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Lst>
  <p:notesMasterIdLst>
    <p:notesMasterId r:id="rId21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notesMaster" Target="notesMasters/notesMaster1.xml"/><Relationship Id="rId212" Type="http://schemas.openxmlformats.org/officeDocument/2006/relationships/presProps" Target="presProps.xml"/><Relationship Id="rId213" Type="http://schemas.openxmlformats.org/officeDocument/2006/relationships/viewProps" Target="viewProps.xml"/><Relationship Id="rId214" Type="http://schemas.openxmlformats.org/officeDocument/2006/relationships/theme" Target="theme/theme1.xml"/><Relationship Id="rId2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Acil Durum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sırasında panik yönetiminin önemine değinin.
• Gerçek örnek: Toplanma alanında kişi sayımının neden kritik olduğunu açıklayın.
• İnteraktif soru: Tahliye yollarında engel teşkil edebilecek durumlar nelerdir?
• Kritik nokta: Acil durum ekiplerinin eğitimli olmasının önemini vurgulayın.
• Ek bilgi: İşyerlerinde Acil Durumlar Hakkında Yönetmelik Md. 10'a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Aksiyon planının sorumluluk gerektirdiğini belirtin.
• Gerçek örnek: Bir eksikliğin nasıl görev dağılımı ile çözüleceğini anlatın.
• Kritik nokta: Termin planına sadık kalmanın önemi.
• Kapanış: Aksiyon planlarının izlenmesi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Raporlamanın yasal bir kanıt olduğunu belirtin.
• Kritik nokta: Raporun kurul onayından geçmesi gerektiği.
• Gerçek örnek: Denetimlerde raporun nasıl istendiğini anlatın.
• Kapanış: Arşivlemenin önemini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dinamik bir belge olduğunu vurgulayın.
• Kritik nokta: Risk değerlendirmesi ile uyumun gerekliliği.
• İnteraktif soru: En son acil durum planınız ne zaman güncellendi?
• Kapanış: Sürekli iyileştirme döngüsünü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 ekipmanlarının ulaşılabilir olmasının yasal bir zorunluluk olduğunu belirtin.
• Gerçek örnek: Büyük bir fabrikada her departmana ayrı dolap konulmasının kazazede üzerindeki etkisini anlatın.
• İnteraktif soru: İşyerinizde en yakın ilk yardım dolabının nerede olduğunu biliyor musunuz?
• Kritik nokta: Kilitli dolapların acil müdahaleyi engellediğini vurgulayın.
• Ek bilgi: İlkyardım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malzemelerin yönetmelik ile belirlendiğini hatırlatın.
• Gerçek örnek: Kimyasal risk olan bir yerde yanık örtüsünün neden kritik olduğunu açıklayın.
• İnteraktif soru: Dolabınızda eksik olduğunu bildiğiniz bir malzeme var mı?
• Kritik nokta: Malzeme miktarının çalışan sayısıyla orantılı olması gerektiğini vurgulayın.
• Ek bilgi: İlkyardım Yönetmeliği'nin ilgili eklerini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Tarihi geçmiş malzemenin enfeksiyon riski taşıdığını belirtin.
• Gerçek örnek: Bir denetim sırasında tarihi geçmiş ürünlerin cezai yaptırım doğurduğunu paylaşın.
• İnteraktif soru: Son kullanma tarihi kontrolünü en son ne zaman yaptınız?
• Kritik nokta: Kayıt tutmanın yasal bir zorunluluk olduğunu vurgulayın.
• Ek bilgi: İlgili İSG mevzuatına göre kayıtların saklanması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İşaretlemenin çalışanların oryantasyonu için önemini anlatın.
• Gerçek örnek: Acil durumda panik anında işaretlerin hayat kurtardığını vurgulayın.
• İnteraktif soru: İşyerinizdeki ilk yardım işaretlerini görebiliyor musunuz?
• Kritik nokta: İşaretlerin önüne engel konulmaması gerektiğini hatırlatın.
• Ek bilgi: Sağlık ve Güvenlik İşaretleri Yönetmeliği'ne uyum sağlanmalıdır.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devredilemez olduğunu belirtin.
• Gerçek örnek: Sorumlusu belli olan işyerlerinde düzenin nasıl sağlandığını anlatın.
• İnteraktif soru: İşyerinizde ilk yardım dolabından sorumlu olan kim biliyor musunuz?
• Kritik nokta: Sertifikalı ilk yardımcıların görevlendirilmesinin önemini vurgulayın.
• Ek bilgi: 6331 sayılı İSG Kanunu'nun işverene yüklediği genel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erişilebilirliğinin hayati önemini vurgulayın.
• Gerçek örnek: Koridorlara konulan malzemelerin acil durumda nasıl engel teşkil ettiğini anlatın.
• İnteraktif soru: İşyerinizdeki yangın tüplerinin yerini tam olarak biliyor musunuz?
• Kritik nokta: Yangın dolaplarının önünün asla kapatılmaması gerektiğini belirtin.
• Ek bilgi: Binaların Yangından Korunması Hakkında Yönetmelik gerekliliklerine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söndürücü kullanımının doğurabileceği riskleri anlatın.
• Gerçek örnek: Elektrik yangınına su dökmenin tehlikelerini vurgulayın.
• İnteraktif soru: A, B ve C sınıfı yangınlar arasındaki farkı kim açıklayabilir?
• Kritik nokta: Söndürücü etiketlerinin okunabilirliğinin önemini belirtin.
• Ek bilgi: Yönetmelik gereği söndürücü seçiminin risk analizine dayalı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denetimlerdeki önemini belirtin.
• Gerçek örnek: Yeni başlayan bir çalışana planın nasıl anlatılması gerektiğini örnekleyin.
• İnteraktif soru: Çalıştığınız işyerinde acil durum planını daha önce incelediniz mi?
• Kritik nokta: Bilgilendirme eksikliğinin kazalarda yaralanmaları artırabileceğini belirtin.
• Ek bilgi: İşyerlerinde Acil Durumlar Hakkında Yönetmelik Md. 12'ye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25 metre kuralının yasal sınır olduğunu hatırlatın.
• Gerçek örnek: Karmaşık tesislerde erişim mesafesinin nasıl ölçüldüğünü anlatın.
• İnteraktif soru: Bulunduğumuz noktadan en yakın yangın tüpüne kaç adımda gideriz?
• Kritik nokta: Mesafenin düz hat değil, yürüme mesafesi olduğunu vurgulayın.
• Ek bilgi: Yönetmelik hükümlerine uyumun denetimlerdeki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tüpün yangın anında işe yaramayacağını hatırlatın.
• Gerçek örnek: Manometre kontrolünün nasıl yapıldığını uygulamalı gösterin.
• İnteraktif soru: Son bakım tarihini kontrol eden var mı?
• Kritik nokta: Bakım etiketlerinin güncelliğinin hayati olduğunu vurgulayın.
• Ek bilgi: Yönetmelik kayıtlarının denetimlerde ilk bakılan belgeler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Teorik bilginin pratikle desteklenmesi gerektiğini belirtin.
• Gerçek örnek: PASS tekniğini anlatırken basit bir gösterim yapın.
• İnteraktif soru: Yangın tüpü kullanırken rüzgarı arkanıza mı alırsınız, karşınıza mı?
• Kritik nokta: Panik yönetimi ve soğukkanlılığın önemini vurgulayın.
• Ek bilgi: Yönetmelik gereği eğitimlerin düzenli tekrarlanması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kazalarda saniyelerin önemini vurgulayın.
• Gerçek örnek: Bir asit sıçraması durumunda göz duşunun nasıl hayati bir fark yarattığını anlatın.
• İnteraktif soru: Çalışma alanınızdaki en yakın göz duşunu biliyor musunuz?
• Kritik nokta: Ekipmanın sadece göz için değil, tüm vücut için bir güvenlik önlemi olduğunu unutmayın.
• Ek bilgi: Kimyasalın güvenlik bilgi formunu (GBF) her zaman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10 saniye kuralının neden bu kadar katı olduğunu açıklayın.
• Gerçek örnek: Engellerle dolu bir yolda 10 saniyelik sürenin nasıl aşıldığını örnekleyin.
• İnteraktif soru: İstasyonun önünde herhangi bir malzeme yığını var mı?
• Kritik nokta: İstasyonun yerini ezbere bilmek, kaza anında paniği azaltır.
• Ek bilgi: ANSI Z358.1 uluslararası kabul görmüş en önemli teknik standarttır.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sıcaklığının neden çok önemli olduğunu belirtin.
• Gerçek örnek: Uzun süre bekleyen borularda suyun nasıl kirlenebileceğini anlatın.
• İnteraktif soru: Haftalık testleri kimin yaptığını biliyor musunuz?
• Kritik nokta: Test kayıtlarını tutmak, yasal bir zorunluluktur.
• Ek bilgi: Test suyu temiz akana kadar sistemi çalıştırmayı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neden yeşil renkli olduğunu açıklayın.
• Gerçek örnek: Bir yangın veya duman anında işaretlerin önemini vurgulayın.
• İnteraktif soru: İstasyon işaretini bulunduğunuz noktadan görebiliyor musunuz?
• Kritik nokta: Fotolüminesans (karanlıkta parlayan) işaretlerin bakımını yapın.
• Ek bilgi: İşaretlerin standartlara uygunluğu denetimlerde ilk bakılan konudur.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neden sadece teknik bir iş olmadığını vurgulayın.
• Gerçek örnek: Korozyona uğramış bir vananın kaza anında açılmadığı bir senaryoyu düşünün.
• İnteraktif soru: İstasyon çevresini kim temiz tutuyor?
• Kritik nokta: Arıza durumunda alternatif çözüm üretmek işverenin sorumluluğundadır.
• Ek bilgi: Bakım kayıtlarını düzenli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Megafonun sadece panik anında değil, kontrollü tahliye sürecinde de bir otorite aracı olduğunu vurgulayın. Net ve sakin komut vermenin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Batarya ömrünün hayati bir risk olduğunu belirtin. Cihazın acil durumda çalışmamasının sonuçlarını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statik değil yaşayan bir belge olduğunu hatırlatın.
• Gerçek örnek: İşyerinde yapılan bir tadilatın acil çıkışları nasıl etkileyebileceğini tartışın.
• İnteraktif soru: En son ne zaman acil durum planında bir güncelleme yapıldı?
• Kritik nokta: Tehlike sınıfına göre yenileme periyotlarını unutmayın.
• Ek bilgi: İşyerlerinde Acil Durumlar Hakkında Yönetmelik Md. 14'e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Ekipmana erişimin önündeki fiziksel engelleri (koliler, malzemeler) kontrol etmenin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Testin sadece bir formalite değil, hayatta kalma garantisi olduğunu vurgulayın. Kayıt tutmanın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Yedeklemenin önemini bir örnekle açıklayın. Tek bir arızanın tüm tahliye sürecini nasıl aksatabileceğini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kesintisinin yarattığı panik etkisini vurgulayın.
• Gerçek örnek: Geçmişte bir tesiste yaşanan kısa süreli kesintide el feneri eksikliğinin yarattığı zorlukları anlatın.
• İnteraktif soru: Çalıştığınız alanda ışıklar sönse ilk 10 saniyede ne yaparsınız?
• Kritik nokta: El fenerinin ulaşılabilirliği her zaman önceliklidir.
• Ek bilgi: Acil durum yönetmeliği gereği aydınlatma sürelerini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Şarjlı mı pilli mi sorusunun cevabını işletme ihtiyaçlarına göre verin.
• Gerçek örnek: Uzun süre şarj edilmemiş bir fenerin acil durumda çalışmadığını örnekleyin.
• İnteraktif soru: İşyerinizdeki fenerlerin şarj durumunu en son ne zaman kontrol ettiniz?
• Kritik nokta: Pillerin akma riski cihazı tamamen bozabilir, periyodik kontrol şarttır.
• Ek bilgi: Lityum bataryaların depolama koşullarını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yerleşimin acil durum süresini kısalttığını belirtin.
• Gerçek örnek: Yangın merdivenine yakın bir fenerin hayat kurtarıcı rolünü anlatın.
• İnteraktif soru: İşyerinizde fenerlerin yerini gözü kapalı söyleyebilir misiniz?
• Kritik nokta: Fenerler süs değil, hayat kurtaran araçlardır; yerleri değişmemelidir.
• Ek bilgi: Yerleşim planlarını acil durum krokilerine işleyin.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ekipmanın en büyük güvenlik riski olduğunu söyleyin.
• Gerçek örnek: Test edilmeyen bir fenerin pilinin oksitlendiği bir vaka anlatın.
• İnteraktif soru: Bakım kayıtlarını tutan bir sisteminiz var mı?
• Kritik nokta: Kayıt tutulmayan hiçbir bakımın geçerliliği yoktur.
• Ek bilgi: Test formlarını standart hale getirin.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Yedeklemenin acil durumun devamlılığı için önemini vurgulayın.
• Gerçek örnek: Pil stoğu bitmiş bir işletmede yaşanan zorlukları belirtin.
• İnteraktif soru: Yedek pil stoğunuzun yeterli olup olmadığını biliyor musunuz?
• Kritik nokta: Pillerin son kullanma tarihlerini takip etmek bir İSG görevidir.
• Ek bilgi: Stokları FIFO (ilk giren ilk çıkar) yöntemine göre yönetin.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kayıtlarının yasal bir zorunluluk olduğunu hatırlatın.
• Gerçek örnek: Eksik kayıt yüzünden yaşanan bir denetim sorununu anlatın.
• İnteraktif soru: Kayıtlarınızı nasıl saklıyorsunuz?
• Kritik nokta: Kayıtların geriye dönük izlenebilirliği.
• Ek bilgi: Dijital arşivleme sistemlerinin avantajları.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listesinin bir hafıza yardımcısı olduğunu belirtin.
• Gerçek örnek: Bir kontrol listesi sayesinde önlenen büyük bir arızadan bahsedin.
• İnteraktif soru: İşyerinizdeki kontrol listeleri yeterince güncel mi?
• Kritik nokta: Sadece kutucuk işaretlemek yerine detaylı not alma alışkanlığı.
• Ek bilgi: Risk değerlendirmesi ile kontrol listesi uyumu.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ekiplerinin hayati rolünü vurgulayın.
• Gerçek örnek: Yangın veya deprem anında ekiplerin koordinasyonunun önemini anlatın.
• İnteraktif soru: İşyerinizdeki acil durum ekiplerini tanıyor musunuz?
• Kritik nokta: Ekiplerin sadece kağıt üzerinde değil, uygulamada aktif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yönetimin önemini vurgulayın.
• Gerçek örnek: Tarihi geçmiş bir ekipmanın yarattığı risk.
• İnteraktif soru: Etiketleme sisteminizde renk kodları kullanıyor musunuz?
• Kritik nokta: Etiketlerin okunabilirliği ve dayanıklılığı.
• Ek bilgi: Görsel yönetim sistemlerinin İSG'deki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Arızalı ekipmanla çalışmanın sonuçlarını hatırlatın.
• Gerçek örnek: Kilitle-Etiketle prosedürünün hayat kurtardığı bir vaka.
• İnteraktif soru: Arızalı bir ekipmanı nasıl raporluyorsunuz?
• Kritik nokta: Onarım sonrası test zorunluluğu.
• Ek bilgi: LOTO prosedürü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korkulacak değil, geliştirici bir süreç olduğunu anlatın.
• Gerçek örnek: Başarılı geçen bir bakanlık denetimi hazırlığı.
• İnteraktif soru: İç denetimlerin sıklığı sizce yeterli mi?
• Kritik nokta: Düzeltici faaliyetlerin (DÖF) takibi.
• Ek bilgi: İç denetim ve dış denetim farkları.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Sarsıntı anında panik yapmamanın önemini vurgulayın.
• Gerçek örnek: Geçmiş depremlerde bu refleksi uygulayanların hayatta kalma oranlarını hatırlatın.
• İnteraktif soru: Çök-kapan-tutun hareketini daha önce hiç denediniz mi?
• Kritik nokta: Hareketin uygulama sırasını (çök, kapan, tutun) ezberletin.
• Ek bilgi: 6331 sayılı İSG Kanunu kapsamında bu eğitimlerin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Sabitlenmemiş eşyaların birer mermi gibi tehlikeli olduğunu belirtin.
• Gerçek örnek: Devrilen bir rafın yarattığı kaza senaryosunu anlatın.
• İnteraktif soru: Çalıştığınız alanda devrilme riski olan bir eşya görüyor musunuz?
• Kritik nokta: Sabitleme aparatlarının kalitesinin önemini vurgulayın.
• Ek bilgi: İşyerlerinde acil durumlar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bölge kavramını tanımlayın.
• Gerçek örnek: Hangi noktaların depremde en çok zarar gördüğünü açıklayın.
• İnteraktif soru: Kendi çalışma masanızın depreme dayanıklı olduğunu düşünüyor musunuz?
• Kritik nokta: Asansör ve merdiven kullanımı konusundaki tehlikeleri anlatın.
• Ek bilgi: İlgili İSG mevzuatı gereği yerleşim planlarının güncelliğini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bir yasal zorunluluk olduğunu hatırlatın.
• Gerçek örnek: Koordinasyonun eksik olduğu bir acil durum senaryosunu tartışın.
• İnteraktif soru: Acil durum toplanma alanınızın neresi olduğunu biliyor musunuz?
• Kritik nokta: Planın sadece kağıt üzerinde kalmaması gerektiğini vurgulayın.
• Ek bilgi: İşyerlerinde acil durumlar hakkında yönetmelik hükümlerini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deprem anındaki paniği nasıl azalttığını anlatın.
• Gerçek örnek: Başarılı bir tahliye tatbikatının sonuçlarını paylaşın.
• İnteraktif soru: En son ne zaman tatbikat yaptınız?
• Kritik nokta: Eğitimlerin sadece bir kez değil, düzenli yapılması gerektiğini vurgulayın.
• Ek bilgi: Çalışanların İş Sağlığı ve Güvenliği Eğitimlerinin Usul ve Esasları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İşyerinizdeki güvenli bölgelerin neresi olduğunu sorun.
• Gerçek örnek: Binanın taşıyıcı kolonlarının bulunduğu noktaları gösterin.
• İnteraktif soru: Çalışma alanınızda tehlikeli sayılacak bir nokta var mı?
• Kritik nokta: Güvenli alanların önceden belirlenmiş olması gerektiğini vurgulayın.
• Ek bilgi: Acil durum planı üzerindeki işaretleri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Camların en büyük yaralanma kaynağı olduğunu belirtin.
• Gerçek örnek: Kırılan bir camın saçılma mesafesini anlatın.
• İnteraktif soru: Ofisinizdeki cam bölmelerin sağlamlığını hiç kontrol ettiniz mi?
• Kritik nokta: Asla cam kenarında durmayın.
• Ek bilgi: Güvenlik filmlerinin koruyuculuğundan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sınıflarına göre ekip sayısının nasıl değiştiğini açıklayın.
• Gerçek örnek: Vardiyalı çalışan fabrikalarda her vardiyada ayrı ekip kurulması gerektiğini vurgulayın.
• İnteraktif soru: İşyerinizin tehlike sınıfını ve kaç ekip üyesi olması gerektiğini biliyor musunuz?
• Kritik nokta: Sayısal oranların yasal bir alt sınır olduğunu, işin doğasına göre artırılabileceğini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Sabitlenmemiş dolapların riskini anlatın.
• Gerçek örnek: Bir rafın devrilme anındaki fiziksel etkisini açıklayın.
• İnteraktif soru: Çalışma alanınızda sabitlenmemiş dolap görüyor musunuz?
• Kritik nokta: Eşyaları tutmaya çalışmayın, kaçın.
• Ek bilgi: Sabitleme aparatlarının (L demir vb.)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Asansörlerin acil durumlardaki riskini vurgulayın.
• Gerçek örnek: Mahsur kalan insanların yaşadığı panik anlarını anlatın.
• İnteraktif soru: Acil durumda asansör mü merdiven mi?
• Kritik nokta: Asansörler acil çıkış aracı değildir.
• Ek bilgi: Merdivenlerin acil durumlar için nasıl düzenlenmesi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Konum bilincinin önemini açıklayın.
• Gerçek örnek: Krokileri bilmeyen bir çalışanın yaşadığı kafa karışıklığını anlatın.
• İnteraktif soru: Binadaki toplanma alanının yerini biliyor musunuz?
• Kritik nokta: Acil durum levhalarını göz ardı etmeyin.
• Ek bilgi: Krokilerin güncelliğini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Deprem anında kontrolsüz hareket etmenin risklerini vurgulayın.
• Gerçek örnek: Sarsıntı anında dışarı kaçmaya çalışırken yaşanan yaralanmalara atıfta bulunun.
• İnteraktif soru: İşyerinizdeki en güvenli alanın neresi olduğunu biliyor musunuz?
• Kritik nokta: Sarsıntı bitmeden yer değiştirmeyin.
• Ek bilgi: 6331 sayılı Kanun kapsamında işverenin güvenli ortam sağlama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 etmenin neden tehlikeli olduğunu açıklayın.
• Gerçek örnek: Sarsıntı sırasında düşen ofis mobilyalarının riskini anlatın.
• İnteraktif soru: Çalışma alanınızda sabitlenmemiş ağır bir dolap var mı?
• Kritik nokta: Yerinde kalmak, koruma pozisyonunun temelidir.
• Ek bilgi: Sabitleme çalışmaları için işverenle iletişime geçin.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baş ve boyun korumasının hayati olduğunu açıklayın.
• Gerçek örnek: Düşen tavan panellerinin baş bölgesine etkisini anlatın.
• İnteraktif soru: Başınızı nasıl koruyacağınızı biliyor musunuz?
• Kritik nokta: Ellerin boyun arkasında kenetlenmesi önemlidir.
• Ek bilgi: İlk yardım bilinci ile deprem bilinci arasındaki bağı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Kapı eşiği efsanesinin neden yanlış olduğunu açıklayın.
• Gerçek örnek: Kapıların sarsıntıda kilitlenmesi veya çarpması sonucu oluşan yaralanmalar.
• İnteraktif soru: İşyerinizdeki masalar depreme dayanıklı mı?
• Kritik nokta: Masa bacaklarını tutmak, masanın sizinle hareket etmesini sağlar.
• Ek bilgi: Risk değerlendirmesinde mobilya sabitliğinin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yapmanın karar verme sürecine etkisini anlatın.
• Gerçek örnek: Panik sonucu oluşan izdihamların tehlikeleri.
• İnteraktif soru: Hiç panik anında hata yaptınız mı?
• Kritik nokta: Sakinlik, doğru kararın anahtarıdır.
• Ek bilgi: Düzenli tatbikatların psikolojik hazırlığa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Deprem sonrası panik yapmadan önce çevresel riskleri değerlendirmenin önemini vurgulayın.
• Gerçek örnek: Binadaki çatlakların taşıyıcı sistemde olup olmadığını nasıl ayırt edebileceğinizi basitçe açıklayın.
• İnteraktif soru: İşyerinizdeki en yakın yapısal kontrol noktalarını biliyor musunuz?
• Kritik nokta: Hasarlı binaya girişin hayati risk taşıdığını hatırlatın.
• Ek bilgi: Yapı İşlerinde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kesmenin yangın ve patlama riskini nasıl minimize ettiğini anlatın.
• Gerçek örnek: Gaz vanasının nasıl kapatılacağını uygulamalı olarak gösterin.
• İnteraktif soru: İşyerinizde ana şalterin yerini kaç kişi tam olarak biliyor?
• Kritik nokta: Kapatma esnasında elektrikli cihazlara dokunulmaması gerektiğini vurgulayın.
• Ek bilgi: Etiketleme sisteminin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tanımlarının acil durum anındaki kargaşayı nasıl önlediğini anlatın.
• Gerçek örnek: Tahliye anında koruma ekibinin yönlendirme yapmasının önemini vurgulayın.
• İnteraktif soru: Kendi görev tanımınızın ne olduğunu biliyor musunuz?
• Kritik nokta: Görev yetki sınırlarına sadık kalmanın kaza riskini azalttığını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sızıntısının tespitinde kokunun tek güvenilir gösterge olduğunu belirtin.
• Gerçek örnek: Sızıntı durumunda yapılacak ilk müdahale (havalandırma, alan boşaltma) adımlarını anlatın.
• İnteraktif soru: Gaz sızıntısı kokusunu tanıyor musunuz?
• Kritik nokta: Asla ateşle yaklaşılmaması gerektiğini kesin bir dille hatırlatın.
• Ek bilgi: Elektrikli el aletlerinin kıvılcım çıkarma riskine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Artçı sarsıntıların en az ilki kadar tehlikeli olabileceğini vurgulayın.
• Gerçek örnek: Ofis ortamında devrilebilecek dolap ve rafları sabitlemenin önemini anlatın.
• İnteraktif soru: Sarsıntı anında en güvenli yer neresidir?
• Kritik nokta: Çök-kapan-tutun hareketinin doğru uygulamasını hatırlatın.
• Ek bilgi: İşyerlerinde Acil Durumlar Hakkında Yönetmelik'in bu konudaki gerekliliklerini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rotalarının önemini ve acil çıkış kapılarının açık tutulması gerektiğini vurgulayın.
• Gerçek örnek: Asansörlerin neden kullanılmaması gerektiğini teknik olarak açıklayın.
• İnteraktif soru: İşyerinizdeki toplanma alanının yerini biliyor musunuz?
• Kritik nokta: Panik yapmadan, düzenli tahliye etmenin kaza riskini nasıl düşürdüğünü anlatın.
• Ek bilgi: 6331 sayılı İSG Kanunu'na göre tahliye prosedürlerinin işverenin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Afet çantasının sadece bir çanta değil, hayatta kalma kiti olduğunu vurgulayın.
• Gerçek örnek: Deprem anında karanlıkta düdük kullanmanın kurtarma ekiplerine nasıl yön verdiğini anlatın.
• İnteraktif soru: Çantanızda olması gereken en önemli 3 şeyi sayabilir misiniz?
• Kritik nokta: Belgelerin fotokopilerinin su geçirmez olmasının önemi.
• Ek bilgi: İSG mevzuatı gereği işverenlerin acil durum ekipmanlarını sağlaması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72 saatin neden kritik olduğunu açıklayın.
• Gerçek örnek: Afet sonrası lojistik zorlukların kurtarma ekiplerini nasıl geciktirebileceğini belirtin.
• İnteraktif soru: Evinizde veya işyerinizde 3 gün yetecek kadar suyunuz var mı?
• Kritik nokta: 72 saatin her birey için bağımsız yaşam süresi olduğu.
• Ek bilgi: 6331 sayılı kanun çerçevesinde acil durum planlamasının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anında basit kararların bile zorlaştığını hatırlatın.
• Gerçek örnek: Tahliye yollarındaki engellerin kaçış kazalarına yol açabileceğini anlatın.
• İnteraktif soru: İşyerinizdeki tahliye yolunun yerini biliyor musunuz?
• Kritik nokta: Çantanın yerinin herkesçe bilinmesi.
• Ek bilgi: Tatbikatların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Son kullanma tarihi geçmiş bir ilacın afet anında yarardan çok zarar verebileceğini belirtin.
• Gerçek örnek: Periyodik bakımın ihmal edildiği durumlarda ekipmanların çürüdüğünü anlatın.
• İnteraktif soru: En son ne zaman acil durum ekipmanlarınızı kontrol ettiniz?
• Kritik nokta: 6 aylık periyotların önemi.
• Ek bilgi: İSG mevzuatındaki periyodik kontrol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Afet çantasının standart bir ürün olmadığını vurgulayın.
• Gerçek örnek: Düzenli ilaç kullanan birinin ilaçsız kalmasının yarattığı riskler.
• İnteraktif soru: Çantanıza eklemeniz gereken özel bir ilacınız veya ekipmanınız var mı?
• Kritik nokta: Kişiselleştirme ihtiyacı.
• Ek bilgi: İlkyardım yönetmeliği çerçevesinde kişisel tıbbi ihtiyaçlar.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selin hızını ve tehlikesini vurgulayın. Bodrum katlarında çalışanların tahliye önceliğini anlatın. Elektrik çarpması riskine karşı asla ıslak zeminlerdeki panolara dokunulmaması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Meteoroloji uyarılarının ciddiyetini anlatın. İşyerindeki siren sistemlerinin periyodik kontrolünün önemine değinin. Haberleşme hatlarının kopması durumunda alternatif yöntemleri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Eğitimsiz ekibin acil durumda risk oluşturabileceğini vurgulayın.
• Gerçek örnek: Başarılı geçen bir tahliye tatbikatının işyerindeki güvenlik kültürüne etkisini anlatın.
• İnteraktif soru: En son ne zaman bir tatbikata katıldınız?
• Kritik nokta: Tatbikatların ciddiye alınmasının hayati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Sadece yetkili personelin müdahale etmesi gerektiğini vurgulayın. Enerji kesilmesinin hayati önemini ve ikincil riskleri (yangın/patlama)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Tahliye rotalarının neden boş kalması gerektiğini açıklayın. Neden suyun içinden geçilmemesi gerektiğini (görünmeyen tehlikeler) örneklerle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Sel sonrası hemen işe dönülmemesi gerektiğini vurgulayın. Biyolojik risklere karşı KKD kullanımının zorunluluğunu anlatın. Elektrik kontrolü yapılmadan asla enerji verilmemesi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anındaki panik yönetiminin hayati önemini vurgulayın.
• Gerçek örnek: Bir fabrikada meydana gelen ikincil patlamanın neden olduğu riskleri kısaca anlatın.
• Kritik nokta: İkincil risklerin genellikle ilk olaydan daha tehlikeli olabileceğini belirtin.
• Ek bilgi: Acil durum planlarındaki kaçış rotalarının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mesafenin neden sadece can güvenliği değil, aynı zamanda kurtarma operasyonu için de gerekli olduğunu açıklayın.
• Kritik nokta: Rüzgar yönünün patlayıcı gazların taşınmasındaki rolünü vurgulayın.
• İnteraktif soru: İşyerinizdeki toplanma alanlarının yeterli güvenlik mesafesine sahip olduğunu düşünüyor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Enkaz altındaki psikolojik durumun hayatta kalma süresini etkilediğini belirtin.
• Gerçek örnek: Enkaz altında ritmik seslerle yerini belli eden kişilerin başarı hikayelerinden bahsedin.
• Kritik nokta: Bağırmanın oksijen tüketimini artırdığını ve toz yutmaya neden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Arama-kurtarmanın profesyonel bir disiplin gerektirdiğini hatırlatın.
• Kritik nokta: Destek yapıları kullanılmadan enkaza girilmesinin kurtarıcıyı da risk altına attığını belirtin.
• Ek bilgi: İşyerinizdeki acil durum ekiplerinin eğitim durumunu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vurgulayın.
• Kritik nokta: Patlama riskinin sadece kimyasal tesislerde değil, tozlu ortamların olduğu her yerde (un fabrikası, marangozhane) olabileceğini hatırlatın.
• Kapanış: Tatbikatların sadece kağıt üzerinde kalmaması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Şüpheli paketin tanımını yapın (sahipsiz, sıra dışı, kablolu nesneler).
• Gerçek örnek: Geçmişte yaşanan benzer güvenlik ihlallerinden kısaca bahsedin.
• İnteraktif soru: İşyerinizde şüpheli bir nesne görseniz ilk ne yaparsınız?
• Kritik nokta: Nesneye dokunmanın hayati risk taşıdığını vurgulayın.
• Ek bilgi: İşyeri güvenlik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işyeri genelinde bilinirliğini sorgulayın.
• Gerçek örnek: Tahliye tatbikatlarının önemini vurgulayın.
• İnteraktif soru: Toplanma alanının yerini bilmeyen var mı?
• Kritik nokta: Asansör kullanımı yasaktır, bunu özellikle belirtin.
• Ek bilgi: 112 numarasına yapılacak ihbarın doğruluğu hayatidir.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ve operasyonel öneminden bahsedin.
• Gerçek örnek: İlan panolarında güncel isimlerin bulunmasının acil durumda sağladığı zaman avantajını anlatın.
• İnteraktif soru: İşyerinizdeki acil durum ekip listesini nerede görebilirsiniz?
• Kritik nokta: Listenin güncelliğinin denetimlerde ilk bakılan konu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halinin neden en büyük düşman olduğunu açıklayın.
• Gerçek örnek: Panik sonucu yaşanan kaza senaryolarını anlatın.
• İnteraktif soru: Panik anında kendinizi nasıl sakinleştirirsiniz?
• Kritik nokta: Acil durum ekiplerinin otoritesine güvenilmelidir.
• Ek bilgi: Sakin kalma tekniklerinden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başarısız olduğu durumlarda neler yaşanabileceğini belirtin.
• Gerçek örnek: Kolluk kuvvetleri ile işbirliğinin prosedürsel adımlarını anlatın.
• İnteraktif soru: İşyerinizde acil durum iletişiminden kim sorumlu?
• Kritik nokta: Bilgi kirliliği (dedikodu) önlenmelidir.
• Ek bilgi: İletişim araçlarının (telsiz vs.) düzenli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yaşayan belgeler olduğunu vurgulayın.
• Gerçek örnek: Tatbikatların önemini ve eksiklerin nasıl kapatıldığını anlatın.
• İnteraktif soru: Son yapılan tatbikatta en çok nerede zorlandınız?
• Kritik nokta: Eğitim kayıtlarının yasal geçerliliği.
• Ek bilgi: Dokümantasyonun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Pandemi planının sadece kriz anında değil, hazırlık aşamasında da kritik olduğunu vurgulayın.
• Gerçek örnek: Sosyal mesafe işaretlemelerinin üretim hattında nasıl uygulandığını anlatın.
• İnteraktif soru: İşyerimizde izolasyon alanı olarak kullanılabilecek en uygun yer neresidir?
• Kritik nokta: İş sürekliliği planının, kilit personelin hastalanması durumunda nasıl işleyeceğini planlamak önemlidir.
• Ek bilgi: 6331 sayılı Kanun işverene her türlü risk için hazırlıklı olma sorumluluğu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sadece temizlik değil, bir koruma kalkanı olduğunu belirtin.
• Gerçek örnek: Ortak kullanılan mutfak veya dinlenme alanlarında yapılan düzenlemelerden bahsedin.
• İnteraktif soru: İşyerimizde en çok temas edilen ortak yüzeyler hangileridir?
• Kritik nokta: Havalandırma sistemlerinin filtre bakımı, bulaş riskini doğrudan etkileyen teknik bir konudur.
• Ek bilgi: İşyerlerinde Acil Durumlar Hakkında Yönetmelik gereği hijyen uygulamaları acil durum planının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Temaslı takibinin bir suçlama değil, koruma mekanizması olduğunu vurgulayın.
• Gerçek örnek: Temaslı takibinde kullanılan kayıt sistemlerinin önemini anlatın.
• İnteraktif soru: Bir arkadaşınızda belirti görürseniz izleyeceğiniz ilk adım ne olmalıdır?
• Kritik nokta: İzolasyon sürecinde çalışanın yasal hakları konusunda bilgilendirilmesi önemlidir.
• Ek bilgi: İşyeri hekimi, bu süreçte en yetkili teknik mercidir.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Uzaktan çalışmanın bir İSG modeli olduğunu hatırlatın.
• Gerçek örnek: Dijital İSG eğitimlerinin nasıl daha etkileşimli hale getirilebileceğini konuşun.
• İnteraktif soru: Uzaktan çalışırken karşılaştığınız en büyük fiziksel zorluk nedir?
• Kritik nokta: Evdeki çalışma ortamının ergonomisi işverenin sorumluluğundadır.
• Ek bilgi: Psikososyal riskler, uzaktan çalışmada artış gösterebilir; buna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Stok yönetiminin bir acil durum hazırlığı olduğunu belirtin.
• Gerçek örnek: Maske ve dezenfektan tedarikinde yaşanan zorlukları nasıl aştığımızdan bahsedin.
• İnteraktif soru: İhtiyacımız olan hijyen malzemeleri biterse kime haber vermeliyiz?
• Kritik nokta: Malzemelerin son kullanma tarihlerinin takibi, İSG uzmanının görev tanımındadır.
• Ek bilgi: Tedarik zinciri sürekliliği için birden fazla tedarikçi ile çalışmak önerilir.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kesintisinin üretim ve güvenlik üzerindeki etkisini vurgulayın.
• Gerçek örnek: Otomatik transfer şalterinin (ATS) önemini anlatın.
• İnteraktif soru: İşyerinizdeki jeneratörün devreye girme süresini biliyor musunuz?
• Kritik nokta: Bakım kayıtlarının denetimlerdeki önemine değinin.
• Ek bilgi: UPS akülerinin ömrünün periyodik kontrolle takip edilmesi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Karanlıkta tahliye risklerini anlatın.
• Gerçek örnek: Yangın merdivenlerinde acil aydınlatmanın hayati rolünü belirtin.
• İnteraktif soru: Çalıştığınız alanda acil aydınlatma lambalarını hiç test ettiniz mi?
• Kritik nokta: Aydınlatma seviyesinin insan gözünün uyum sağlayabileceği düzeyde olması gerektiğini vurgulayın.
• Ek bilgi: Acil aydınlatma test butonlarının düzenli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sadece kağıt üzerinde kalmaması gerektiğini vurgulayın. Acil durum planlarının, risk analizindeki bulgularla doğrudan konuşması gerektiğini anlatın. Katılımcılara işyerlerindeki en büyük riskin ne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edilmeyen sistemin varlığı ile yokluğu birdir.
• Gerçek örnek: Yük altında testin motor üzerindeki etkisini anlatın.
• İnteraktif soru: İşletmenizde jeneratör testleri hangi sıklıkla yapılıyor?
• Kritik nokta: Test kayıtlarının tutulmasının yasal zorunluluk olduğunu belirtin.
• Ek bilgi: Termal kamera ile elektrik panosu kontrolünün yangın önlemedeki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yönetiminin acil durumdaki önemini vurgulayın.
• Gerçek örnek: Jeneratörün aşırı yükten dolayı durması durumunu anlatın.
• İnteraktif soru: İşletmenizde hangi cihazlar acil durumda çalışmaya devam etmeli?
• Kritik nokta: Güvenlik sistemlerinin (yangın/kamera) her zaman öncelikli olması gerektiği.
• Ek bilgi: Yük atma senaryolarının tatbikatlarda denenmesi.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Prosedürün sadece kağıt üzerinde kalmaması gerektiğini vurgulayın.
• Gerçek örnek: Makinenin aniden durması sonucu oluşan iş kazası riskini anlatın.
• İnteraktif soru: Elektrik kesilince ilk yapmanız gereken şey nedir?
• Kritik nokta: Panik yapmadan güvenli duruşun sağlanması.
• Ek bilgi: Kesinti sonrası enerji geri geldiğinde cihazları hemen açmanın yarattığı riskler.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raporlamanın sadece yasal değil, önleyici bir faaliyet olduğunu vurgulayın.
• Gerçek örnek: Eksik doldurulan bir kaza formunun inceleme sürecini nasıl aksattığını anlatın.
• İnteraktif soru: İşyerinizde kaza formunu doldururken en çok zorlandığınız kısım nedir?
• Kritik nokta: Raporlamada objektiflik, suçlu aramak değil kök nedeni bulmaktır.
• Ek bilgi: Olay raporları risk değerlendirmesinin güncellenmesi için girdi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Zaman çizelgesinin kazanın kök nedenini anlamadaki rolünden bahsedin.
• Gerçek örnek: Zaman baskısı altında yapılan işlerin kaza riskini nasıl artırdığını anlatın.
• İnteraktif soru: Acil durum müdahale süreleriniz hakkında bilginiz var mı?
• Kritik nokta: Müdahale süreleri ile kaza şiddeti arasındaki ilişkiyi vurgulayın.
• Ek bilgi: Zaman çizelgesi yasal incelemelerde delil niteliğindedir.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Kanıtların bozulmadan korunmasının hukuki önemine değinin.
• Gerçek örnek: Bir olay yerinin temizlenerek kanıtların yok edilmesinin yarattığı riski anlatın.
• İnteraktif soru: Kaza anında kanıtları korumak için ilk ne yaparsınız?
• Kritik nokta: Tanık ifadelerinin birbiriyle tutarlı olup olmadığı incelenmelidir.
• Ek bilgi: Fiziksel kanıtlar uzman incelemelerinde en güvenilir veridir.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 iş günü kuralının katiliğini hatırlatın.
• Gerçek örnek: Geç bildirim nedeniyle uygulanan idari para cezalarının işletmelere yükünü anlatın.
• İnteraktif soru: SGK bildirim sistemine erişiminiz var mı, süreci biliyor musunuz?
• Kritik nokta: Bildirimde bilgilerin doğruluğu, denetimlerdeki riskinizi belirler.
• Ek bilgi: Meslek hastalığı bildirimi iş kazasından farklı yasal süreçler içerir.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kurumsal hafıza için önemini vurgulayın.
• Gerçek örnek: Geçmiş kazaların analiz edilmemesi nedeniyle aynı hatanın tekrarlandığı bir vakayı anlatın.
• İnteraktif soru: İşyerinizdeki eski kaza kayıtlarına erişiminiz ne kadar kolay?
• Kritik nokta: Arşivlerde kişisel verilerin gizliliği (KVKK) esastır.
• Ek bilgi: Dijital arşivleme, veri analizi için büyük kolaylık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Kazanın sadece görünürdeki sebebine değil, derindeki yapısal hataya odaklanılması gerektiğini belirtin.
• Gerçek örnek: Bir makine arızasında sadece parçanın kırıldığını değil, neden yağlanmadığını sorgulayın.
• İnteraktif soru: Kendi iş alanınızda sık yaşanan bir aksaklık için 5 neden sorusunu birlikte deneyelim mi?
• Kritik nokta: Yöntemlerin sadece form doldurmak için değil, çözüm üretmek için kullanıldığını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hatasının bir sonuç olduğunu, neden değil olduğunu açıklayın.
• Gerçek örnek: Çalışanın baret takmamasını değil, baretin neden temin edilmediğini veya uygun olmadığını sorgulayın.
• İnteraktif soru: İşyerinizde 'insan hatası' denilerek kapatılan bir olay hatırlıyor musunuz?
• Kritik nokta: Suçlama kültüründen uzak, çözüm odaklı bir bakış açısı geliştirilmelidir.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Senaryo planlamasının teoriden pratiğe geçiş aşaması olduğunu anlatın. Çalışanların senaryoları bildiği takdirde nasıl daha sakin kalabileceğini vurgulayın. Tatbikatların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çalışanı koruyup korumadığını sorgulayın.
• Gerçek örnek: Çok hızlı üretim baskısının, çalışanları güvenlik kurallarını esnetmeye zorladığı senaryoyu anlatın.
• İnteraktif soru: İşyerinizde güvenlik ile üretim hızı çeliştiğinde hangisi öncelik kazanıyor?
• Kritik nokta: Yönetimin İSG'ye bakış açısının sistemin başarısını doğrudan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Sahadaki çalışanın aslında en iyi gözlemci olduğunu hatırlatın.
• Gerçek örnek: Masabaşı kararların sahada neden başarısız olduğunu açıklayın.
• İnteraktif soru: Bir problem yaşandığında fikirlerinize başvuruluyor mu?
• Kritik nokta: İSG'nin sadece uzmanların değil, herkesin meselesi olduğu mesajını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zorunluluktan öte, bir öğrenme aracı olduğunu belirtin.
• Gerçek örnek: Geçmişteki benzer kayıtların, bugünkü kazayı nasıl önleyebileceğinden bahsedin.
• İnteraktif soru: İşyerinizde ramak kala olaylarının kaydı tutuluyor mu?
• Kritik nokta: Kayıtların doğruluğu ve şeffaflığı, güvenli bir çalışma ortamı için temeldir.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Düzeltici ve önleyici faaliyetlerin farkını vurgulayın.
• Kritik nokta: Önleyici faaliyetin proaktif, düzeltici faaliyetin reaktif olduğunu belirtin.
• Ek bilgi: İşyerlerinde Acil Durumlar Hakkında Yönetmelik ilkelerini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 olmadan faaliyetin uygulanamayacağını vurgulayın.
• Kritik nokta: Sorumlulukların kişiye özel değil, görev tanımlarına uygun verilmesi.
• İnteraktif soru: İşyerinizde bir risk tespit ettiğinizde ilk kime bildirirsiniz?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bir noktada hata varsa, benzer noktalarda da hata olabileceğini anlatın.
• Kritik nokta: Kök neden analizinin önemi.
• Ek bilgi: Balık kılçığı veya 5 neden analizi gibi yöntemlerden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faaliyetin uygulandığı an değil, sonuç verdiği an bittiğini vurgulayın.
• Kritik nokta: Doğrulama yapılmadan faaliyetin kapatılmaması.
• İnteraktif soru: Uyguladığınız bir önlemin işe yaramadığını nasıl anlarsınız?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önemini vurgulayın.
• Kritik nokta: İSG kayıtlarının saklanma süresi.
• Ek bilgi: Denetimlerde kayıtların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sonrası analizlerin bir suçlama değil, öğrenme fırsatı olduğunu vurgulayın.
• Gerçek örnek: Küçük bir yangın sonrası yangın söndürme tüpü erişimindeki engellerin fark edilmesini anlatın.
• İnteraktif soru: Acil durum anında en çok hangi konuda zorlandınız?
• Kritik nokta: Analizlerin yazılı rapor haline getirilmesi yasal izlenebilirlik için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statik bir belge değil yaşayan bir süreç olduğunu belirtin.
• Gerçek örnek: Acil çıkış kapısının yerinin değiştirilmesinin plana işlenmesi örneğini verin.
• İnteraktif soru: Mevcut acil durum planınızda en son ne zaman bir değişiklik yapıldı?
• Kritik nokta: Plan güncellendiğinde eski versiyonların karıştırılmaması için sürüm kontrolü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Kaynakların sınırlı olduğunu ve bu nedenle önceliklendirme yapmanın şart olduğunu anlatın. Etki ve olasılığın çarpımının risk değerini oluşturduğunu basit bir dille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Ekiplerin sadece kağıt üzerinde değil operasyonel olarak da hazır olması gerektiğini vurgulayın.
• Gerçek örnek: İlk yardım çantasındaki malzemelerin olay anında yetersiz kalması durumunu tartışın.
• İnteraktif soru: Acil durum ekibindeki arkadaşlarınızın görevlerini tam olarak biliyor musunuz?
• Kritik nokta: Ekip üyelerinin işten ayrılması veya yer değiştirmesi durumunda plan hemen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planın en zayıf değil en güçlü halkası olması gerektiğini söyleyin.
• Gerçek örnek: Yeni tahliye rotasının tatbikatla test edilmesinin hayati önemini anlatın.
• İnteraktif soru: Tatbikatlar sırasında en çok hangi aşamada zorlanıyorsunuz?
• Kritik nokta: Eğitimlerin sadece teorik değil mutlaka uygulamalı yapılması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Söz uçar yazı kalır ilkesini hatırlatın.
• Gerçek örnek: Bir iş müfettişi denetiminde eski planların bulunamamasının yaratacağı hukuki riski belirtin.
• İnteraktif soru: İSG ile ilgili kayıtlarınızı düzenli tutuyor musunuz?
• Kritik nokta: Belgeleme sürecinde tarih ve imza eksikliği yasal olarak geçersizlik yaratır.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Olayların sadece birer istatistik olmadığını, öğrenme aracı olduğunu vurgulayın.
• Gerçek örnek: Geçmişte yaşanan basit bir aksaklığın nasıl büyük bir ders olduğunu anlatın.
• Kritik nokta: Olay sonrası raporlamanın suçlama değil, iyileştirme odaklı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Hatalardan ders çıkarmanın maliyeti nasıl düşürdüğünü açıklayın.
• İnteraktif soru: Sahada gördüğünüz en iyi güvenlik uygulaması nedir?
• Kritik nokta: İyi uygulamaları ödüllendirmenin motivasyonu nasıl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paylaşıldıkça değer kazandığını ifade edin.
• Gerçek örnek: Bir birimde uygulanan koruyucu önlemin diğer birime nasıl taşınabileceğini anlatın.
• Kritik nokta: İletişim kanallarının hiyerarşiden bağımsız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Farkındalığın bir davranış biçimi olduğunu belirtin.
• İnteraktif soru: Güvenlik farkındalığı konusunda kendinizi ne kadar yeterli hissediyorsunuz?
• Kritik nokta: Ramak kala bildirimlerinin bir kültür göstergesi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İyileştirmenin bir varış noktası değil, yolculuk olduğunu söyleyin.
• Kritik nokta: Çalışanlardan gelen geri bildirimin en değerli veri kaynağı olduğunu hatırlatın.
• Kapanış: Sürekli iyileştirme döngüsünün (PUKÖ) önemini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En kötü durum senaryosunun bir felaket planı olduğunu, işin devamlılığı için kritik olduğunu vurgulayın. İletişimin kriz anındaki en büyük silah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Kaynak planlamasının sadece eşya değil, insan ve dış kurum desteği olduğunu vurgulayın. Ekipmanların periyodik bakımının hayati önem taşıdığını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sadece bir çizim değil, hayat kurtaran bir rehber olduğunu vurgulayın.
• Gerçek örnek: Bir binadaki en kısa acil çıkış yolunun nasıl belirlendiğini anlatırken kat planı üzerinden örnek verin.
• Kritik nokta: Krokideki sembollerin standartlara uygun olması gerektiğini hatırlatın.
• Ek bilgi: İşyeri Bina ve Eklentilerinde Alınacak Sağlık ve Güvenlik Önlemlerine İlişkin Yönetmelik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 olmayan bir planın acil durumda işe yaramayacağını belirtin.
• Gerçek örnek: Bir koridorda planın neden göz hizasında olması gerektiğini açıklayın.
• Kritik nokta: Planın üzerindeki 'Buradasınız' işaretinin önemine değinin.
• Ek bilgi: İşaretlerin ışıklandırma ile desteklenmesi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çıkış kapılarının sadece bir kapı olmadığını, bir güvenlik unsuru olduğunu vurgulayın.
• Gerçek örnek: Kapı önündeki bir engelin tahliyeyi nasıl yavaşlatabileceğini anlatarak örnek verin.
• Kritik nokta: Kapı açılma yönlerinin dışarıya doğru olması gerektiğini hatırlatın.
• Ek bilgi: Yönlendirme levhalarının sürekliliğine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Değişmeyen tek şeyin değişim olduğunu, bu yüzden planların da yaşayan belgeler olduğunu belirtin.
• Gerçek örnek: Bir makine yerleşimi değişikliğinin tahliye yolunu nasıl etkileyebileceğini anlatın.
• Kritik nokta: Tatbikat sonrası revizyonların önemini vurgulayın.
• Ek bilgi: Güncel olmayan planın yasal sorumluluk doğuracağını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sadece kağıtta kalmaması, zihinlere kazınması gerektiğini söyleyin.
• Gerçek örnek: Tatbikat sırasında yaşanan küçük bir hatanın, gerçek bir kazada nasıl önleneceğini anlatın.
• Kritik nokta: Herkesin kendi sorumluluğunu bilmesi gerektiğini vurgulayın.
• Ek bilgi: Eğitimlerin kayıt altına alınmasının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sadece bir kapı yetmez sorusunu sorun.
• Gerçek örnek: Yangın anında dumanın ana çıkışı kapattığı senaryoları anlatın.
• İnteraktif soru: İşyerimizde alternatif çıkışı bilmeyen var mı?
• Kritik nokta: İki yolun birbirinden bağımsız olması gerektiğini vurgulayın.
• Ek bilgi: Acil durum planınızdaki krokileri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Koridorlara bırakılan kutuların birer engel olduğunu hatırlatın.
• Gerçek örnek: Geçmişte bir işletmede koridora bırakılan palet yüzünden yaşanan tahliye zorluğunu anlatın.
• İnteraktif soru: Çalışma alanınızda geçişi engelleyen neler görüyorsunuz?
• Kritik nokta: Kapıların kilitli olmaması gerektiğini vurgulayın.
• Ek bilgi: 5S düzeni ile kaçış yolu güvenliğini bağdaştırın.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durumun sadece büyük afetler olmadığını, işyerindeki küçük sızıntıların bile acil durum sayılabileceğini vurgulayın.
• Gerçek örnek: Bir kimyasal depolama alanındaki küçük bir sızıntının nasıl hızla acil duruma dönüştüğünü anlatın.
• Kritik nokta: Acil durumun 6331 sayılı kanun kapsamında işverenin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bazı binalarda yangın merdiveni olduğunu tartışın.
• Gerçek örnek: İkinci çıkışın hayat kurtardığı bir kaza örneği verin.
• İnteraktif soru: İşyerimizde ikinci çıkış kapısını kaç kişi biliyor?
• Kritik nokta: İkinci çıkışın ana çıkış kadar güvenli olması gerektiğini vurgulayın.
• Ek bilgi: İlgili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Yeşil renkli yön işaretlerinin anlamını sorun.
• Gerçek örnek: Elektrikler kesildiğinde yön tabelalarının önemini anlatın.
• İnteraktif soru: İşyerimizdeki yön işaretlerini hiç incelediniz mi?
• Kritik nokta: İşaretlerin üzerinin kapatılmaması gerektiğini vurgulayın.
• Ek bilgi: Sağlık ve Güvenlik İşaretleri Yönetmeliğine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anında neden eşyalarımızı almamalıyız sorusunu sorun.
• Gerçek örnek: Toplanma alanında yapılan sayımın önemini anlatın.
• İnteraktif soru: İşyerimizin toplanma alanının neresi olduğunu biliyor musunuz?
• Kritik nokta: Kısa yolun her zaman güvenli olmadığını vurgulayın.
• Ek bilgi: Sayım prosedürü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hayati önemini vurgulayın.
• Gerçek örnek: Geçmiş tatbikatlardan bir başarı hikayesi anlatın.
• İnteraktif soru: Toplanma alanınızın yerini bilen var mı?
• Kritik nokta: Asansörlerin neden yasak olduğunu açıklayın.
• Ek bilgi: İşyerlerinde Acil Durumlar Hakkında Yönetmelik atfını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Eksik personel tespitinin kurtarma hızı üzerindeki etkisini belirtin.
• Kritik nokta: Kendi başına arama yapmanın risklerini anlatın.
• Ek bilgi: Yönetmelik hükümlerine uygun raporlamanın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neden standart olması gerektiğini açıklayın.
• Kritik nokta: Görünürlüğü azalan işaretlerin bildirilmesi gerektiğini vurgulayın.
• Ek bilgi: Sağlık ve Güvenlik İşaretleri Yönetmeliği'ne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görevlilerinin önemini vurgulayın.
• Gerçek örnek: Bir tatbikatta ekip görevlisinin müdahalesinden örnek verin.
• Kritik nokta: Yeleklerin veya işaretlerin görünürlüğü neden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girmeme kuralının neden hayati olduğunu açıklayın.
• Kritik nokta: Eşyalar için riske girilmemesi gerektiğini vurgulayın.
• Ek bilgi: 6331 sayılı Kanun uyarınca işverenin gözetim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çıkış kapılarının sadece bir kapı değil bir güvenlik aracı olduğunu vurgulayın.
• Gerçek örnek: Panik barın çalışma prensibini anlatın.
• Kritik nokta: Kapıların kilitli olması yasal olarak ağır kusurdur.
• Ek bilgi: Panik barların bakımının periyodik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Çıkış önündeki küçük bir kutunun bile tahliyeyi nasıl yavaşlatabileceğini anlatın.
• İnteraktif soru: İşyerinizde çıkış önünde malzeme gördüğünüzde ne yapıyorsunuz?
• Kritik nokta: Kaçış yolu sürekliliği hayat kurtarır.
• Ek bilgi: Depolama alanlarının çıkış yollarından bağımsız belirlenmesi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durumları sınıflandırmanın, alınacak tedbirlerin belirlenmesinde ilk adım olduğunu belirtin.
• Kritik nokta: Teknolojik kazaların çoğunun insan hatası kaynaklı olduğunu vurgulayın.
• İnteraktif soru: Çalıştığınız birimde en olası acil durum türü sizce hangisidir?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Elektronik güvenlik ile acil durum güvenliğinin çatışabileceğini anlatın.
• Kritik nokta: Fail-safe sistemlerin önemi.
• Gerçek örnek: Yangın senaryosunda turnikelerin ve kapıların otomatik açılması.
• Ek bilgi: Bakım kayıtlarının denetimlerde ilk bakılan belgeler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hızının kapı genişliği ile doğru orantılı olduğunu açıklayın.
• Kritik nokta: Kapı genişliğinin kişi sayısıyla bağlantısı (kapasite planlaması).
• İnteraktif soru: İşyerinizdeki kapıların aynı anda kaç kişiyi tahliye edebileceğini hiç düşündünüz mü?
• Ek bilgi: Kapasite hesaplamalarının risk değerlendirmesi kapsamında güncellenmesi gerektiği.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 yönetiminin bir güvenlik kültürü olduğunu belirtin.
• Gerçek örnek: Geçmişte tahliye yolunda unutulan bir kutunun sebep olduğu kaza vakası.
• İnteraktif soru: Koridorlarda gördüğünüz engelleri kime bildiriyorsunuz?
• Kritik nokta: Düzen sadece görüntü değil, güvenlik için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 anındaki paniği ve karanlığın risklerini vurgulayın.
• Gerçek örnek: Koridorlarda yön levhalarının neden göz hizasında olması gerektiğini anlatın.
• İnteraktif soru: İşyerinizdeki en yakın acil çıkışın yerini biliyor musunuz?
• Kritik nokta: Genel aydınlatmadan bağımsızlığın önemi.
• Ek bilgi: İşyerlerinde Acil Durumlar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Bataryalı armatürlerin çalışma prensibini açıklayın.
• Gerçek örnek: Bir armatürün şarj göstergesinin neden sürekli kontrol edilmesi gerektiğini belirtin.
• İnteraktif soru: Armatürlerin batarya kapasitesini nasıl test edersiniz?
• Kritik nokta: En az 60 dakika süresi yasal bir gerekliliktir.
• Ek bilgi: Batarya ömrünün çevresel koşullardan etkilendiğini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evrensel dilini ve yönetmelik uyumunu vurgulayın.
• Gerçek örnek: Dumanın tavana yükselmesi durumunda alçak levhaların önemini anlatın.
• İnteraktif soru: İş yerinizde fosforlu levhaların yeterince ışık alıp almadığını kontrol ettiniz mi?
• Kritik nokta: Yeşil renk standardı.
• Ek bilgi: Sağlık ve Güvenlik İşaretleri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bir formalite değil, yaşam sigortası olduğunu söyleyin.
• Gerçek örnek: Bakım defterinin eksik tutulmasının denetimlerdeki ceza riskini hatırlatın.
• İnteraktif soru: Sistemin en son ne zaman test edildiğini biliyor musunuz?
• Kritik nokta: Test kayıtlarının önemi.
• Ek bilgi: Bakım defterinin yasal geçerliliğinden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engellenmesinin acil durumda yaratacağı kafa karışıklığını açıklayın.
• Gerçek örnek: Üzeri kapatılmış bir levhanın tehlikeli sonuçlarını anlatın.
• İnteraktif soru: Çalışma alanınızda görüşünüzü engelleyen bir levha var mı?
• Kritik nokta: Süreklilik ve tekrarlanabilirlik.
• Ek bilgi: Yönetmeliğin görünürlük ile ilgili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ekipmanlarının hayat kurtarıcı rolünü vurgulayın.
• Gerçek örnek: Sandalye tipi tahliye cihazlarının merdivenlerdeki işleyişini anlatın.
• İnteraktif soru: İşyerinizdeki tahliye ekipmanlarının yerini bilen var mı?
• Kritik nokta: Ekipmanın bakımı kadar, onu kullanacak kişinin eğitimi de önemlidir.
• Ek bilgi: Engelli çalışanların ihtiyaçlarına göre ekipman çeşitliliği sağlanmalıdır.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Bireysel planın önemini belirtin.
• Gerçek örnek: Görme engelli bir çalışanın çıkış rotasının sesli işaretlerle desteklenmesini anlatın.
• İnteraktif soru: Bireysel planlarda sizce en önemli detay nedir?
• Kritik nokta: Planın dinamik olması ve değişikliklerde güncellenmesi gerekir.
• Ek bilgi: Çalışanın kendi tahliye sürecine katılımı güven duygusunu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işyerinin acil durum riskinin farklı olduğunu, kopyala-yapıştır acil durum planlarının geçersiz olduğunu vurgulayın.
• Kritik nokta: İEYEP kapsamında risk değerlendirmesinin güncelliği en önemli konudur.
• Ek bilgi: Çevre tesislerden kaynaklı risklerin de acil durum planına dahil edilmesi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yollarındaki fiziksel engellerin riskini anlatın.
• Gerçek örnek: Otomatik kapı sistemlerinin acil durumdaki önemi.
• İnteraktif soru: Tahliye yolunda bir engel görseniz ne yaparsınız?
• Kritik nokta: Tahliye yolları asla depolama alanı olarak kullanılmamalıdır.
• Ek bilgi: Yönlendirme levhalarının görünürlüğü standartlara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Bekleme alanlarının kurtarma operasyonundaki rolünü vurgulayın.
• Gerçek örnek: İtfaiyenin bekleme alanına ulaşım protokolünü anlatın.
• İnteraktif soru: Bekleme alanında iletişim koparsa ne yapmalıyız?
• Kritik nokta: Bu alanlar mutlaka yangına dayanıklı bölmeler olmalıdır.
• Ek bilgi: Alanın kapasitesi ve donanımı periyodik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 personelinin sorumluluk bilincine değinin.
• Gerçek örnek: Yedek görevli sisteminin önemi (asil kişi yoksa ne olacak?).
• İnteraktif soru: Destek personeli olmaya gönüllü müsünüz?
• Kritik nokta: İletişim, tahliyenin en kritik parçasıdır.
• Ek bilgi: Görevlendirme listeleri herkesin görebileceği yerlerde güncel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alarm sisteminin bir binanın sinir sistemi olduğunu vurgulayın.
• Gerçek örnek: Test edilmeyen bir sistemin sirenlerinin çalışmadığı bir senaryoyu paylaşın.
• İnteraktif soru: İşyerinizdeki yangın alarm panelinin yerini biliyor musunuz?
• Kritik nokta: Testlerin sadece yetkili kişilerce yapılması gerektiğini unutmayın.
• Ek bilgi: Test periyotları üretici ve mevzuat standartlarına göre planlanmalıdır.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Dedektörlerin yangının ilk dumanında nasıl tepki verdiğini anlatın.
• Gerçek örnek: Depolama alanlarında dedektörlerin önünün kapatılması sonucu oluşan gecikmeleri anlatın.
• İnteraktif soru: Çalışma alanınızda yangın ihbar butonuna en yakın mesafe ne kadar?
• Kritik nokta: Dedektörlerin temizliğinin periyodik bakım kapsamında yapılması şarttır.
• Ek bilgi: Farklı duman yoğunlukları için farklı dedektör tipleri mevcuttur.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neden sadece bürokratik bir zorunluluk olmadığını açıklayın.
• Gerçek örnek: Bir denetim sırasında kayıtların eksik olması nedeniyle kesilen cezaları hatırlatın.
• İnteraktif soru: İşyerinizde yapılan son yangın tatbikatı veya sistemi test raporunu gördünüz mü?
• Kritik nokta: Kayıtların tarihli ve imzalı olması şarttır.
• Ek bilgi: Dijital takip sistemleri kağıt kayıtların yerini almaktadır.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 sesinin gürültülü bir ortamda nasıl duyulacağını tartışın.
• Gerçek örnek: Yeni kurulan bir bölme duvarın alarmın sesini kestiği durumları anlatın.
• İnteraktif soru: İşyerinizdeki siren sesi diğer tüm makine seslerinden ayırt edilebiliyor mu?
• Kritik nokta: Kapsama alanı her zaman güncel kalmalıdır.
• Ek bilgi: Yüksek gürültülü yerlerde ışıklı flaşörler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Arızalı bir alarm sisteminin yarattığı güvenlik zafiyetini açıklayın.
• Gerçek örnek: Arıza sürerken yapılan ilave güvenlik önlemlerini örnekleyin.
• İnteraktif soru: Alarm panelinde bir hata ışığı yandığını görseniz ne yaparsınız?
• Kritik nokta: Arıza durumunda İSG uzmanına derhal bilgi verilmelidir.
• Ek bilgi: Kritik arızalarda iş durdurma yetkisi kullanılabilir.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seviyesinin yüksek olduğu alanlarda sesin tek başına yeterli olmadığını vurgulayın.
• Gerçek örnek: Kulak koruyucu kullanan bir operatörün sesli alarmı duyamayabileceğini belirtin.
• İnteraktif soru: Çalıştığınız alanda görsel bir alarm sistemi var mı?
• Kritik nokta: Görsel ve işitsel uyarıların senkronize çalışması tahliye başarısını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 şiddetinin neden 15 desibel üzerinde olması gerektiğini açıklayın.
• Gerçek örnek: Makine gürültüsünün alarm sesini bastırdığı bir durumu hayal ettirin.
• İnteraktif soru: Alarm sesini işyerinde kolayca ayırt edebiliyor musunuz?
• Kritik nokta: Periyodik gürültü ölçümü ile alarmın duyulabilirliğinin doğrulanması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Müdahalenin sadece profesyonellerin değil, eğitilmiş ekiplerin görevi olduğunu hatırlatın.
• Kritik nokta: Müdahale sırasında en büyük riskin, panik sebebiyle yapılan yanlış müdahaleler olduğunu belirtin.
• İnteraktif soru: Yangın tüpünü en son ne zaman kullandınız veya yerini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Flaşörlerin yerleşim stratejisini anlatın.
• Gerçek örnek: Depo rafları arkasında kalan kör noktaların görsel uyarıyı kestiği durumları örnek verin.
• İnteraktif soru: Flaşörlerin yanıp sönme hızı sizce dikkat dağıtıcı mı yoksa uyarıcı mı?
• Kritik nokta: Işık şiddetinin ortam aydınlatmasından ayırt edilebilir olması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Kapsama alanının eksiksiz olmasının önemini vurgulayın.
• Gerçek örnek: Tuvaletteki bir çalışanın alarmı duyamayıp mahsur kaldığı senaryoları tartışın.
• İnteraktif soru: İşyerinizin en uzak köşesinde alarmı duyabiliyor musunuz?
• Kritik nokta: Yedekli sistemlerin arıza anında devreye girmesi hayati değer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Testlerin formalite icabı değil, hayati bir önlem olduğunu vurgulayın.
• Gerçek örnek: Bakımı yapılmayan bir alarm sisteminin acil durumda çalışmadığı bir vaka örneği verin.
• İnteraktif soru: İşyerinizde en son ne zaman alarm testi yapıldı?
• Kritik nokta: Test kayıtlarının saklanması yasal denetimler için de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Anons sisteminin acil durum yönetimindeki önemini vurgulayın.
• Gerçek örnek: Yanlış anlaşılan bir anonsun yarattığı kaos senaryosunu tartışın.
• Kritik nokta: Mesajların kısa ve net olması gerektiğini belirtin.
• Ek bilgi: Sistem testlerinin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Kısa mesajların neden daha etkili olduğunu açıklayın.
• Gerçek örnek: Basit yönlendirmelerin tahliyeyi nasıl hızlandırdığını anlatın.
• Kritik nokta: Karmaşık ifadelerden kaçınılması gerektiğini vurgulayın.
• Ek bilgi: Acil durum planı ile anons metinlerinin tutarlılığını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 tonunun psikolojik etkilerinden bahsedin.
• Gerçek örnek: Sakin bir anonsun çalışanlar üzerindeki yatıştırıcı etkisini tartışın.
• Kritik nokta: Anonsu yapan kişinin stres yönetimi eğitimine vurgu yapın.
• Ek bilgi: Anons merkezi ortamının gürültü yalıtımına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Dil bariyerinin acil durumlardaki risklerini açıklayın.
• Gerçek örnek: Çok dilli anonsların iş kazalarını nasıl önlediğini anlatın.
• Kritik nokta: Çeviri doğruluğunun İSG uzmanı tarafından onaylanması gerektiğini belirtin.
• Ek bilgi: Görsel uyarıcıların (flaşörler)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Yetkilendirme sürecinin neden önemli olduğunu tartışın.
• Gerçek örnek: Yetkisiz bir anonsun neden olduğu kafa karışıklığını örnekleyin.
• Kritik nokta: Tatbikatlarda sorumluların rolünü vurgulayın.
• Ek bilgi: 'Tehlike geçti' anonsunun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ağacının acil durumlarda zaman kazandırdığını belirtin.
• Gerçek örnek: Küçük bir sızıntının ağaç sayesinde büyük felakete dönüşmeden durdurulduğu varsayımsal bir durumu anlatın.
• İnteraktif soru: Çalışanlara acil durumda ilk kime ulaşacaklarını sorun.
• Kritik nokta: Ağacın sadece kâğıt üzerinde kalmaması gerektiğini vurgulayın.
• Ek bilgi: Tatbikatlarda bu ağacı mutlaka test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numarayı aramanın zaman kaybı olduğunu belirtin.
• Gerçek örnek: Adres tarifinde yaşanabilecek karışıklıkları örnekleyin.
• İnteraktif soru: İşyerindeki acil durum numarasını bilen var mı?
• Kritik nokta: 112'nin merkezi numara olduğunu hatırlatın.
• Ek bilgi: Numaraların tüm çalışma alanlarına asılmasının yasal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Etki alanının sadece üretim sahası değil, ofisler, depolar ve dış çevre olduğunu vurgulayın.
• Kritik nokta: Toplanma alanlarının, potansiyel tehlike bölgesinin (etki alanının) dışında olması gerektiğini unutmayın.
• Ek bilgi: Tahliye yollarının her zaman açık tutulmasının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Teknolojiye aşırı güvenmenin risklerine değinin.
• Gerçek örnek: Elektrik kesintisi olduğunda telsizlerin hayat kurtardığı bir senaryo verin.
• İnteraktif soru: Şarjı bitmiş bir telsiz ne kadar işe yarar?
• Kritik nokta: Yedek sistemlerin periyodik kontrolünün önemini vurgulayın.
• Ek bilgi: Telsiz disiplini ve kısa konuşma kurallarını kısaca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Eski bir listenin acil durumda yarattığı kaosu hayal ettirin.
• Gerçek örnek: İşten ayrılan birinin hâlâ listede olmasının yarattığı iletişim kopukluğu.
• İnteraktif soru: Listenin güncelliğini en son ne zaman kontrol ettiniz?
• Kritik nokta: Güncelleme sorumluluğunun net olması.
• Ek bilgi: İletişim listelerinin dijital ve basılı kopyalarının uyumunu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Herkesin her şeyi yapmaya çalışmasının yarattığı karmaşayı anlatın.
• Gerçek örnek: Görev dağılımı net olan ekiplerin daha hızlı tahliye yapması.
• İnteraktif soru: Sizin acil durum göreviniz nedir?
• Kritik nokta: Görevlerin tatbikatlarla pekiştirilmesi.
• Ek bilgi: Görev zincirinin acil durum planı ile uyumlu olması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numaralarının birleşme sürecini ve 112'nin merkezi rolünü anlatın.
• Gerçek örnek: Geçmişte yaşanan karmaşaların tek numara sistemi ile nasıl azaldığına dair örnek verin.
• Kritik nokta: Gereksiz aramaların acil müdahaleleri geciktirebileceğini vurgulayın.
• Ek bilgi: 112 Acil Çağrı Merkezi'nin işleyişi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İletişim hatlarının acil durum anındaki hayati öneminden bahsedin.
• Kritik nokta: İşyerindeki yedek iletişim kanallarının (telsiz vb.) varlığını sorgulayın.
• İnteraktif soru: İşyerinizde acil durumda kimin arama yapacağını biliyor musunuz?
• Ek bilgi: Haberleşme cihazlarının periyodik bakımının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Yanlış konum bildiriminin yarattığı zaman kaybından bahsedin.
• Gerçek örnek: Bir adreste yaşanan karmaşanın müdahale süresini nasıl uzattığını örneklendirin.
• Kritik nokta: Adres tarifinde mahalle, cadde, sokak ve kapı no bilgilerinin önemi.
• Ek bilgi: İşyeri girişlerine konulacak yönlendirme tabelalarının faydası.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Panik yapmanın iletişimi nasıl bozduğunu vurgulayın.
• Kritik nokta: Çağrı merkezi görevlisi ile iletişimi koparmamanın önemi.
• İnteraktif soru: Panik anında sakin kalmak için neler yapılabilir?
• Ek bilgi: Olay yerindeki verilerin (kişi sayısı vb.) hızlıca toplanması için görev dağılımı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Panoların sadece yasal bir zorunluluk değil, hayati bir rehber olduğunu belirtin.
• Kritik nokta: Panoların önünün açık tutulması ve güncellenmesi.
• İnteraktif soru: İşyerinizde acil durum panosunun nerede olduğunu biliyor musunuz?
• Ek bilgi: Panoların ışıklandırmasının karanlıkta bile görünür olması gerektiği.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sadece kağıt üzerinde bir zorunluluk olmadığını, gerçek bir hayatta kalma pratiği olduğunu vurgulayın.
• Gerçek örnek: Geçmişte yapılan ve aksaklık yaşanan bir tahliye senaryosundan bahsedin.
• İnteraktif soru: İşyerinizdeki en yakın acil çıkışın nerede olduğunu biliyor musunuz?
• Kritik nokta: İSG mevzuatına uyumun hukuki sorumluluğu işverendedir.
• Ek bilgi: Tatbikat takviminin çalışanlara önceden bildirilmesi süreci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tüm sınıflarda yılda bir kez olduğunu; tehlike sınıfına göre değişenin plan yenileme süresi (çok teh. 2 / teh. 4 / az teh. 6 yıl) olduğunu açıklayın.
• Gerçek örnek: Kimyasal depolama alanları ile ofis ortamındaki tatbikat farklarını kıyaslayın.
• İnteraktif soru: İşyerimizin tehlike sınıfı nedir ve bu sınıfın bizim için getirdiği özel sorumluluklar nelerdir?
• Kritik nokta: Tehlike sınıfı yükseldikçe denetim beklentisinin de arttığını hatırlatın.
• Ek bilgi: Tatbikat yasal tabanı tüm sınıflarda yılda birdir; işyeri isterse daha sık yapabilir ama asgari sıklık değişmez.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yasal bir zorunluluk olduğunu hatırlatın.
• Gerçek örnek: İşyerinizdeki olası acil durum senaryolarını çalışanlarla tartışın.
• İnteraktif soru: İşyerinizde acil durum planının nerede saklandığını bilen var mı?
• Kritik nokta: Planın sadece kağıt üzerinde kalmaması, uygulanabilir olması gerektiğini vurgulayın.
• Ek bilgi: İşyerlerinde Acil Durumlar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Basit bir senaryonun eğitici değerinin düşük olacağını belirtin.
• Gerçek örnek: Bir engelli çalışanın tahliyesi için belirlenmiş destek personelinin rolünü anlatın.
• İnteraktif soru: Eğer ana çıkış kapısı dumanla kaplı olsaydı, ikinci çıkış yolunu biliyor musunuz?
• Kritik nokta: Senaryoların çalışanlara sürpriz olarak değil, planlı birer eğitim olarak sunulması gerektiğini vurgulayın.
• Ek bilgi: Senaryo çeşitliliği, çalışanların olaylara bakış açısını geliştirir.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ölçümünün rekabet değil, verimlilik ölçümü olduğunu belirtin.
• Gerçek örnek: Bir tesiste koridor darlığı nedeniyle yaşanan tahliye yavaşlığını ve çözümünü anlatın.
• İnteraktif soru: Sizce bir binayı tahliye etmek için ideal süre ne olmalıdır?
• Kritik nokta: Süre uzadığında panik riskinin arttığını unutmayın.
• Ek bilgi: Tahliye süresini kısaltan her adım, gerçek bir yangında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Gerçek örnek: Denetim esnasında ibraz edilemeyen bir tatbikat raporunun getirdiği idari para cezasından bahsedin.
• İnteraktif soru: Daha önce yapılan bir tatbikatta tutulan raporu hiç gördünüz mü?
• Kritik nokta: Raporun sadece bir kağıt parçası değil, işyerinin güvenlik karnesi olduğunu vurgulayın.
• Ek bilgi: Kayıtların dijital ortamda yedeklenmesi, veri kaybını önler.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Çök-Kapan-Tutun hareketinin neden en güvenli yöntem olduğunu açıklayın.
• Gerçek örnek: Geçmişte yapılan tatbikatlarda yaşanan en yaygın hatalardan bahsedin.
• İnteraktif soru: Çalışanlara en yakın acil çıkış kapısının nerede olduğunu sorun.
• Kritik nokta: Tahliye sırasında asansör kullanımının ölümcül sonuçlarını vurgulayın.
• Ek bilgi: Toplanma alanlarının işyeri dışındaki güvenli bölgeler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Davranış provasının sadece bir oyun değil, hayatta kalma pratiği olduğunu belirtin.
• Gerçek örnek: Sabitlenmemiş bir dolabın deprem anındaki riskini anlatın.
• İnteraktif soru: Çalışma alanınızda deprem anında devrilebilecek neler var?
• Kritik nokta: Sabitleme işlemlerinin profesyonelce yapılması gerektiğini vurgulayın.
• Ek bilgi: Risk değerlendirmesi raporlarında deprem risklerinin güncel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neden kısa tutulması gerektiği üzerine konuşun.
• Gerçek örnek: Kısa sürede tahliye edilen bir işyerinin başarı hikayesini anlatın.
• İnteraktif soru: Sizce bir binayı tahliye etmek için ideal süre ne olmalıdır?
• Kritik nokta: Tatbikatın süresinden ziyade doğruluğunun önemli olduğunu hatırlatın.
• Ek bilgi: Acil durum planında hedeflenen süreleri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neden zorunlu olduğunu yasal temellerle açıklayın.
• Gerçek örnek: Katılımın düşük olduğu tatbikatlarda yaşanan koordinasyon sorunlarını anlatın.
• İnteraktif soru: Tatbikat sırasında görev almaktan çekiniyor musunuz?
• Kritik nokta: Her çalışanın kendi güvenliğinden sorumlu olduğunu vurgulayın.
• Ek bilgi: Acil durum ekiplerine katılmak isteyenler için başvuru süreçlerinden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Değerlendirme yapılmayan bir tatbikatın eksik kalacağını belirtin.
• Gerçek örnek: Bir tatbikatta tespit edilen ve düzeltilen önemli bir teknik hatadan bahsedin.
• İnteraktif soru: Tatbikat sırasında karşılaştığınız zorluklar nelerdi?
• Kritik nokta: Hataların kişisel değil, sistemsel olduğunu vurgulayın.
• Ek bilgi: Değerlendirme raporlarının denetimlerde istendiğini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Tatbikatın sadece bir prosedür değil, hayat kurtarıcı bir önlem olduğunu vurgulayın.
Gerçek örnek: Geçmişte yapılan bir tatbikatta KKD kullanımındaki eksikliklerin nasıl giderildiğini anlatın.
İnteraktif soru: Sızıntı anında ilk yapılması gereken şey nedir?
Kritik nokta: Tahliye rotalarının kimyasal sızıntının yönüne göre değişebileceğini hatırlatın.
Ek bilgi: İlgili yönetmelik gereği tatbikat kayıtlarının tutulması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Senaryonun işyerindeki gerçek risklerle örtüşmesi gerektiğini belirtin.
Gerçek örnek: Bir depolama alanında gerçekleşen temsili sızıntı senaryosunu anlatın.
İnteraktif soru: İşyerinizdeki en riskli kimyasal madde hangisidir?
Kritik nokta: Tatbikat senaryolarının her yıl güncellenmesi gerekir.
Ek bilgi: Senaryoların çalışanlara önceden haber verilmeden yapılması, hazırlık seviyesini daha iyi ölçer.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Kazayı meydana gelmeden önlemenin önemini belirtin.
• Gerçek örnek: Söndürme sistemlerinin neden düzenli test edilmesi gerektiğini anlatın.
• İnteraktif soru: Çalıştığınız alanda acil durdurma butonunun yerini biliyor musunuz?
• Kritik nokta: Mühendislik önlemlerinin, kişisel koruyuculardan önce geldiğini hatırlatın.
• Ek bilgi: İşyerlerinde Acil Durumlar Hakkında Yönetmelik Md. 9'a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Ekip çalışmasının kriz anındaki önemine değinin.
Gerçek örnek: Bir sızıntı kitinin nasıl kullanıldığını uygulamalı gösterin.
İnteraktif soru: Sızıntı kiti malzemeleri işyerinizde nerede bulunuyor?
Kritik nokta: Müdahale ekiplerinin düzenli olarak güncel eğitim alması şarttır.
Ek bilgi: İletişim kopukluğu tatbikatın en zayıf halkasıdır.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Dekontaminasyonun hem kişi hem çevre sağlığı için kritik olduğunu belirtin.
Gerçek örnek: Göz duşu ve vücut duşlarının doğru kullanımını anlatın.
İnteraktif soru: Dekontaminasyon sonrası kirlenmiş atıklar nereye atılmalı?
Kritik nokta: Personelin ekipmanını çıkarırken kendisini kirletmemesi gerekir.
Ek bilgi: Dekontaminasyon eksikliği kimyasalın yaşam alanlarına taşınmasına neden olur.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Tatbikatın asıl amacının hataları bulup düzeltmek olduğunu söyleyin.
Gerçek örnek: Önceki bir tatbikattan sonra yapılan bir iyileştirmeyi anlatın.
İnteraktif soru: Tatbikat sonrası yapılan raporlamanın önemi nedir?
Kritik nokta: Kayıt tutulmayan bir tatbikat yasal olarak yapılmamış sayılır.
Ek bilgi: Raporlar yönetimin dikkatine sunulmalıdır.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tiyatro değil, ciddi bir test olduğunu vurgulayın.
• Gerçek örnek: Geçmişte yapılan bir tatbikatta eksik kalan bir iletişimi paylaşın.
• İnteraktif soru: Çalıştığınız birimde en olası acil durum sizce nedir?
• Kritik nokta: Senaryonun işyerinin risk analizine dayalı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Kademeli artışın önemini açıklayın.
• Gerçek örnek: Vardiya değişiminde yapılan bir tatbikatın zorluklarından bahsedin.
• İnteraktif soru: Sizce bir tatbikatta en büyük engel ne olabilir?
• Kritik nokta: Senaryoların statik değil, dinamik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Gözlemcinin müdahale etmemesi gerektiğini hatırlatın.
• Gerçek örnek: Tarafsız gözlemcinin tespit ettiği kritik bir hatayı örnek verin.
• İnteraktif soru: Bir gözlemci olarak neleri not edersiniz?
• Kritik nokta: Raporlamanın iyileştirme için tek kaynak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Sadece süreye odaklanılmaması gerektiğini hatırlatın.
• Gerçek örnek: Süre çok iyi olmasına rağmen yanlış toplanma alanına giden ekipleri anlatın.
• İnteraktif soru: Sizce başarı nedir?
• Kritik nokta: Performans ölçümünün iyileştirme için bir araç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Tatbikatta kaza olmaması gerektiğini unutmayın.
• Gerçek örnek: Merdivende düşen bir çalışanın yarattığı kargaşayı örnek verin.
• İnteraktif soru: Tatbikatı daha güvenli hale nasıl getirebiliriz?
• Kritik nokta: Güvenliğin tatbikat sırasında da öncelik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sadece bir zorunluluk değil, bir öğrenme fırsatı olduğunu belirtin.
• Gerçek örnek: Yanlış bir acil durum anonsunun yarattığı karışıklığı örnekleyin.
• Kritik nokta: Objektif değerlendirmenin önemi.
• Kapanış: Değerlendirme toplantılarına tüm birimlerin katılımını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Gecikmelerin nedenlerini anlamanın önemini vurgulayın.
• Kritik nokta: Kronolojik analizin neden yapılması gerektiğini açıklayın.
• İnteraktif soru: Tatbikat sırasında duyulmayan bir anonsla karşılaştınız mı?
• Kapanış: Teknik ekipmanın sürekli hazır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image" Target="../media/image-209-1.png"/><Relationship Id="rId2" Type="http://schemas.openxmlformats.org/officeDocument/2006/relationships/image" Target="../media/image-209-2.png"/><Relationship Id="rId3" Type="http://schemas.openxmlformats.org/officeDocument/2006/relationships/slideLayout" Target="../slideLayouts/slideLayout1.xml"/><Relationship Id="rId4"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Acil Durum</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ve Tahliye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ve tahliye yöntemleri, acil durum anında çalışanların güvenli bir şekilde alanı terk etmesini ve belirlenen toplanma alanına ulaşmasını sağlayacak şekilde tasarlanmalıdır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her zaman açık tutulmalı, acil çıkış levhaları görünür olmalı ve acil durum ekipleri görevlerini profesyonelce yerine getirecek şekilde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asansörler kesinlikle kullanılmamalı, engelli veya yardıma ihtiyacı olan çalışanlar için özel tahliye prosedürleri planın bir parçası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arama-kurtarma, söndürme ve ilk yardım konularında görev dağılımı yaparak, panik yaşanmadan hızlı ve düzenli bir tahliye sürecini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Planı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eksikliklerin giderilmesi için oluşturulacak aksiyon planı, görev dağılımı ve termin planını içermelidir; bu plan dahilinde her bir düzeltici faaliyet için sorumlu bir kişi veya birim mutlaka atanmalıdır.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 planındaki adımlar, maliyet ve zaman açısından gerçekçi olmalı ve İşyerlerinde Acil Durumlar Hakkında Yönetmelik uyarınca belirlenen süreler içerisinde tamamlanmalıdır; planın takibi için düzenli aralıklarla izleme toplantıları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gereksinimleri, aksiyon planının en önemli ayağını oluşturur; eksikliklerin tekrar etmemesi adına personelin eksik kaldığı konularda uygulamalı eğitimler planlanmalı ve bu eğitimlerin etkinliği bir sonraki tatbikatta tekrar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yönetimi, iyileştirme faaliyetlerinin başarısı için kritik bir faktördür; yeni ekipman alımı veya mevcut sistemlerin revizyonu gibi ihtiyaçlar, üst yönetimin onayına sunularak bütçe kalemlerine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Raporlama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 hazırlanan rapor, sürecin tüm aşamalarını, yaşanan aksaklıkları ve alınan aksiyon kararlarını belgeleyen resmi bir dokümandır; bu rapor, 6331 sayılı Kanun kapsamında yapılan denetimlerde işverenin sorumluluğunu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içeriğinde, tatbikatın başlangıç ve bitiş saatleri, katılım oranları ve tatbikat senaryosuna ne kadar sadık kalındığına dair gözlemler mutlaka yer almalıdır; bu detaylar, sonraki tatbikatlar için kıyaslama verisi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Raporun imzalı bir sureti, iş sağlığı ve güvenliği kuruluna sunulmalı ve kurul üyelerinin görüşleri alınarak raporun onaylanması sağlanmalıdır; bu onay, iyileştirme süreçlerinin kurumsal bir kimlik kazanması açısından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rapor, dijital veya basılı arşivde güvenli bir şekilde saklanmalıdır; geçmişe dönük yapılan bu kayıtlar, işyerindeki güvenlik kültürünün gelişimini izlemek ve eğilimleri analiz etmek için temel bir referans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Planı Güncelleme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 ışığında acil durum planlarının güncellenmesi, İşyerlerinde Acil Durumlar Hakkında Yönetmelik gereğince yapılması gereken bir zorunluluktur; planlar, değişen riskler ve yeni tespit edilen ihtiyaçlar doğrultusunda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raporları ile acil durum planları arasındaki uyumun korunması, plan güncelleme sürecinin temelidir; tatbikatta karşılaşılan yeni tehlikeler, risk değerlendirmesine eklenmeli ve buna göre önlemler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güncelleme süreci tamamlandıktan sonra, revize edilen prosedürler tüm çalışanlara duyurulmalı ve gerekli bilgilendirmeler yapılmalıdır; çalışanların güncel planlara erişiminin sağlanması, acil durum hazırlığının sürekliliği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 çerçevesinde, plan güncellemeleri bir döngü şeklinde ele alınmalıdır; her tatbikat, planın daha mükemmel hale getirilmesi için bir fırsat olarak görülmeli ve planlama süreçleri dinamik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İlkyardım Çantası ve Dolaplarının Konumu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çantaları ve dolapları, çalışanların kolayca ulaşabileceği, temiz ve kuru alanlarda bulundurulmalıdır; İlkyardım Yönetmeliği gereği bu ekipmanlar kilitli tutulmamalı ve acil durumda hemen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Dolapların konumu, işyerindeki çalışan sayısı ve risk seviyesi dikkate alınarak stratejik noktalara belirlenmelidir; özellikle tehlikeli işlerde üretim sahasına yakınlık kritik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Çantaların kapakları kolay açılabilir özellikte olmalı ve içindeki malzemeler düzenli bir şekilde yerleştirilmelidir; düzensiz bir çanta, acil müdahale anında zaman kaybına yol açarak kazazedenin durumunu ağırlaştırabilir.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birden fazla birim varsa veya saha genişse, merkezi bir dolap yerine her bölüm için ayrı bir ilk yardım çantası bulundurulması yasal bir gereklilik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İlkyardım Malzemeleri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dolaplarında bulunması gereken asgari malzemeler İlkyardım Yönetmeliği eklerinde belirtilmiştir; bu malzemeler arasında sargı bezi, steril gazlı bez, flaster ve tıbbi eldivenler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 yaralanmalarına karşı antiseptik solüsyonlar, yara bantları ve steril kompresler dolaplarda mutlaka hazır bulundurulmalıdır; malzemelerin miktarı çalışan sayısına göre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örtüleri, üçgen sargı bezleri ve turnike gibi spesifik acil durum ekipmanları, işyerinin maruz kaldığı risklere uygun olarak çantaya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 içeriği, işyeri hekimi veya iş güvenliği uzmanının tavsiyeleri doğrultusunda güncellenmeli ve eksik malzemeler anında tamamlanarak her zaman tam donanımlı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 Kullanma Tarihi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çantasında bulunan tüm tıbbi malzemelerin son kullanma tarihleri düzenli olarak kontrol edilmelidir; tarihi geçmiş malzemeler kesinlikle kullanılmamalı ve derhal yenileriyle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takibi için bir kontrol listesi oluşturulmalı ve bu liste dolabın içine yerleştirilmelidir; her ay yapılan periyodik kontrollerde tarihlerin doğruluğu teyit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solüsyonlar, ilaçlar ve steril paketler, nemden ve doğrudan güneş ışığından korunarak saklanmalıdır; bu durum, malzemelerin kimyasal yapısının bozulmasını engelleyerek güvenli kullanım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kullanma tarihi yaklaşan ürünler, atık yönetimi prosedürlerine uygun şekilde imha edilmeli veya tıbbi atık kutularına atılarak işyerinden uzaklaştırılmalıdır; bu süreç, yasal mevzuata uygunluk açısından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Konum İşaretleri ve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dolaplarının bulunduğu yerler, Sağlık ve Güvenlik İşaretleri Yönetmeliği'ne uygun olarak yeşil zemin üzerine beyaz ilk yardım sembolü ile işaretlenmelidir; bu işaretler kolayca fark edilebilir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görüş açısını engelleyecek hiçbir materyal dolap önüne konulmamalıdır; dolapların bulunduğu koridorlar veya çalışma alanları her zaman açık ve erişilebilir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ilk yardım dolaplarının yerleri harita üzerinde net bir şekilde gösterilmeli ve tüm çalışanlara bu yerler eğitimlerde bildirilmelidir; bilinçli bir çalışan kazayı yönetebilir.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yıpranması veya görünürlüğünün azalması durumunda, derhal yenileriyle değiştirilmesi sağlanmalıdır; görünürlük, acil durumda doğru ekipmana hızlıca yönlenmeyi kolaylaştıran temel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Sorumluluklar ve Görevli Personel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malzemelerinin takibi ve dolapların düzeninden sorumlu bir çalışan veya işyeri hemşiresi görevlendirilmelidir; bu kişi, malzemelerin eksiksiz ve güncel tutulmasından birinci derecede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 kişi, İlkyardım Yönetmeliği'ne göre sertifikalı ilk yardımcılar arasından seçilmelidir; bu durum, acil müdahale kapasitesini artırarak kaza sonrası süreci daha profesyonel yönetmeyi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ilk yardım dolabının bakımından ve malzemelerin periyodik olarak yenilenmesinden nihai olarak sorumludur; 6331 sayılı İş Sağlığı ve Güvenliği Kanunu, işverene bu tür ekipmanları temin etme zorunluluğu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Sorumlulukların net bir şekilde tanımlandığı görev talimatları, çalışanlara duyurulmalı ve ilk yardım çantasının yönetimi bir disiplin içerisinde yürütülmelidir; böylece malzemelerin kaybolması veya uygunsuz kullanımı önlenir.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Ekipmanları ve Yerleşim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söndürme cihazları kolayca görülebilecek ve erişilebilecek noktalara yerleştirilmelidir. Cihazların yerleşimi, yangın anında paniği önleyecek şekilde belirgin işaretlerle desteklenmeli ve geçiş yollarını kapatmayacak şekilde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dolapları ve hortum sistemleri, tesisin yangın yüküne uygun kapasitede seçilmeli ve düzenli olarak temiz tutulmalıdır. Dolap kapakları her an açılabilir durumda olmalı, kilitlenmemeli ve önlerine malzeme yığılması gibi engeller kesinlikle oluşturulmamalıdır.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yangın söndürme tüpleri, duvara monte edilen askılarla yerden belirli bir yükseklikte sabitlenmelidir. Bu düzenleme, tüplerin devrilmesini önlerken acil durumlarda hızlıca yerinden çıkarılmasını sağlayan en güvenli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yerleşimi yapılırken, yangın riskinin en yüksek olduğu bölgelere (elektrik panoları, kimyasal depolar) öncelik verilmeli ve cihazların çevresi her zaman boş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ve Söndürücü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Yangınlar, yanıcı maddenin türüne göre A, B, C, D ve F sınıfı olarak ayrılır; her sınıf için uygun söndürücü madde kullanılması yangının başarıyla söndürülmesini sağlar. Yanlış söndürücü seçimi yangının büyümesine veya elektrik çarpması gibi ek tehlikelere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(katı yanıcı) yangınlarda su veya köpük, B sınıfı (sıvı yanıcı) yangınlarda köpük veya kuru kimyevi toz, C sınıfı (gaz) yangınlarda ise kuru kimyevi toz tercih edilmelidir. Elektrikli cihaz yangınlarında ise iletken olmayan karbondioksit (CO2) kullanılmalıdır. D sınıfı (yanıcı metaller: magnezyum, alüminyum) yangınlarında yalnızca özel kuru metal tozu kullanılır; su veya köpük kesinlikle kullanılmaz. F sınıfı (bitkisel/hayvansal pişirme yağları) yangınlarında ise yalnızca F sınıfı (ıslak kimyasal) söndürücü kullanılır; su dökmek yağı fışkırtarak yangını büyütür.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kullanılan yangın söndürme cihazlarının üzerinde, hangi tür yangınlara uygun olduğunu gösteren uluslararası standartlarda etiketler bulunmalıdır. Çalışanlar, ekipman seçimi yaparken bu etiketleri kontrol etme alışkanlığı kazanmalıdır.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çerçevesinde, tesisin faaliyet konusuna göre yangın söndürücülerin belirlenmesi ve uygun sınıfta cihazların temin edilmesi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planlarının dokümantasyonu, planın güncelliğini ve uygulanabilirliğini sağlamak adına yasal bir zorunluluktur ve işyerinde kolayca erişilebilir bir konumda bulundurulmalıdır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acil durum ekiplerinin isimlerini, iletişim bilgilerini, acil çıkış rotalarını ve uygulanacak eylem planlarını içermeli; işyerindeki tüm çalışanlara planın içeriği hakkında bilgilendirme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işe giren çalışanlara, işe başlama eğitimi kapsamında acil durum planı ve tahliye prosedürleri mutlaka anlatılmalı ve bu durum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bir kopyası, gerektiğinde acil durum ekiplerinin veya denetim görevlilerinin hızlıca ulaşabileceği bir noktada, merkezi bir alanda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Mesafesi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cihazlarına olan erişim mesafesi, Binaların Yangından Korunması Hakkında Yönetmelik gereğince belirli sınırlarla düzenlenmiştir. Herhangi bir noktadan söndürücüye ulaşmak için katedilmesi gereken mesafe en fazla 25 metre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erişim mesafeleri hesaplanırken, engellerin (duvarlar, makineler, kapılar) geçişi zorlaştıracağı göz önünde bulundurulmalıdır. Söndürücüye giden yolun her zaman açık ve net bir şekilde işaretlenmiş olması, müdahale süresini kısaltan kritik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tesislerde, tüplerin stratejik noktalara dağıtılması ve her bir cihazın konumunun yangın planında işaretlenmiş olması gerekmektedir. Acil durum ekipleri, bu planlar sayesinde yangın anında cihazlara en kısa yoldan ulaşabilir.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mesafesinin korunması, işyeri düzeni ve 5S uygulamaları ile doğrudan ilişkilidir. Ekipmanların yerleşimi, çalışanların çalışma alanlarını daraltmayacak ancak acil durumda saniyeler içinde müdahale edebilecekleri şekilde optimize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Ekipmanların Periyodik Bakım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periyodik bakımları, Binaların Yangından Korunması Hakkında Yönetmelik uyarınca altı ayda bir yetkili servislerce yapılmalı ve kayıt altına alınmalıdır. Bakımı yapılmayan bir cihaz, yangın anında çalışmayarak ciddi güvenlik zafiyeti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üzerinde bulunan manometre (basınç göstergesi), aylık olarak kontrol edilmelidir. İbre yeşil alanda değilse, cihazın basıncı düşmüş demektir ve derhal uzman personel tarafından dolum veya bakım işlemine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yıl yapılması gereken genel kontrol ve belirli aralıklarla gerçekleştirilen hidrostatik testler, cihazın gövde bütünlüğünü ve güvenliğini doğrular. Bu kontrollerin sonuçları, işyeri yangın güvenlik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tarihleri geçmemiş olsa dahi, cihazın gövdesinde korozyon, hortumunda çatlak veya piminde eksiklik fark edildiğinde, cihaz kullanım dışı bırakılarak acilen yenilenmelidir. Ekipmanın güvenilirliği, düzenli takip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Ekipmanı Kullanım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yangın söndürme ekipmanlarını doğru kullanabilmeleri için, Çalışanların İş Sağlığı ve Güvenliği Eğitimlerinin Usul ve Esasları Hakkında Yönetmelik uyarınca uygulamalı eğitim almaları şarttır. Eğitimler, teorik bilgilendirme ve pratik tatbikatları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esnasında uygulanacak temel yöntem PASS tekniğidir: Pimi çek, ateşi hedefle, sık ve süpürerek (sağa-sola hareketle) söndürme işlemini gerçekleştir. Bu teknik, söndürücü maddesinin yangın kaynağına en etkili şekilde ulaşmasını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sırasında rüzgar yönü, yangın mesafesi ve söndürme sonrası geri çekilme gibi hayati güvenlik kuralları üzerinde durulmalıdır. Yangın söndürme cihazı, yangın tamamen sönene kadar veya madde tükenene kadar kesintisiz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sırasında personelin panik yapmadan ekipmana ulaşması ve doğru cihazı seçmesi hedeflenir. Düzenli aralıklarla yapılan bu eğitimler, çalışanların reflekslerini geliştirerek yangın anında doğru müdahale yapmalarını sağlar ve olası kazaları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Maruziyette Acil Müdahale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duşu ve acil duş istasyonları, kimyasal maddelerle çalışmalarda oluşabilecek sıçrama veya dökülme kazalarında ilk müdahale için kritik öneme sahiptir; bu ekipmanlar kimyasalı cildinizden veya gözünüzden hızla uzaklaştırarak kalıcı hasarı önlemeyi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tehlikeli maddelerin bulunduğu alanlarda bu donanımlar her zaman çalışır durumda tutulmalıdır; ekipmanın tasarımı, kullanıcının tek başına müdahale edebileceği şekilde basit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temel çalışma prensibi, kimyasal maddeyi nötralize etmek yerine bol su ile seyreltip ortamdan uzaklaştırmaktır; bu nedenle suyun temiz ve sürekli akışta olması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işyerindeki kimyasalın türüne ve maruziyet riskine göre yapılmalıdır; bazı durumlarda sadece göz duşu yeterli olurken, bazı alanlarda kombine (göz ve vücut) üniteler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İstasyonlarına Erişim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ANSI Z358.1 standardına göre acil durum istasyonları, tehlike kaynağına en fazla 10 saniyede ulaşılabilecek bir mesafede konumlandırılmalıdır; bu mesafe ortalama yürüme hızıyla yaklaşık 16 metreye tekabül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İstasyonlara giden yol üzerinde hiçbir şekilde engel bulunmamalıdır; kapı eşikleri, depolanan malzemeler veya ekipmanlar, acil bir durumda yaralının hızlı hareket etmesini kısıtlamamalı ve geçişi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kimyasal madde kullanımı bir kapı veya bölme arkasında gerçekleşiyorsa, acil durum duşu aynı odada bulunmalıdır; kişi gözleri kapalı veya görme yetisini kısmen kaybetmiş halde bile istasyona ulaşabilmelidir.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acil durum planlarında bu istasyonların yerlerini net bir şekilde belirlemeli ve çalışanların bu konudaki farkındalığını düzenli eğitimlerle artırmalıdır.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Akış Debisi ve Test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duş istasyonları, en az 15 dakika boyunca kesintisiz ve bol su akışı sağlayacak kapasitede olmalıdır; suyun basıncı, gözlere veya cilde zarar vermeyecek ancak kimyasalı temizleyecek kadar yumuşak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İstasyonlardan akan suyun sıcaklığı ılık (tepid) seviyede tutulmalıdır; aşırı soğuk su hipotermiye, aşırı sıcak su ise kimyasal yanığı şiddetlendirebileceği için suyun sıcaklık kontrolü düzenli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haftalık olarak test edilmesi, suyun temizliğini ve sistemin çalışırlığını doğrulamak için zorunludur; test sırasında suyun rengi, kokusu ve debisi gözlemlenmeli, kirlenme varsa sistem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bu kontrollerin kayıt altına alınması, işverenin yasal sorumluluğunun bir parçasıdır; kayıt tutulmayan bir test, yapılmamış sayılır ve denetimlerde eksiklik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Ekipmanlarının İşaretlenmesi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istasyonları, Sağlık ve Güvenlik İşaretleri Yönetmeliği uyarınca evrensel olarak tanınan yeşil-beyaz işaretlerle net bir şekilde belirtilmelidir; bu işaretler karanlıkta dahi görülebilmesi için fotolüminesans özelliğe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istasyonun bulunduğu konumu uzaktan belli edecek şekilde yüksekte ve görüş açısını kapatmayacak şekilde monte edilmelidir; ekipmanın önünde veya üstünde işaretin görünürlüğünü engelleyecek hiçbir materyal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 sadece istasyonu değil, o istasyona giden yönlendirmeleri de içermelidir; geniş çalışma alanlarında, işçinin istasyona ulaşmasını sağlayacak ok işaretleri ve yönlendirmeler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işaretlerin yıpranması veya silinmesi durumunda hemen değiştirilmesini sağlamalıdır; okunmayan veya görünmeyen bir işaret, kaza anında hayat kurtarıcı bir ekipmanın bulunamamasına ve dolayısıyla kazanın büyümesine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İstasyonların Bakım ve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istasyonlarının rutin bakımı, 6331 sayılı İSG Kanunu çerçevesinde işyerindeki acil durum yönetimi ile doğrudan ilişkilidir; bakım süreçleri sadece teknik bir zorunluluk değil, yasal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prosedürleri, istasyonun çevresinin her zaman boş tutulmasını, su vanalarının açık olduğunun kontrolünü ve ekipman parçalarının (duş başlığı, vana kolları) korozyona karşı denetlenmesini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istasyonların kullanımı ve acil durum prosedürleri hakkında düzenli olarak bilgilendirilmesi ve uygulamalı tatbikatlar yapılması, ekipmanın etkinliğini artırır; istasyon sadece orada durmamalı, herkes nasıl kullanılacağını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arıza veya aksaklık durumunda, sistem derhal devre dışı bırakılıp onarılmalı ve bu süre zarfında alternatif bir acil durum önlemi (örneğin taşınabilir solüsyonlar) sağlanmalıdır; eksik ekipmanla çalışmaya devam etmek risk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Yönlendirmesinde Megafon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Megafonlar, acil durum anında kalabalığı yönlendirmek ve tahliye rotalarını net bir şekilde bildirmek amacıyla kullanılan en etkili sesli uyarı araçlarıdır; İşyerlerinde Acil Durumlar Hakkında Yönetmelik gereği, acil durum ekipmanlarının işlevsel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 kullanırken ses seviyesini ortam gürültüsünü bastıracak şekilde ayarlayın; ancak aşırı yüksek sesle çalışanların panik yapmamasına dikkat ederek net ve anlaşılır komutlar verin.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megafonu kullanan kişi, herkes tarafından görülebilecek bir noktada durmalı ve yönlendirmeleri kısa, öz ve tekrarlı ifadelerle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Megafon kullanımı yalnızca eğitimli acil durum ekipleri tarafından gerçekleştirilmeli; ekip üyeleri, tahliye planındaki toplanma alanlarına dair bilgileri megafon üzerinden sürekli anons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Batarya ve Şarj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hoparlör ve megafonların batarya durumları, acil durum hazırlığının temelini oluşturur; cihazların şarj seviyeleri düzenli olarak kontrol edilmeli ve yetersiz batarya ile cihazlar asla depolanmamalıdır.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edilebilir pillerin ömrünü korumak adına üretici talimatlarına uygun periyotlarla deşarj ve şarj işlemleri yapılmalı; acil durum anında güç kesintisi yaşanmaması için yedek pil setleri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Bataryaların sızıntı yapma veya oksitlenme riskine karşı, cihazların pil yuvaları aylık periyotlarla denetlenmeli ve temizliği sağlanmalıdır; 6331 sayılı İş Sağlığı ve Güvenliği Kanunu kapsamında ekipmanların bakımı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göstergeleri arızalı olan veya şarj tutmayan bataryalar derhal yenisiyle değiştirilmeli, cihazın çalışırlığı her zaman yüzde yüz kapasitede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Planın Güncellenmesi ve Yenileme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işyerinin tehlike sınıfına göre belirlenen periyotlarda; çok tehlikeli sınıfta 2, tehlikeli sınıfta 4 ve az tehlikeli sınıfta 6 yılda bir yenilenmelidir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Ayrıca işyerinde meydana gelen herhangi bir acil durum, çalışma ortamındaki değişiklikler veya yeni bir tehlike kaynağının ortaya çıkması durumunda plan, süre beklenmeksizin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güncellenirken, yapılan tatbikatlarda tespit edilen aksaklıklar, çalışan önerileri ve teknolojik değişiklikler dikkate alınarak planın verimliliği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revizyon işlemi tarihli bir kayıtla belgelenmeli ve güncel plan tüm ilgili birimlere ve çalışanlara tekrar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Erişilebilirlik ve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ekipmanları, ihtiyaç anında saniyeler içerisinde ulaşılabilecek merkezi noktalarda konumlandırılmalıdır; İşyerlerinde Acil Durumlar Hakkında Yönetmelik uyarınca, bu alanlar her zaman açık ve erişilebilir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Megafonlar, kilitli dolaplar yerine acil durum panolarının yanında veya kolayca müdahale edilebilecek şeffaf muhafazalarda saklanmalı; cihazın yeri tüm çalışanlar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 cihazın elektronik aksamına zarar verebilecek nem, aşırı ısı veya kimyasal buhar gibi olumsuz çevresel etkilerden korunacak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yerleştirildiği alan, acil durum işaretleri ile net bir şekilde belirtilmeli ve ekipmanın önüne herhangi bir malzeme yığılması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Fonksiyonel Test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Megafon ve hoparlörlerin çalışırlığı, haftalık periyotlarla yapılacak kısa testlerle doğrulanmalı; test sonuçları acil durum ekipmanları takip çizelgesine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ses netliği, yankı düzeyi ve cihazın mesafe kapasitesi kontrol edilmeli; herhangi bir cızırtı veya ses kaybı olması durumunda teknik bakım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gürültünün az olduğu saatlerde yapılmalı ancak cihazın acil durum senaryosundaki yüksek gürültülü ortamda da işlevsel olup olmayacağı simüle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kontroller, acil durum hazırlık planının bir parçası olarak belgelenmeli ve eksiklikler iş güvenliği uzmanına raporlanarak hızlıca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Yedekleme ve Sürdürülebilirlik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işyerlerinde tek bir megafonun yetersiz kalabileceği göz önünde bulundurularak, farklı tahliye bölgeleri için yedek cihazlar bulundurulmalıdır; 6331 sayılı İş Sağlığı ve Güvenliği Kanunu, risk değerlendirmesi kapsamında yeterli ekipman bulundurulmasını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cihazlar, ana cihazdan farklı bir lokasyonda muhafaza edilerek, herhangi bir fiziksel hasar durumunda süreklilik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teknik özellikleri (güç, menzil, pil tipi) birbirine uyumlu olmalı; böylece acil durumda herhangi bir cihazın pilinin diğeriyle değiştirilebilmesi mümkün kılınmalıdır.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envanteri yıllık olarak güncellenmeli, miadı dolan veya teknolojik ömrünü tamamlayan cihazlar performans kaybı yaşanmadan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Kesinti Anında El Feneri ve Acil Enerji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elektrik kesintisi yaşandığında, çalışanların panik yapmadan güvenli bir şekilde tahliye edilebilmesi için acil aydınlatma araçları hayati önem taşır; bu ekipmanlar İşyerlerinde Acil Durumlar Hakkında Yönetmelik gereği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fenerleri, genel aydınlatma sistemlerinin devre dışı kaldığı durumlarda, acil çıkış yollarını ve önemli ekipmanları görünür kılmak için kullanılır; ışık şiddeti çalışma alanının özelliklerine göre yeterli seviyede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aydınlatma araçlarına ulaşım, herhangi bir engel olmaksızın hızlıca sağlanmalıdır; bu süreçte çalışanların ışık kaynaklarını nasıl kullanacaklarına dair temel eğitimleri alması, kaos ortamını engellemek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kesintisi sırasında kullanılan el fenerlerinin, ortamdaki kimyasal veya tozlu hava gibi özel risklerle etkileşime girmemesi için uygun koruma sınıfına sahip olması gerekmektedir; bu durum patlayıcı ortamlar için özellikle dikkat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Şarjlı ve Pilli Ekipmanların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el fenerleri şarjlı veya pilli olabilir; şarjlı modeller uzun süreli kullanım için avantaj sağlarken, pilli modeller anında devreye girme konusunda daha güvenilir bir performans sunabilir.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Şarjlı fenerlerin batarya ömrü, uzun süreli depolamalarda kapasite kaybına uğrayabilir; bu nedenle cihazların düzenli olarak şarj seviyelerinin kontrol edilmesi ve batarya değişim süreçlerinin takvime bağlanması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Pil ile çalışan fenerlerde ise korozyona uğramayan kaliteli piller tercih edilmeli; pil akması gibi durumları önlemek için uzun süre kullanılmayacak cihazların pilleri uygun şekilde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seçilen tüm ekipmanların CE sertifikalı ve işyeri ortamının risklerine uygun, dayanıklı malzemeden üretilmiş olması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Alanlarda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fenerleri ve diğer acil enerji kaynakları, işyerinin riskli bölgelerinde, acil çıkış kapılarında, yangın söndürme tüplerinin yanında ve elektrik panolarına yakın noktalarda görünür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konumu, çalışanların acil durum tahliye planında yer alan güzergahlara göre belirlenmelidir; her çalışanın bu fenerlerin nerede olduğunu bilmesi, acil durum bilinci için temel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Fenerlerin yerleştirildiği noktalar, çevresel faktörlerden (toz, nem, titreşim) etkilenmeyecek şekilde korunmalı ve ekipmanların yerinden izinsiz alınmasını önleyecek ancak acil durumda kolayca ulaşılabilecek kilitli kutularda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acil durum ekipmanlarının yerleşimi, çalışanların güvenli tahliyesini engellemeyecek ve müdahale ekiplerinin işini kolaylaştıracak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fenerleri, İşyerlerinde Acil Durumlar Hakkında Yönetmelik uyarınca düzenli olarak test edilmeli ve bu testler sonucunda ortaya çıkan bulgular mutlaka yazılı bir kayıt defterinde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süreçleri; ampulün yanma durumu, pilin voltaj seviyesi ve cihazın dış kasasının bütünlüğü gibi temel kontrolleri kapsamalı; arızalı olduğu tespit edilen cihazlar vakit kaybetmeden tamir edilmeli veya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bakımlar, sadece cihazın çalışıp çalışmadığını değil, aynı zamanda ışık şiddetinin yeterli olup olmadığını da doğrulamalıdır; zayıflayan ışık, acil durum anında yön bulmayı zorlaştırarak riski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takvimi, işyerinin tehlike sınıfına göre belirlenmelidir; yüksek tehlikeli işyerlerinde test sıklığı daha fazla tutulmalı ve tüm süreç İSG uzmanı gözetiminde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Pil ve Enerji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Fenerlerin sürekliliğini sağlamak için yeterli miktarda yedek pil stoğu, nemden ve aşırı sıcaklıktan arındırılmış, kolay erişilebilir bir merkezde muhafaza edilmelidir; stok yönetimi, pillerin son kullanma tarihine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enerji kaynaklarının yönetimi, 6331 sayılı İş Sağlığı ve Güvenliği Kanunu'nun işverene yüklediği önleyici tedbirler sorumluluğu dahilindedir; bu nedenle yedek parça ve pil eksikliği bir İSG ihmali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pillerin, cihazla aynı tip ve voltaj değerlerinde olması, cihazın ömrünü korumak ve verimli çalışmasını sağlamak için zorunludur; farklı tipte pillerin kullanımı cihazda kısa devreye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yönetimi stratejisi, acil bir durumda fenerlerin en az kaç saat kesintisiz çalışması gerektiğini belirlemeli ve yedek pil stoğunu bu süreye göre optimize etmelidir; stoklar düzenli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Periyodik Kontrol ve Bakım Kaydı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ekipmanların periyodik kontrolleri mutlaka yazılı kayıt altına alınmalıdır. Bu kayıtlar, ekipmanın güvenli çalışıp çalışmadığını belgeleyen temel yasal dayanak oluşturur ve olası incelemelerde işverenin sorumluluğunu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kayıtları; ekipmanın kimlik bilgilerini, yapılan testlerin türünü, kontrolü gerçekleştiren yetkili uzmanın bilgilerini ve elde edilen sonuçları içermelidir. Eksik tutulan kayıtlar, yasal denetimlerde idari para cezalarına yol açabilir ve iş güvenliği yönetim sisteminin başarısızlığı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ekipmanın ömrünü uzatır ve arıza risklerini önceden tespit etmeyi sağlar. Dijital veya fiziksel arşivleme yöntemleri seçilirken, verilerin geriye dönük kolayca sorgulanabilir olması ve mevzuata uygun şekilde saklanması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sonuçları, iş güvenliği uzmanının görüşü alınarak değerlendirilmeli ve gerekli görülen iyileştirmeler için bir aksiyon planı oluşturulmalıdır. Bu süreç, işyerindeki genel güvenlik kültürünün güçlenmesine ve proaktif bir yaklaşıma doğrudan katkı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Listesi Kullanımı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ekipmanlarının kontrolünde standart bir kontrol listesi kullanmak, atlanan noktaları minimize eder ve tüm ekipmanların aynı standartta denetlenmesini sağlar. Kontrol listeleri, ekipmanın kritik parçalarını tek tek incelemeye olanak tanıyan sistematik bir yapı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ekipman türü için özel olarak hazırlanan bu listeler, gözle görülmeyen ancak hayati öneme sahip parçaların (valfler, basınç göstergeleri, hortum bağlantıları) kontrolünü zorunlu kılar. Standart dışı kontrollerin önüne geçilmesi, iş güvenliği açısından kritik bir başarı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listeleri, 6331 sayılı İş Sağlığı ve Güvenliği Kanunu kapsamında belirlenen risk değerlendirmesi sonuçlarına göre revize edilmelidir. Değişen çalışma koşulları veya yeni alınan ekipmanlar, kontrol listelerinin sürekli güncellenmesini gerektiren dinamik belgeler haline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Listelerin doldurulması sırasında sadece 'tamam' veya 'uygun' demek yerine, gözlemlenen spesifik durumların not edilmesi tavsiye edilir. Bu detaylı veri, ileride oluşabilecek arızaların tahmin edilmesinde ve bakım bütçesinin planlanmasında yönetime ışık tutan değerli bir veri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 Temel Yapı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işveren acil durum ekiplerini söndürme, kurtarma, koruma ve ilk yardım olmak üzere dört ana başlıkta kurmakla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ekipler, acil durumun türüne göre müdahale, tahliye ve koruma faaliyetlerini koordine ederek kaza veya felaket anında can ve mal kaybını en aza indirmeyi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ve kurtarma ekipleri yangın ve benzeri fiziksel tehditlere odaklanırken, koruma ekibi panik kontrolü ve çevre güvenliğini sağlar; ilk yardım ekibi ise yaralılara müdahale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görev dağılımı ve işleyişi, işyerinin büyüklüğü ve risk profiline göre profesyonel bir yaklaşımla belirlenmeli ve tüm çalışanların bu ekiplerden haberdar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Tarih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periyodik kontrolü yapılan her ekipman, kontrol tarihini ve bir sonraki kontrol süresini gösteren bir etiketle işaretlenmelidir. Bu etiketleme, görsel bir takip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ekipmanın üzerinde kolayca görülebilir ve dayanıklı bir alana yerleştirilmelidir. Tarihi geçmiş veya etiketi bulunmayan ekipmanların kullanımı, işyerinde derhal durdurulmalı ve denetim birimine haber verilmelidir; bu durum yasal bir ihlaldir.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ekipmanın bakım planlamasını yöneten personele kolaylık sağlar ve karışıklıkları önler. Renk kodlu etiketleme sistemleri, çalışanların ekipmanın güvenli olup olmadığını uzaktan bile anlamasına olanak tanıyarak işyerinde görsel bir güvenlik standardı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Etiketlerin zamanla silinmesi veya deforme olması durumunda, kontrol kayıtlarından yararlanılarak etiketler hemen yenilenmelidir. Görsel takip sistemleri, insan hatasını minimize eden basit ama oldukça etkili ve düşük maliyetli bir İSG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Durumunda Değişim ve Protokol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arızalı veya güvenli olmayan durumdaki ekipmanlar, 'kullanılamaz' etiketi ile derhal devre dışı bırakılmalıdır. Bu ekipmanların yanlışlıkla kullanılmasını önlemek için 'Kilitle-Etiketle' (LOTO) prosedürü uygulanması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ekipmanın onarımı, yetkili teknik servis veya uzman personel tarafından yapılmalıdır; onarım süreci tamamlanmadan ekipman tekrar hizmete alınamaz. Onarım sonrası ekipman, normal operasyona dönmeden önce mutlaka tekrar teste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değiştirilmesi gereken durumlarda, yeni ekipmanın teknik şartnamelere uygunluğu ve gerekli İSG belgelerinin (CE işareti, uygunluk beyanı) tam olması gerekir. Değişim süreci, işyerinin acil durum hazırlık planlarını aksatmayacak şekilde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ve değişim süreçleri, 6331 sayılı Kanun çerçevesinde işverenin gözetme borcu kapsamında değerlendirilir. Arızalı ekipmanla çalışmaya zorlamak, iş kazalarına davetiye çıkaran ciddi bir ihmaldir ve yasal tazminat sorumluluğu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Süreçleri ve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iç denetimler, periyodik kontrol sisteminin başarısını ölçen en önemli araçtır. İç denetimler, yasal denetimlere hazırlık aşamasıdır ve eksikliklerin dış denetimden önce giderilmesini sağlayarak idari yaptırımların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denetimler sırasında tüm kayıtlar, etiketler ve kontrol listeleri eksiksiz sunulmalıdır. Denetçiler, ekipmanların sadece kağıt üzerinde değil, sahada da kontrol edilip edilmediğini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denetimlerde (Bakanlık teftişleri), İSG mevzuatına uyum düzeyi puanlanır ve eksiklikler için verilen sürede tamamlanmaması durumunda işyerinde faaliyet durdurma cezası uygulanabilir. Denetim, bir ceza mekanizması değil, yaşamı koruyan bir iyileştirme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işyeri yönetimi ile paylaşılmalı ve tespit edilen uygunsuzluklar için bir düzeltici faaliyet planı (DÖF) hazırlanmalıdır. Sürekli denetim, işyerinde disiplinli bir çalışma ortamı oluşturur ve kaza oranlarını uzun vadede ciddi oranda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 Öncesi Hazırlık: Çök-Kapan-Tutun Refleksi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Çök-kapan-tutun hareketi, deprem anında sarsıntının şiddetiyle dengenizi kaybetmemeniz için geliştirilmiş en temel hayatta kalma yöntemidir; sarsıntı başladığı anda dizlerinizin üzerine çökerek vücut ağırlık merkezinizi yere yaklaştırmalısınız.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Başınızı ve boynunuzu korumak için ellerinizi ensenizde birleştirerek veya sağlam bir nesneye tutunarak kendinizi korumaya almalısınız; bu hareket, düşen nesnelerin doğrudan vücudunuza zarar vermesini engellemek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tüm çalışanların bu refleksi bilinçli bir şekilde uygulaması için düzenli pratik yapılması zorunludur; refleksin kazanılamaması panik anında hatalı hareketlere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sona erene kadar asla hareket etmemeli ve yerinizi terk etmemelisiniz; deprem anında dışarıya koşmak veya asansör kullanmak gibi riskli davranışlardan kesinlikle kaçınarak güvenli bölgede kalmaya devam etmelisiniz.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Eşyaların Sabitlenmesi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devrilme riski taşıyan dolap, raf, arşiv üniteleri ve ağır makineler, deprem anında yaralanmaların ve çıkış yollarının kapanmasının temel nedenidir; bu eşyalar mutlaka duvara veya zemine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işlemi, deprem yüklerine dayanıklı malzemelerle ve profesyonel yöntemlerle yapılmalıdır; özellikle ağır yüklerin bulunduğu rafların devrilmesini önlemek için L tipi çelik bağlantı aparatları kullanılması iş güvenliği standartları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çalışma ortamındaki tüm ekipmanların yerleşimi risk analizi göz önünde bulundurularak yapılmalıdır; ağır eşyaların kapı girişlerine veya tahliye koridorlarına yakın olmamasına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yapıldıktan sonra periyodik olarak bağlantı noktalarının gevşeklik kontrolü sağlanmalıdır; titreşimli makinelerin bulunduğu bölgelerde bağlantıların zamanla zayıflayabileceği unutulmamalı ve düzenli bakım süreçlerine bu kontroller 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Güvenli Noktaların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anında sığınabileceğiniz güvenli noktalar, sabitlenmiş eşyaların yanında, pencerelerden ve camlı bölmelerden uzak, üzerine herhangi bir nesnenin düşme ihtimali olmayan dayanıklı yapısal alanlar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masaları, sağlam kolonlar ve destek duvarları güvenli noktalar olarak kabul edilebilir; ancak masaların cam yüzeyli veya devrilmeye müsait olmaması, yapısal bütünlüğünün korunması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belirlenen bu güvenli noktalar tüm çalışanlara gösterilmeli ve acil durum tahliye planlarında işaretlenmelidir; her birim kendi çalışma alanındaki güvenli noktayı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nokta belirlerken asansör boşlukları, merdivenler, elektrik panoları veya kimyasal depolama alanları gibi tehlikeli bölgelerden mutlaka kaçınılmalıdır; bu bölgeler deprem anında en çok hasar gören ve kaza riski taşıyan yerlerdir.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Kapsamlı Afet ve Acil Durum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her kurumun kapsamlı bir afet ve acil durum planı hazırlamasını zorunlu kılar; bu plan, deprem öncesi hazırlık süreçlerini, acil durum ekiplerinin görevlerini ve tahliye yöntemlerini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planı içerisinde deprem sonrası buluşma noktaları, ilk yardım ekipmanlarının yerleri, acil durum çıkış kapılarının konumları ve iletişim kanalları detaylı bir şekilde tanımlanmalı ve herkes tarafından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güncel kalması için periyodik olarak gözden geçirilmesi ve işyerindeki değişikliklere göre revize edilmesi gereklidir; özellikle personel değişikliği veya yapısal değişiklikler durumunda plan derhal güncellenerek tüm personele tebliğ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planı sadece bir doküman olarak kalmamalı, acil durum ekiplerine sorumlulukları verilerek düzenli tatbikatlarla planın uygulanabilirliği test edilmelidir; bu sayede olası bir deprem anında koordinasyon kaybı önlenmiş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 Tatbikatları ve Sürekli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deprem anında sergileyecekleri davranışların refleks haline gelmesi için düzenli eğitimler ve tatbikatlar yapılması, 6331 sayılı İş Sağlığı ve Güvenliği Kanunu kapsamında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sırasında çök-kapan-tutun uygulaması, tahliye rotalarının kullanımı ve acil durum toplanma alanlarına gidiş süreçleri birebir canlandırılmalıdır; bu süreçlerin ciddiyetle yürütülmesi, gerçek bir felaket anındaki paniği yönetmeyi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sonunda çalışanların acil durum prosedürlerini anlayıp anlamadığı test edilmeli, eksik bilgiler tamamlanmalıdır; teorik bilgilerin pratikle desteklenmediği eğitimler, acil durumlarda yeterli koruma sağlamayacaktır.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 bir rapor halinde değerlendirilmeli; tahliye süresi, ekip koordinasyonu ve ekipman kullanımı gibi konular analiz edilerek varsa aksaklıklar giderilmelidir; bu raporlar iş güvenliği dosyalarında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ve Tehlikeli Alanların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alanlar, binanın taşıyıcı kolonlarına yakın iç duvarlar veya sağlam bir masanın altıdır. İşyerlerinde Acil Durumlar Hakkında Yönetmelik gereği bu alanların önceden belirlenmesi ve işaretlenmesi hayat kurtarıcı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alanlar ise cam kenarları, dış cephe duvarları, asansör boşlukları ve üzerine ağır eşyaların dizildiği rafların altıdır. Deprem anında bu noktalardan hızla uzaklaşarak belirlenen güvenli bölgelere geçiş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acil durum planı dahilinde kendi çalışma alanlarındaki güvenli ve tehlikeli bölgeleri ezbere bilmeleri gerekir. 6331 sayılı İş Sağlığı ve Güvenliği Kanunu, işverene bu alanları çalışanlara öğretme ve tatbikatlarla pekiştirme sorumluluğunu yüklemiştir.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Cam ve Pencerelerden Uzaklaşma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esnasında camlar, pencereler ve cam bölmeler kırılma riski en yüksek olan unsurlardır. Cam parçaları, çalışanlar üzerinde ciddi yaralanmalara neden olabileceği için sarsıntı başladığı anda bu alanlardan derhal uzaklaşılması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pencerelerin üzerine güvenlik filmleri uygulanması veya camların güçlendirilmesi tavsiye edilir. Ancak en güvenli yöntem, sarsıntı anında cam kenarlarından iç kısımlara doğru kaçınmaktır.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ortamlarında cam bölmelerle ayrılmış çalışma alanlarında, camın darbe anında dağılmasını engelleyecek koruyucu önlemlerin alınması işverenin sorumluluğundadır. Çalışanlar, acil durum anında bu bölmelerin arkasına sığınmak yerine sağlam iç duvarlara yönelmelidir.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Sayısı ve Risk Sınıflandırması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hükümlerine göre, ekip sayıları işyerinin tehlike sınıfı ve çalışan sayısına göre belirlenir; çok tehlikeli sınıflarda sayı daha fazladır.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Arama-kurtarma-tahliye ve yangınla mücadele konularının HER BİRİ için ayrı ayrı; az tehlikeli sınıfta her elli, tehlikeli sınıfta her kırk ve çok tehlikeli sınıfta her otuz çalışana kadar en az birer destek elemanı görevlendirilmesi yasal zorunluluktur. İlk yardım ekibi ise İlkyardım Yönetmeliği'ne göre ayrıca belirlenir: az tehlikeli her 20, tehlikeli her 15, çok tehlikeli her 10 çalışana en az bir ilkyardımcı.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sayısal oranları sağlamakla yükümlü olup, vardiyalı çalışma sistemlerinde her vardiyada yeterli sayıda ekip üyesinin hazır bulunmasını temin etmek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sayısındaki değişiklikler veya tehlike sınıfındaki güncellemeler, acil durum ekiplerinin sayısının yeniden hesaplanmasını ve gerekli güncellemelerin acil durum planına işlenmesini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Devrilebilir Eşyalara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Devrilebilir ağır eşyalar, dolaplar, kitaplıklar ve raf sistemleri deprem anında en büyük tehlike kaynaklarıdır. İşyerlerinde Acil Durumlar Hakkında Yönetmelik gereği, bu tür devrilme riski taşıyan eşyaların duvarlara sabitlenmesi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Sabitlenmemiş dolapların üzerine ağır cisimlerin konulması, sarsıntı anında bunların çalışanların üzerine düşmesine yol açar. Çalışanların kendi çalışma ortamlarında bu tür riskleri fark edip yönetime bildirmesi, güvenlik kültürünün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anında eşyaları tutmaya çalışmak yerine derhal güvenli bir noktaya geçilmelidir. Eşyaların sabitlenmesi işveren sorumluluğunda olsa da, düzenli kontrol edilmesi ve eksiklerin bildirilmesi çalışanların da güvenliği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Durumlarda Asansör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veya yangın gibi acil durumlarda asansör kullanmak kesinlikle yasaktır; çünkü elektrik kesintisi veya sarsıntı nedeniyle asansör kabininde mahsur kalma riski çok yüksektir. Asansör İşletme ve Bakım Yönetmeliği, acil durumlarda asansörlerin kullanım dışı kalması gerektiğini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Asansörler, acil durum anında mekanik kilitlenme yaşayabilir ve kurtarılmaları saatler sürebilir. Bu sürede meydana gelebilecek artçı sarsıntılar, kabin içindeki kişilerin yaralanmasına veya panik yaşamasına neden olabilecek ciddi bir tehlikedir.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acil çıkış merdivenlerini kullanmaları, güvenli toplanma alanına ulaşmaları için en hızlı ve güvenli yoldur. İşyerindeki acil durum planı, asansörlerin kullanılmaması gerektiğini ve merdivenlerin nasıl kullanılması gerektiğini detaylıca açıklamalıdır.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Konum Bilinci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 bilinci, acil bir durumda nerede olduğunuzu, en yakın çıkışın nerede bulunduğunu ve toplanma alanına nasıl ulaşacağınızı bilmektir. 6331 sayılı İSG Kanunu kapsamında yapılan eğitimlerde, bu farkındalığın geliştirilmesi ve acil durum levhalarının takip edilmesi vurgulanır.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çalışma alanlarındaki acil durum krokilerini düzenli olarak incelemeleri ve en yakın çıkış rotasını ezberlemeleri gerekmektedir. Bilinçli bir çalışan, panik anında bile doğru kararı vererek hem kendi hayatını hem de iş arkadaşlarının güvenliğini koruyabilir.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acil durum planlarının periyodik olarak güncellenmesini ve bu planların çalışanlarla paylaşılmasını zorunlu kılar. Her çalışan, bulunduğu ortamın risklerini ve güvenli tahliye yollarını bilmekle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Sarsıntı Anında Güvenli Davranışlar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başladığı anda paniğe kapılmadan sarsıntının bitmesini beklemek, işyerinde uygulanacak en temel güvenlik kuralıdır; bu süre zarfında koşmak veya merdivenlere yönelmek ciddi yaralanmalara yol açabilecek en büyük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tüm çalışanların deprem anında bulunduğu alanı terk etmemesi ve sarsıntı süresince güvenli bir pozisyon alması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sırasında dışarıya çıkmaya çalışmak veya pencerelere yaklaşmak, dış cepheden düşebilecek nesneler nedeniyle ölümcül risk oluşturur; güvenli alanlarda kalmak her zaman en doğru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işyerindeki acil durum planında belirlenen güvenli bölgeleri önceden bilmeli ve sarsıntı anında bu bölgelere ulaşmak için zaman kaybetmeden uygun koruma pozisyonuna geçmelidir.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Depremde Hareket Etmeme ve Yerinde Kalma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devam ederken hareket etmek, denge kaybına ve düşmelere neden olur; bu yüzden bulunduğunuz güvenli noktada sabit kalmak yaralanma riskini doğrudan azaltan bir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acil durum ekipleri ve çalışanlar için hazırlanan tatbikatlarda yerinde kalma ve sabitlenme egzersizlerine ağırlık verilmesi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sırasında hareket etmek, zemindeki kaymalar veya üzerinize düşebilecek ağır ekipmanlar nedeniyle ciddi fiziksel travmalara maruz kalmanıza neden olabilir; bu nedenle mümkünse sabit bir noktaya tutunarak beklemelisiniz.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deprem anında yerinde kalma becerisini geliştirmesi, işyerindeki sabitlenmemiş raflar veya dolaplar gibi devrilebilecek tehlikelere karşı en etkili koruma yöntemlerinden biri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ve Boyun Bölgesinin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anında hayati organları korumak için baş ve boyun bölgesini ellerle veya uygun bir eşyayla siper altına almak, enkaz altında kalma durumunda dahi yaşam şansını artıran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eğitimlerinde baş ve boyun koruma teknikleri uygulamalı olarak gösterilmeli ve tüm çalışanların bu refleksi kazanması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bölgesine gelebilecek darbeler, bilinç kaybına veya ağır yaralanmalara neden olarak kişinin güvenli alana ulaşmasını engelleyebilir; bu nedenle baş koruması, ilk saniyelerden itibaren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masa altında veya güvenli bir alanda beklerken başlarını dizlerine yaklaştırmalı ve elleriyle boyunlarını destekleyerek olası düşmelere veya nesne çarpmalarına karşı kendilerini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Alanların Seçimi ve Masa Altı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anında kapı eşikleri, yapısal olarak zayıf oldukları ve sarsıntıda ilk zarar gören yerler oldukları için güvenli alanlar değildir; bu nedenle kapı eşiklerinden mutlaka uzak 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risk değerlendirmesi sonuçlarına göre, işyerindeki en sağlam masa veya çalışma tezgahı altı, deprem anında ana koruma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masa altına girerken masanın bacaklarına sıkıca tutunmalı ve sarsıntı boyunca masanın hareketlerine uyum sağlayarak kendilerini korumalıdır; bu teknik, düşen parçaların doğrudan üzerine gelmesini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mobilyaların sağlamlığı ve zemine sabitlenmesi, masa altı tekniğinin başarısını doğrudan etkiler; bu nedenle işveren, mobilyaların devrilmeye karşı dayanıklılığını periyodik olarak kontrol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Panik Yönetimi ve Psikolojik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anında panik yapmak, sağlıklı düşünme yetisini kaybetmeye ve hatalı kararlar vererek hayati riskleri artırmaya neden olur; bu yüzden sakin kalmak, profesyonel bir İSG yaklaşımıdır.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düzenli yapılan tatbikatlar, çalışanların panik seviyesini düşürerek reflekslerini güçlendirmeyi ve acil duruma psikolojik olarak hazırlanmalarını hedeflemektedir.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nefes almak ve sarsıntının geçici olduğuna odaklanmak, bireyin kaygı seviyesini yönetmesine yardımcı olur; sakin kalan birey, acil çıkış yollarını daha net hatırlayarak doğru yönlendirmeleri uygulayabilir.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çalışanların, acil durum anında birbirlerini sakinleştirmeleri ve paniği yaymamaları, işyeri güvenlik kültürünün bir parçasıdır; bu bilinç, tüm ekibin sağlığını korumada önemli bir etkendir.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 Sonrası İlk Kontroller: Gaz, Elektrik ve Yapısal Hasar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durduğunda ilk yapılacak işlem, ortamdaki yapısal hasarların (çatlaklar, kolon hasarları) görsel kontrolüdür; binanın güvenliğinden emin olunmadan içeri girilmemelidir. Elektrik, su ve doğalgaz tesisatlarında sızıntı veya kısa devre olup olmadığı mutlaka kontrol edilmelidir; herhangi bir hasar şüphesinde ilgili vanalar ve şalterler derhal kapatılmalıdır. Yapı İşlerinde İş Sağlığı ve Güvenliği Yönetmeliği gereği, hasarlı binalarda çalışma yapılması kesinlikle yasaktır; yapısal bütünlük uzmanlarca doğrulanmalıdır. Hasar tespiti sırasında kişisel koruyucu donanım kullanımı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Kaynaklarının Devre Dışı Bırakılması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anında veya hemen sonrasında, yangın ve patlama riskini önlemek için binanın ana elektrik şalteri, doğalgaz vanası ve su vanası derhal kapatılmalıdır. İşyerlerinde Acil Durumlar Hakkında Yönetmelik uyarınca, bu kontrol noktalarının yerleri tüm çalışanlar tarafından bilinmeli ve ulaşılabilir olmalıdır; vanaların üzerinde açık ve kapalı konumu gösteren etiketler bulunmalıdır. Kapatma işlemi sırasında kıvılcım çıkarabilecek cihazların kullanımı risklidir; bu nedenle manuel kapatma yöntemleri tercih edilmelidir. Enerji kaynakları kesilmeden önce veya sırasında herhangi bir elektrikli cihazla temas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ve Yetki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üyelerinin görevleri, İşyerlerinde Acil Durumlar Hakkında Yönetmelik çerçevesinde, acil durum anında hangi aksiyonları alacaklarını netleştirecek şekilde yazılı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ve kurtarma ekipleri yangın ekipmanını kullanma, ilk yardım ekipleri tıbbi müdahale, koruma ekibi ise tahliye yollarının açık tutulması ve panik yönetimi konularında yetkilidir.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ekip üyesi, görevini yerine getirirken işverenin verdiği talimatlar ve yasal mevzuat sınırları içerisinde kalmalı, yetki aşımından kaçınarak koordinasyonu bozmamalıdır.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ekip liderleri veya iş güvenliği uzmanı tarafından verilen komutların hızlı ve etkili bir şekilde uygulanması, operasyonel başarının anahtarıdır.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Tesisat Sızıntılarını Tespit Etme ve Yönetme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ve gaz kesildikten sonra, ortamda karakteristik bir koku (çürük sarımsak kokusu) olup olmadığı kontrol edilmelidir; gaz sızıntısı şüphesi varsa ortamda asla çakmak veya kibrit kullanılmamalıdır. Elektrik tesisatındaki yanık kokuları veya duman belirtileri, tesisatta kısa devre olduğunu gösterir; bu durumda ortam hemen havalandırılmalı ve profesyonel destek çağrılmalıdır. Yapı İşlerinde İş Sağlığı ve Güvenliği Yönetmeliği kapsamında, tehlikeli madde ve tesisatların yönetimi işverenin sorumluluğundadır; sızıntı durumunda alanın girişleri güvenlik şeridi ile kapatılmalıdır. Sızıntı kontrolü sırasında asla elektrikli el aleti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Artçı Sarsıntılara Karşı Hazırlıklı Olmak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sonrasında meydana gelen artçı sarsıntılar, ilk depremle zayıflamış yapı elemanlarının tamamen yıkılmasına neden olabilir; bu nedenle kontrol çalışmaları sırasında daima tetikte olunmalıdır. İşyerlerinde Acil Durumlar Hakkında Yönetmelik gereği, artçı sarsıntı anında çök-kapan-tutun hareketi uygulanmalı ve binadan çıkış için güvenli bir zaman dilimi beklenmelidir. Sarsıntı süresince cam, raf, dolap gibi devrilebilecek eşyalardan uzak durulmalı ve güvenli bölgede kalınmalıdır; sarsıntı biter bitmez tahliye planı takip edilmelidir. Artçı sarsıntılar süresince yapısal hasar tespiti için binaya giriş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Tahliye ve Toplanma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tespitleri yapıldıktan sonra, acil durum planında belirlenen tahliye rotaları kullanılarak bina hızla terk edilmeli ve en yakın toplanma alanına gidilmelidir. 6331 sayılı İş Sağlığı ve Güvenliği Kanunu uyarınca, tahliye sırasında asansörler kesinlikle kullanılmamalı ve merdivenler tercih edilmelidir; acil çıkış kapılarının önünde engel bulunmamalıdır. Tahliye sırasında çalışanların birbirini beklemesi ve eksik kişi olup olmadığının kontrol edilmesi, acil durum ekiplerinin görevidir; panik yapmadan ve düzenli hareket edilmelidir. Toplanma alanında yetkililerin talimatları beklenmeli ve dışarıdan gelen yardımlar için alan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Afet Çantası Temel İçeriği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çantasında temel ihtiyaçlar (su, enerji veren gıdalar, ilk yardım malzemeleri, pilli el feneri, düdük ve önemli belgelerin fotokopileri)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ekipmanlarının hazır bulundurulması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Fener ve düdük, kurtarma ekiplerine yerinizi bildirmek ve karanlıkta hareket edebilmek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Önemli belgeler (kimlik, tapu, diploma) su geçirmeyen bir dosya içinde muhafaza edilmeli ve kolayca ulaşılabilir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72 Saatlik Hayatta Kalma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çantası, bir afet sonrası yardım ekipleri ulaşana kadar geçen ilk 72 saatlik sürede temel hayati ihtiyaçları karşılayacak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 yardımın ulaşmasının zaman alabileceği göz önüne alınarak, kişi başı günlük en az 2 litre su ve enerji yoğunluğu yüksek gıdalarla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acil durum planlaması yapılırken bu 72 saatlik bağımsız yaşam süresi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 içeriği, afet durumunda dışarıdan yardım almadan güvenli bir bölgede hayatta kalmanızı sağlayacak temel lojistik desteği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Erişilebilir Acil Durum Konumlandırması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çantası, bir tahliye durumunda saniyeler içinde ulaşabileceğiniz, çıkış kapısına yakın veya kolayca erişilebilecek bir noktada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tahliye yolları üzerinde engeller bulunmamalı ve afet çantası bu yolları kapatmayacak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Çantanın yeri, tüm çalışanlar tarafından bilinmeli ve acil durum tatbikatlarında bu noktanın kullanımı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veya işyerinde çantayı çıkış kapısının hemen yanındaki askıda tutmak, panik anında çantayı almayı kolaylaştıracaktır.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Yenileme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çantası içeriğinde bulunan gıdaların, suyun ve ilaçların son kullanma tarihleri en az 6 ayda bir kontrol edilmeli ve yaklaşanlar yenileriyle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acil durum ekipmanlarının sürekliliği ve işlevselliği, periyodik kontrollerle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Mevsimsel değişiklikler göz önüne alınarak çantadaki giysi (battaniye, yağmurluk) ve diğer malzemelerin güncelliği düzenli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Yenileme işlemleri, acil durum hazırlık planının bir parçası olarak kaydedilmeli ve unutulmaması için takvim hatırlatıcıları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Kişiye Özel İhtiyaçların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çantası, aile bireylerinin veya çalışanların kronik hastalıkları, düzenli kullanılan ilaçlar ve özel ihtiyaçlarına göre kişiselleştirilmelidir.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kişisel tıbbi ihtiyaçların (alerji ilaçları, gözlük, işitme cihazı pili) yedeklerinin çantada hazır olması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Bebek, yaşlı veya engelli bireylerin bulunduğu durumlarda, onların özel bakım ihtiyaçları (mama, çocuk bezi, özel destek ekipmanları) listeye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birey, kendi kişisel ihtiyaçlarını içeren küçük bir listeyi çantasının en üstünde tutarak panik anında eksiklerini kontrol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Sel Anında Güvenli Tahliye ve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Sel anında su seviyesi hızla yükseliyorsa, mümkün olan en kısa sürede binanın üst katlarına çıkılmalıdır; bodrum katları ve zemin seviyesi su baskınlarında ilk riskli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cihazlardan ve panolardan uzak durulmalıdır; su ile temas eden elektrik tesisatı ciddi çarpılma tehlikesi yaratır ve hayatı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planlarında sel riskine karşı binanın güvenli bölgeleri önceden belirlenmiş ve işaretlenmiş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Sistemleri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Meteorolojik uyarılar yakından takip edilmeli, işyeri acil durum ekipleri olası bir sel öncesinde alarm durumuna geçmelidir; erken uyarı, tahliye süresini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sesli ve ışıklı uyarı sistemleri düzenli kontrol edilmelidir; bu sistemler, çalışanların tehlikeyi zamanında algılayarak tahliye hazırlıklarına başlamasını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acil durumlarda haberleşme kanalları açık tutulmalı ve tüm çalışanlara gerekli bilgilendirmeler zamanında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Tatbikat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ekiplerinde görevli olan çalışanlar, İşyerlerinde Acil Durumlar Hakkında Yönetmelik uyarınca, ekiplerinin görev alanı ile ilgili özel eğitimlerden ve periyodik tatbikatlardan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acil durum anındaki müdahale tekniklerini, kullanılan ekipmanların doğru kullanımını ve tahliye süreçlerini kapsamalı, yılda en az bir kez tatbikatla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olası bir acil durumun simüle edilmesi suretiyle, ekiplerin reaksiyon sürelerini ve koordinasyon becerilerini test etmek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ve tatbikat sonuçları bir rapor ile değerlendirilmeli, tespit edilen eksiklikler acil durum planında gerekli iyileştirmelerin yapılması için bir girdi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Kesimi ve İkincil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Sel riski oluştuğunda, elektrik ana panoları ve doğalgaz vanaları yetkili personel tarafından güvenli bir şekilde kapatılmalıdır; bu önlem, sel sonrası yangın ve patlama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tesisatın güvenliği sağlanmalı ve su baskını durumunda elektrik akımı derhal kesilerek ikincil kazaların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 ve pano kapatma işlemleri, sadece bu konuda eğitimli ve görevli personel tarafından yapılmalı; diğer çalışanların bu alanlara müdahale etmesi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Tahliye Güzergahları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önceden belirlenmiş ve işaretlenmiş güvenli kaçış rotaları kullanılmalıdır; sel sularının akış yönü ve derinliği tahmin edilemeyeceği için su içinden geçilmemelidir.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acil çıkış yollarının engelsiz ve güvenli tutulmasını zorunlu kılar; sel durumunda bu yolların önemi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güzergahında su birikintisi varsa, alternatif güvenli çıkış noktaları kullanılmalıdır; çalışanların su içerisinde yürümesi, gizli çukurlar veya mazgallar nedeniyle ciddi yaralanmalara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Sel Sonrası Temizlik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Sel sonrası temizlik çalışmaları sırasında, suyun taşıdığı kimyasal ve biyolojik atıklar nedeniyle enfeksiyon riski oluşabilir; bu nedenle uygun eldiven ve koruyucu giysi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 sağlıklı ve güvenli bir çalışma ortamını tekrar tesis etmekle yükümlüdür; temizlik süreçleri profesyonel ekiplerce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uzman bir elektrikçi tarafından kontrol edilmeden sisteme enerji verilmemelidir; ıslak ekipmanların çalıştırılması ölümcül kazalara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ve Göçükte Tahliye ve İkincil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veya göçük anında, ortamdaki toz ve dumanın dağılmasını beklemeden, belirlenmiş en yakın acil çıkış rotalarından süratle uzaklaşılmalıdır; Çalışanların Patlayıcı Ortamların Tehlikelerinden Korunması Hakkında Yönetmelik gereği, kaçış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olaydan hemen sonra oluşabilecek ikincil patlama veya çökme riskine karşı, bölgeye geri dönme girişimi kesinlikle yapılmamalıdır; müdahale sadece profesyonel ekipler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sırasında, olası gaz sızıntısı veya kimyasal yayılım riskine karşı ağız ve burun bir bez yardımıyla kapatılmalı, ortamdaki yanıcı maddelerden uzak 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toplanma alanına gidilmeli ve acil durum sorumlusuna mevcut durum hakkında bilgi verilerek yoklama sürecine dahil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Mesafe ve Alan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veya göçük gerçekleşen bölge çevresinde, uzmanlarca belirlenen güvenli mesafe sınırı (kordon) oluşturulmalıdır; İşyerlerinde Acil Durumlar Hakkında Yönetmelik uyarınca, bu alanın dışında kalmak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mesafenin belirlenmesinde rüzgar yönü, patlayıcı madde miktarı ve yapının statik durumu gibi faktörler dikkate alınmalı, yetkisiz girişler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kontrolü sırasında, çevredeki diğer çalışanlar uyarılmalı ve panik havası oluşturmadan güvenli bölgeye yönlendirme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alan içerisinde, acil durum ekiplerinin rahat çalışabilmesi için araç ve yaya trafiğine kapatılmış özel müdahale koridorları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Enkaz Altı İletişim ve Hayatta Kalma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Enkaz altında kalan kişinin, 6331 sayılı İş Sağlığı ve Güvenliği Kanunu kapsamında belirlenen kurtarma prosedürlerine göre, enerjisini koruması ve nefes alışverişini düzenli tutması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Dışarıdaki kurtarma ekiplerine sesini duyurabilmek için sert cisimlere vurarak ritmik sesler çıkarma (tıklama) yöntemi kullanılmalı, bağırmak yerine bu yöntem enerji tasarrufu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Enkaz altında hava boşluğu oluşturabilecek alanlara sığınılmalı, mevcut hava akışını bozacak veya toz miktarını artıracak ani hareketlerden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ekipleriyle iletişim kurulduğunda, sakin kalınmalı ve ekiplerin talimatlarına harfiyen uyulmalıdır; panik, kurtarma sürecini zorlaştırabilir.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Profesyonel Arama-Kurtarma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Arama-kurtarma faaliyetleri, yapısal stabilite değerlendirildikten sonra ve AFAD koordinasyonundaki müdahale hizmetleri (5902 sayılı Kanun ve Afet ve Acil Durum Müdahale Hizmetleri Yönetmeliği) ile ilgili teknik standartlara uygun olarak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ekipleri; enkazın genel durumunu analiz ederek, öncelikle yaşam boşluğu olan bölgelere odaklanmalı ve destek yapıları kullanarak çökme riskini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kullanımı sırasında (hidrolik kesiciler, sensörler), enkaz altındaki kişiye zarar vermemek adına hassas çalışma teknikleri uygulanmalı ve sürekli iletişim halinde kalınmalıdır.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tamamlanana kadar, tüm arama-kurtarma personeli gerekli kişisel koruyucu donanımları tam olarak kullanmalı ve iş güvenliği kurallarından taviz vermemelidir.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Özelinde Patlama ve Göçük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işyeri kendi yapısına uygun risk değerlendirmesi yapmalıdır; 6331 sayılı İş Sağlığı ve Güvenliği Kanunu, işverene operasyonel süreçlerde oluşabilecek patlama ve göçük risklerini periyodik olarak güncelleme zorunluluğu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İşletmedeki yanıcı gaz, toz ve kimyasal madde depolama alanları, patlama riskine karşı sürekli izlenmeli ve gerekli teknolojik önlemler (sensörler, havalandırma)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göçük riski taşıyan bölümler (kazı alanları, eski binalar, ağır yük depoları) düzenli mühendislik kontrollerinden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işyerinin spesifik risklerine göre hazırlanmalı ve tüm çalışanlara yılda en az bir kez tatbikat ile hatırlatılmalıdır.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Terör Tehdidi ve Şüpheli Paket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terör veya güvenlik tehdidi durumunda, İşyerlerinde Acil Durumlar Hakkında Yönetmelik gereği önceden belirlenmiş acil durum planları derhal devreye alınmalı ve çalışanların güvenliği en üst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Şüpheli paket veya nesne fark edildiğinde asla dokunulmamalı, nesne çevresi hızla boşaltılmalı, kapılar kapatılarak izolasyon sağlanmalı ve durum derhal en yakın güvenlik birimlerine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tehditlerinde en önemli kural, çevresel farkındalığı artırmak ve işyerine girişlerdeki kontrol mekanizmalarını (kartlı geçiş, çanta araması) tavizsiz bir şekilde uygulamaktır.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Şüpheli durum bildirimlerinde, nesnenin yeri, fiziksel özellikleri ve bulunduğu ortamdaki hareketlilik detaylıca kaydedilmeli; yetkililere aktarılırken net ve kısa ifadeler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Bildirim ve Tahliye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acil durumlarda tahliye süreçlerinin hızlı ve düzenli işlemesi için tüm çalışanlar acil çıkış rotalarına ve toplanma yerlerine hakim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Tehdit algılandığı anda 112 Acil Çağrı Merkezi ile irtibata geçilmeli; ihbar sırasında işyerinin açık adresi, tehdidin türü ve varsa yaralı sayısı net bir şekilde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asansörler kesinlikle kullanılmamalı, yangın merdivenleri veya belirlenmiş güvenli çıkış yolları tercih edilerek toplanma alanına süratle geçiş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toplanma alanında görevli ekiplerce yoklama yapılmalı; eksik personel olup olmadığı kontrol edilerek durum, acil durum yöneticisine vakit kaybetmeden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Görevlendirme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ekiplerinde görevli personeli yazılı olarak görevlendirmeli ve bu listeyi acil durum planı içerisinde güncel tutarak çalışanlara duyurmalıdır.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Görevlendirilen personelin isimleri, iletişim bilgileri ve görev tanımları, İşyerlerinde Acil Durumlar Hakkında Yönetmelik gereği işyeri genelinde herkesin kolayca görebileceği yerlerde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değişiklikleri veya işten ayrılmalar durumunda, acil durum ekiplerindeki boşluklar vakit kaybetmeden doldurulmalı ve görevlendirme kayıtları yasal denetimler için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güncel tutulması, acil durum anında kimin hangi sorumluluğu üstleneceğinin belirsizliğini ortadan kaldırır ve yönetimsel süreçlerin hukuki açıdan da güvence altına alınmasını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Panik Yönetimi ve Davranışsal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en büyük risk paniktir; çalışanların soğukkanlılığını koruması, liderlerin ve acil durum ekiplerinin yönlendirmelerine harfiyen uyması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yönetimi, bireylerin kendi kararlarını vermesi yerine, önceden eğitilmiş acil durum ekiplerinin talimatlarını takip etmesiyle sağlanır ve bu durum kargaşayı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yüksek sesle bağırmak, koşuşturmak veya yanlış yönlendirmeler yapmak panik seviyesini artırır; bu nedenle iletişim, sakin ve kararlı bir tonla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tehdidi sürerken, çalışanların bir arada kalması veya güvenli bir odaya kilitlenerek dışarıdan görünmemesi (saklanma prosedürü) gibi talimatlar, panik yönetiminin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Koordinasyonu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yönetimi, güvenlik güçleri, sağlık ekipleri ve işyeri yönetimi arasındaki koordinasyonun kesintisiz sürmesine bağlıdır; bu süreç İşyerlerinde Acil Durumlar Hakkında Yönetmelik ile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güçleri olay yerine ulaştığında, işyeri yetkilileri tarafından olayla ilgili tüm bilgiler (şüpheli kişi tarifi, giriş-çıkış kayıtları, kamera görüntüleri) eksiksiz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iletişim kanalları (telsiz, anons sistemi) sadece acil durum yönetimi için kullanılmalı; gereksiz bilgi akışı veya dedikodu yayılması önlenerek bilgi kirliliğine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Dışarıdan gelen yardım ekiplerine girişlerde kolaylık sağlanması, bariyerlerin açılması ve güvenlik güçlerinin yönlendirilmesi için önceden belirlenmiş bir güvenlik sorumlusu görevlendirilmelidir.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Prosedürleri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Terör ve güvenlik tehditlerine yönelik acil durum prosedürleri, 6331 sayılı İSG Kanunu çerçevesinde periyodik olarak gözden geçirilmeli ve güncel tehdit analizlerine göre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prosedürlerin işlerliğini kanıtlamak için yılda en az bir kez kapsamlı tatbikatlar yapılmalı; tatbikat sonrası aksaklıklar raporlanarak gerekli iyileştirmeler hemen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çalışanların acil durum prosedürlerine dair eğitimleri kayıt altına alınmalı ve yeni işe başlayan personele oryantasyon kapsamında bu bilgiler mutlaka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acil durum sonrası yasal süreçlerin yönetilmesi ve sorumlulukların tespiti açısından büyük önem taşır; bu nedenle tutanaklar ve kayıtlar titizlikle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Pandemi Yönetim Planı: Hijyen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salgın hastalık durumlarında iş sürekliliğini sağlamak adına kapsamlı bir pandemi yönetim planı hazırlamalıdır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kapsamında hijyen istasyonları oluşturulmalı ve el dezenfektanı gibi malzemeler ortak kullanım alanlarına stratejik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 arasında sosyal mesafeyi koruyacak fiziksel düzenlemeler yapılmalı, gerekirse çalışma saatleri vardiyalı sisteme göre yeniden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Hastalık belirtisi gösteren çalışanların hızlıca izole edileceği alanlar önceden belirlenmeli ve acil durum protokolleri bu doğrultuda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 Önleme ve Hijyen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 riskini minimize etmek için kapalı çalışma alanlarının havalandırma sistemleri periyodik olarak kontrol edilmeli ve temiz hava girişi artırılmalıdır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kullanılan ekipmanlar, klavyeler ve masalar her vardiya değişiminde uygun dezenfektanlarla temizlenerek sterilize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kişisel hijyen kurallarına uyumu teşvik edilmeli, maske kullanımı gibi zorunlu önlemler işyerinin risk analizine göre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girişlerinde ateş ölçümü veya semptom sorgulama prosedürleri, bulaşın erken tespiti için etkin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Temaslı Yönetimi ve İzolasyon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Temaslı yönetimi, hastalık şüphesi olan veya testi pozitif çıkan çalışanın yakın çevresini belirlemek amacıyla titizlikle yürütülmelidir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Temaslı olduğu tespit edilen personelin izolasyon süreci, Sağlık Bakanlığı rehberleri ve işyeri hekiminin tavsiyeleri doğrultusunda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sürecindeki çalışanın işe dönüş kriterleri belirlenmeli ve bu süreçte işyeri hekimi tarafından düzenli sağlık takibi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diğer çalışanların sağlığını korumak için temaslı yönetimi süreci gizlilik esaslarına uygun şekilde ve hızlıca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Uzaktan Çalışma ve İdari Düzenlemeler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çalışma modeli, salgın döneminde fiziksel yoğunluğu azaltmak ve iş sürekliliğini sağlamak amacıyla stratejik bir araç olarak kullanılmalıdır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çalışan personelin ergonomik çalışma koşulları değerlendirilmeli ve dijital iletişim araçları üzerinden İSG eğitimlerine katılımları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çalışma sırasında iş-özel hayat dengesi gözetilmeli, çalışanların psikososyal riskleri yönetilerek tükenmişlik hissinin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çalışma döneminde işveren, iş sağlığı ve güvenliği yükümlülüklerinin devam ettiğini bilerek gerekli rehberlik hizmetlerini dijital ortamda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Malzeme Stoğu ve Lojistik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Pandemi sürecinde kritik öneme sahip KKD, maske, eldiven ve dezenfektan gibi malzemelerin stok yönetimi aksatılmadan sürdürülmelidir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stoğu, işyeri risk analizine göre belirlenen ihtiyaç seviyesinin üzerinde tutulmalı ve tedarik zincirindeki aksamalar için alternatif planlar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Stoklanan malzemelerin son kullanma tarihleri ve saklama koşulları, İSG birimi tarafından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malzemelere hızlı erişim sağlanması için stoklar, işyerinin farklı noktalarına stratejik olarak dağıtılmalıdır.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Jeneratör ve UPS Sistemleri ile Süreklilik Sağlama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anında işyerindeki kritik süreçlerin durmaması için jeneratör sistemleri, kesinti algılandığında otomatik olarak devreye girecek şekilde tasarlanmalı ve İşyerlerinde Acil Durumlar Hakkında Yönetmelik gereği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Kesintisiz Güç Kaynakları (UPS), jeneratör devreye girene kadar geçen sürede hassas cihazların zarar görmesini engeller; bu sistemler bilgisayar sunucuları ve tıbbi cihazlar gibi verinin kritik olduğu noktalarda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ve UPS sistemlerinin periyodik bakımları, yetkili servisler tarafından yapılmalı ve yapılan her işlem kayıt altına alınarak olası bir arıza durumunda sistemin çalışabilirliği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sürekliliği için yakıt tankları her zaman yeterli seviyede tutulmalı ve jeneratörün bulunduğu alanın havalandırma şartları, yanma verimliliği ve egzoz çıkışı açısından mevzuata uygunluğu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Aydınlatma Sistemlerinin Kurulumu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elektrik kesintisi durumunda çalışma alanları ve kaçış yolları yeterli düzeyde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aydınlatma armatürleri, kaçış yollarındaki yönlendirme levhalarını ve çıkış kapılarını görünür kılacak şekilde yerleştirilmeli; özellikle merdivenler ve keskin dönüş noktalarında aydınlatma seviyesi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ana enerji hattından bağımsız bataryalarla çalışmalı ve enerji kesildiği anda en az 60 dakika boyunca aydınlatma sağlayacak kapasitede tasarlanarak, personelin güvenli tahliyesine imkan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Armatürlerin periyodik testleri yapılarak batarya ömürleri kontrol edilmeli, arızalı lambalar derhal değiştirilerek acil durum senaryolarında sistemin kusursuz çalışması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Analizi ve Acil Durum Planlama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acil durum planları mevcut tehlikelerin analizine dayandırılmalıdır; bu süreç, olası kazaların şiddetini önceden belirleyerek doğru müdahale yöntemlerini seçmemize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tanımlanması sırasında işyerinin konumu, kullanılan kimyasallar ve fiziksel yapı gibi faktörler dikkate alınmalı; bu veriler, acil durum planlarının temelini oluşturacak senaryoların doğruluğunu doğrudan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sonuçlarını acil durum planı ile entegre ederek, çalışanları olası acil durumlara karşı hazırlıklı tutmakla yükümlüdür; planlama, statik bir belge değil yaşayan bir süreç olarak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değerlendirmesinden elde edilen bulgular, acil durum ekiplerinin kurulması, ekipman ihtiyacının belirlenmesi ve tahliye yollarının düzenlenmesi süreçlerinde yol gösterici bir rehber niteliği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Güç Sistemlerinin Periyodik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tüm yedek enerji sistemleri belirli periyotlarla yük altında test edilmeli ve sistemin enerji ihtiyacını karşılama kapasitesi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sırasında jeneratörün motor performansı, soğutma sistemi ve yakıt besleme hatları gözden geçirilmeli; elde edilen veriler bir bakım planı dahilinde takip edilerek sistemin güvenilirliği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ve yapılan tüm müdahaleler, teknik bir dosyada tarih ve sorumlu imzasıyla arşivlenmeli; bu kayıtlar hem yasal denetimlerde hem de olası bir kaza sonrası incelemelerde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güç sistemlerinde kullanılan tüm elektrik bağlantıları ve panolar, termal kameralarla kontrol edilerek olası ısınma veya gevşeme sorunları erkenden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Yüklerin Önceliklendirilmesi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anında jeneratör kapasitesinin sınırlı olduğu durumlarda, hangi cihazların öncelikli çalışacağı belirlenerek bir yük önceliklendirme planı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Sunucular, haberleşme sistemleri, güvenlik kameraları ve yangın algılama sistemleri gibi güvenlik için kritik olan cihazlar birinci öncelikli yükler olarak tanımlanmalı ve kesintisiz enerji ile beslenmelidir.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bandındaki cihazlar gibi enerji yoğunluğu yüksek olan sistemler, acil durum süresince devre dışı bırakılarak jeneratörün aşırı yüklenmesi önlenmeli ve sistemin uzun süre çalışması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önceliklendirme prosedürü, elektrik panoları üzerinde etiketlenmeli ve ilgili teknik personel, hangi şartlarda hangi yüklerin kapatılacağı konusunda önceden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Kesintisi Acil Durum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elektrik kesintisi için hazırlanan acil durum prosedürü tüm çalışanlara duyurulmalı ve kesinti anında yapılması gerekenler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Kesinti yaşandığında, çalışanlar sakin kalmalı, çalışma alanındaki hareketli makine ve ekipmanları güvenli şekilde durdurmalı ve varsa acil aydınlatmaların yönlendirmesini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ekip, kesintinin ana şebeke kaynaklı mı yoksa dahili bir arıza mı olduğunu hızla belirlemeli, jeneratörün devreye girip girmediğini kontrol ederek gerekli müdahaleleri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tekrar geldiğinde, sistemlerin kademeli olarak devreye alınması ve oluşabilecek voltaj dalgalanmalarına karşı hassas ekipmanların korunması için gerekli olan başlatma protokolleri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Raporlama ve Kayıt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gerçekleştiği anda detaylı bir kayıt tutulması, 6331 sayılı İş Sağlığı ve Güvenliği Kanunu uyarınca yasal bir gerekliliktir. Rapor; olayın zamanı, yeri, şekli ve yaralananların durumunu eksiksiz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raporlama sürecinde kök neden analizine odaklanılmalı, benzer durumların tekrarını önleyecek veriler toplanmalıdır. Bu aşama, işyerindeki güvenlik kültürünün güçlendirilmesi ve risk değerlendirmesinin güncellenmesi için kritik bir temel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formları, çalışanların veya tanıkların ifadelerine dayanarak objektif bir şekilde doldurulmalıdır. İşveren veya vekili, olayın tüm detaylarını kayıt altına alarak yasal sorumluluklarını yerine getirmiş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tutulurken, kullanılan ekipmanların durumu ve ortam şartları gibi teknik detaylar belirtilmelidir. Bu bilgiler, kaza sonrası yapılacak incelemelerde en önemli kanıt kaynaklarından biri olarak kullanılacaktır.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İncelemesinde Zaman Çizelgesi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gerçekleşmesinden itibaren oluşturulan kronolojik zaman çizelgesi, kaza incelemesinde olaylar dizisini anlamak için elzemdir. Olay öncesi hazırlıklar, kaza anı ve kaza sonrası müdahale süreçleri dakikası dakikasına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çizelgesi tutulurken, vardiya değişim saatleri, molalar veya görev dağılımı gibi operasyonel süreçler göz önünde bulundurulmalıdır. Bu veriler, kazanın yorgunluk veya zaman baskısı gibi faktörlerden kaynaklanıp kaynaklanmadığını analiz etmemize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acil durum müdahale süresi ve ilk yardım ekiplerinin olay yerine ulaşma süreci çizelgeye dahil edilmelidir. Müdahale hızı, kaza sonuçlarının hafifletilmesinde belirleyici bir faktör olarak raporlara yansıtılmalıdır.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çizelgesi, olayın ardından yapılan ilk bildirim saati ile nihai raporun oluşturulma saati arasındaki süreci de kapsamalıdır. Bu tutarlılık, işletmenin acil durum yönetimi başarısını ölçmek için kullanılan bir göstergedir.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Tanık İfadeleri ve Fiziksel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anına tanıklık eden kişilerin ifadeleri, kaza inceleme sürecinin en önemli unsurlarından biridir ve tarafsız bir şekilde alınmalıdır. Tanıkların olay anındaki pozisyonları ve görüş açıları, raporun güvenilirliğini artırmak için not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 bulunan ekipman, kırılan parçalar veya dökülen kimyasallar gibi fiziksel kanıtlar, fotoğraflanarak veya tutanak altına alınarak muhafaza edilmelidir. Kanıtların bozulmadan saklanması, hukuki süreçlerde işvereni koruyucu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kanıtlar incelenirken, kayıt saatleri ve olayla olan bağlantısı netleştirilmelidir. İlgili İSG mevzuatı kapsamında, elde edilen tüm kanıtlar gizlilik kurallarına uygun olarak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Tanık ifadeleri alınırken kişilerin birbirini etkilememesine özen gösterilmeli, ifadeler mümkünse olaydan hemen sonra alınmalıdır. Bu süreç, olayın gerçek nedeninin ortaya çıkarılması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meydana gelen iş kazalarının SGK'ya bildirilmesi yasal bir zorunluluktur. Bildirim, kazadan sonraki 3 iş günü içinde elektronik ortamda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işletmenin büyüklüğü veya tehlike sınıfı ne olursa olsun tüm işverenler için bağlayıcı bir kuraldır. Sürenin aşılması durumunda, işletmeler ciddi idari para cezaları ile karşı karşıya kalabilir.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yapılırken, kazanın meydana geliş şekli, yaralanmanın türü ve etkilenen uzuvlar gibi bilgiler doğru girilmelidir. Yanlış veya eksik bildirim, SGK incelemelerinde işletme aleyhine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şüphesi durumunda ise, sağlık hizmeti sunucularının bildirimi üzerine işveren, gerekli yasal süreçleri takip etmelidir. Bildirim yükümlülüğü, işletmenin yasal uyumunu gösteren en temel göstergelerden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Kayıtların Arşivlenmesi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olay raporları, yasal saklama süreleri boyunca güvenli bir şekilde arşivlenmelidir. İlgili İSG mevzuatı, bu kayıtların işletme denetimlerinde veya olası bir dava sürecinde kanıt olarak sunulmasını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sürecinde, verilerin gizliliği ve çalışanların kişisel verilerinin korunması göz önünde bulundurulmalıdır. Sadece yetkili personelin erişebileceği dijital veya fiziksel arşiv sistemleri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raporlar, yıllık İSG raporlarında ve risk değerlendirmesi güncellemelerinde referans noktası olarak kullanılmalıdır. Geçmiş kaza verileri, işletmenin güvenlik eğilimlerini anlamak için en değerli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sadece yasal bir zorunluluk değil, aynı zamanda kurumsal hafızanın korunmasıdır. Geçmişte yaşanan olaylardan ders çıkararak, gelecekteki iş kazalarını önlemek için bu kayıtların incelenmesi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Kök Neden Analizi Yöntemleri: 5 Neden ve Balık Kılçığı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bir kazanın temelindeki asıl sebebi bulmak için uygulanan sistematik bir yaklaşımdır. 5 Neden yöntemi, sorunu 'Neden?' sorusunu tekrarlayarak en temel kaynağa indirger; Balık Kılçığı (Ishikawa) diyagramı ise insan, makine, yöntem ve çevre gibi farklı kategorilerdeki olası etkenleri görselleştirerek analiz etmemizi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yöntemlerin 6331 sayılı İş Sağlığı ve Güvenliği Kanunu kapsamında risk değerlendirmesi sürecine entegre edilmesi, kazaların tekrarlanmaması adına zorunlu bir uygulamadır. Analiz sırasında her bir etkenin kanıtlarla desteklenmesi, çözümün doğruluğunu kesinleştirir.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aşamasında, olayın gerçekleştiği andan geriye doğru gidilerek, hangi zincirleme hataların bir araya gelerek kazayı oluşturduğu adım adım listelenmelidir. Bu süreç, sadece teknik bir inceleme değil, aynı zamanda güvenli çalışma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Yüzeysel Nedenlerden Derin Kök Nedenlere İniş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incelemelerinde sık yapılan hata, 'çalışan dikkatsizliği' gibi yüzeysel nedenlerle analizi sonlandırmaktır. Oysa gerçek kök neden; eğitim eksikliği, hatalı ekipman tasarımı veya yetersiz denetim gibi sistemik bir bozukluktur.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çerçevesinde, acil durumların önüne geçmek için yüzeysel bulguların ötesine geçilerek, yönetimin sorumlulukları ve işyeri organizasyonu detaylıca incelenmelidir. Yüzeysel nedenler kazanın sonucudur, kök neden ise kazanın oluşma olasılığını yaratan ortamdır.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sırasında 'İnsan hatası' olarak tanımlanan her durumun altında, aslında o hatayı yapmaya zorlayan veya hata yapmayı mümkün kılan bir sistem boşluğu yattığını kabul etmek, çözüm üretmenin ilk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Senaryolarının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işyerinde meydana gelebilecek yangın, patlama, tehlikeli kimyasal sızıntı veya doğal afetler gibi durumlar için özel senaryolar hazırlanmalıdır; bu senaryolar, acil durum ekiplerinin görev dağılımını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 oluşturulurken işyerinin vardiya düzeni, çalışan sayısı ve özel gereksinimi olan bireylerin durumu göz önüne alınmalı; her bir senaryo, ilgili acil durum ekibinin müdahale prosedürlerini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senaryolar, çalışanların acil durumlarda sergileyeceği davranışları netleştirmeli ve panik oluşumunu engelleyecek şekilde kolay anlaşılır bir dille ifade edilmelidir; karmaşık süreçler, uygulama aşamasında hatalara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Senaryoların geçerliliği, periyodik olarak yapılan tatbikatlarla kontrol edilmeli ve elde edilen sonuçlar ışığında planlar revize edilerek güncel tutulmalıdır; bu, acil durum yönetiminin temel bir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Sistemik Faktörler ve Yönetimsel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sadece teknik aksaklıkları değil, organizasyonel ve yönetimsel faktörleri de kapsamalıdır. İSG süreçlerinde sistemik faktörler; bütçe kısıtlamaları, yoğun çalışma temposu, yetersiz İSG politikaları ve denetim eksiklikleri olarak karşımıza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her türlü tedbiri alma yükümlülüğü getirirken, bu tedbirlerin sürekliliğini sağlamak için sistemik denetim mekanizmalarının kurulmasını da zorunlu kılar. Yönetim, süreçleri tasarlarken güvenliği bir maliyet olarak değil, işletme sürekliliğinin temel taşı olarak görmelidir.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Sistemik faktörler analiz edilmediği sürece, yapılan her iyileştirme geçici bir yara bandı etkisi yaratır. Kurumsal hafıza oluşturulmalı ve benzer sistemik hataların diğer departmanlarda yaşanmaması için yatay yayılım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Katılımlı Analiz ve Ortak Akıl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tek bir uzman tarafından değil, olayı yaşayan çalışanların da dahil olduğu bir ekip tarafından gerçekleştirilmelidir. Çalışanların saha deneyimi, analizin gerçekçi olması ve uygulanabilir çözümler üretilmesi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planlarının güncellenmesi ve risklerin yönetilmesi süreçlerinde çalışanların görüşlerinin alınması, güvenlik kültürünü güçlendirir. Katılımlı analiz, çalışanların sürece aidiyet duygusunu artırır ve önerilen güvenlik önlemlerinin benimsenmesini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oluşturulurken farklı departmanlardan (üretim, bakım, İSG, yönetim) temsilcilerin bulunması, soruna farklı açılardan bakılmasını sağlayarak kör noktaların oluşmasını engeller. Ortak akıl, en etkili çözümün bulunmasına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Analiz Sonuçlarının Kaydı ve İzleme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sonucunda belirlenen aksiyon planları ve alınan güvenlik önlemleri, yasal zorunluluklar gereği yazılı kayıt altına alınmalıdır. 6331 sayılı İSG Kanunu, tüm İSG süreçlerinin, kazaların ve alınan önlemlerin dökümante edilerek saklanmasını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işlemi, sadece denetimlerde sunulacak bir evrak değil, işletmenin tecrübe havuzudur. Analiz edilen olayların sonuçları, periyodik olarak İSG kurullarında değerlendirilmeli ve alınan önlemlerin etkinliği (iyileştirme sonrası tekrar kaza yaşanıp yaşanmadığı)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belirlenen önlem kazayı engellemediyse, analiz sürecine geri dönülmeli ve sistemik faktörler tekrar gözden geçirilmelidir. Dokümantasyon, sürekli iyileştirmenin ve yasal uyumun anahtarıdır; her kayıt, daha güvenli bir yarın için atılan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Düzeltici ve Önleyici Faaliyet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Düzeltici faaliyet, mevcut bir uygunsuzluğun kök nedenini ortadan kaldırarak olayın tekrarını önlemeyi amaçlayan sistematik bir iyileştirme sürecidir; bu faaliyetler sürekli iyileştirme prensibi çerçevesinde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faaliyet ise potansiyel uygunsuzlukları henüz gerçekleşmeden önce tespit ederek riskleri minimize etmeye odaklanır; 6331 sayılı İş Sağlığı ve Güvenliği Kanunu gereği işveren her zaman önleyici tedbirleri önceliklendirmelidir.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Faaliyetlerin başarıya ulaşması için sorunun sadece belirtileri ile değil, altında yatan temel nedenlerle uğraşılması gereklidir; yüzeysel çözümler kalıcı güvenlik sağlamaz.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Planı ve Kaynak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DÖF sürecinde her bir aksiyon için net bir sorumlu, uygulama termin süresi ve gerekli kaynaklar belirlenmelidir; sorumluluklar İSG mevzuatı çerçevesinde açıkça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termin süresine uyulması, işyerindeki güvenlik açıklarının hızla kapanması ve iş kazası riskinin azaltılması açısından kritik öneme sahiptir; gecikmeler riskleri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 planında kullanılacak kaynakların (ekipman, eğitim, bütçe) doğru atanması, faaliyetin etkinliğini doğrudan etkiler; kaynak yetersizliği faaliyetin başarısızlığına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Benzer Risklerin Taranması ve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bir uygunsuzluk sadece ilgili alanda değil, benzer iş süreçleri ve diğer departmanlarda da benzer riskler yaratıp yaratmadığı açısından titizlikle taranmalıdır.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süreci, sorunun sadece yüzeysel etkilerini değil, altında yatan yönetimsel veya sistemsel eksiklikleri bulmayı amaçlayan kapsamlı bir inceleme sürecidir; bu analiz olmadan gerçek bir çözüm üretilemez.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Benzer risk taraması, işyerindeki genel güvenlik seviyesini yükseltir ve benzer kazaların farklı birimlerde yaşanmasını engeller; bu proaktif bir güvenlik yaklaşımıdır.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Etkinlik İzleme ve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faaliyetlerin başarısı, belirlenen performans kriterleri ile izlenmeli ve faaliyetin sorunu kalıcı olarak çözüp çözmediği belirli aralıklarla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İşyerlerinde Acil Durumlar Hakkında Yönetmelik ilkeleriyle uyumlu olmalı ve sonuçlar yazılı kayıt altına alınmalıdır; kayıt tutulmayan faaliyet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alınan önlem riski azaltmadıysa, faaliyetin yeniden değerlendirilmesi ve farklı teknik yöntemlerin devreye alınması gerekmektedir; başarısızlık durumunda pes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Faaliyet Kapatma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DÖF süreci, hedeflenen tüm faaliyetlerin tamamlanması, etkinliğinin doğrulanması ve elde edilen verilerin sistemli bir şekilde kayıt altına alınmasıyla resmi olarak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Kapatılan her faaliyet, işyerinde oluşturulan güvenlik kültürünün bir parçası olarak değerlendirilmeli ve elde edilen deneyimler ilgili tüm çalışanlarla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Tutulan kayıtlar, olası yasal denetimlerde ve iş kazası soruşturmalarında işverenin gerekli önlemleri aldığını kanıtlayan temel belgeler niteliğindedir; dokümantasyon eksikliği büyük hukuki risk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Sonrası Analiz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meydana gelen her acil durum sonrası planın etkinliği detaylıca değerlendirilmelidir. Olay sırasında yaşanan aksaklıklar, müdahale süreleri ve ekiplerin performans verileri objektif bir şekilde analiz edilerek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sürecinde, acil durumun nedenleri ve müdahale aşamasındaki zayıf noktalar belirlenerek planın güncellenmesi için gerekli temel veriler oluşturulur. Bu süreç, sadece kaza sonrası değil, ramak kala olaylarda da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olayın tekrarlanmaması adına tüm çalışanların görüşlerini almalı ve saha deneyimlerini planın revizyonuna dahil etmelidir. Çalışan katılımı, planın uygulanabilirliğini artıran en önemli unsurlardan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riskleri azaltmakla yükümlüdür; dolayısıyla acil durum sonrası planın güncellenmesi yasal bir gereklilik olmanın ötesinde bir güvenlik stratejisidir.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Eksiklerin Plana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eksikliklerin acil durum planına yansıtılması sürecinde önceliklendirme yapılmalıdır. Kritik öneme sahip, can güvenliğini doğrudan etkileyen açıklar derhal giderilmeli ve planın ilgili bölümleri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güncellenmesi sırasında, acil durum ekiplerinin görev tanımları ve müdahale yöntemleri, olaydan elde edilen gerçek saha tecrübeleri ile yeniden şekillendirilir. Bu, teorik planın pratikle uyumunu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güncellenen planların güncel risk değerlendirmesi ile uyumlu olması şarttır. Plan revizyonu yapıldığında risk analizi dosyası da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Değişiklikler yapıldıktan sonra planın yeni hali, tüm ilgili birimlere ve çalışanlara duyurulmalıdır. Planın güncel kalması, acil durumda doğru kararların hızla alınmasını sağlayan temel mekanizmadır.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Yönetimi Temel Bilgiler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ve Eğitimler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Ekipmanları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Acil Durumlar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Sonrası İyileştirme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 ve Olasılık Analizi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yönetiminde etki ve olasılık analizi, hangi senaryonun öncelik kazanacağını belirlemek için kullanılır; yüksek olasılıklı ve yüksek etkili olaylar, acil durum planının en kritik parçalarını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Olasılık analizi, olayın meydana gelme sıklığını geçmiş veriler ve benzer işyerlerindeki kaza raporları üzerinden tahmin ederken, etki analizi ise olayın çalışanlar, çevre ve üretim üzerindeki olası zararlarını ölçer.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kaynakların en yüksek risk taşıyan alanlara odaklanmasını sağlar; bu sayede sınırlı olan acil durum bütçesi ve ekipman kapasitesi, en verimli şekilde kullanılarak maksimum koruma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matrisleri kullanılarak görselleştirilen etki ve olasılık verileri, acil durum ekiplerinin eğitim ihtiyaçlarını ve tatbikat sıklıklarını belirlemede somut bir temel sunmaktadır; bu analizler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ve Kaynak Revizyonu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ekiplerinin yetkinlikleri, olay sonrası gözden geçirilerek gerekli durumlarda ekip üyeleri değiştirilmeli veya sayıları artırılmalıdır. Ekiplerin ekipman ihtiyaçları, olayın ölçeğine göre yeniden değerlendirilerek eksiklikler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ekiplerinin sayısı tehlike sınıfına ve çalışan sayısına göre belirlenir. Olay sonrası yapılan revizyonda bu yasal oranlara titizlikle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müdahale ekipmanlarının (yangın söndürücüler, ilk yardım çantaları, sedyeler) yeterliliği, olay sırasındaki performanslarına göre test edilmelidir. Yetersiz kalan ekipmanlar daha yüksek kapasiteli olanlarla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Kaynakların gözden geçirilmesi, sadece fiziksel ekipmanları değil, aynı zamanda dış yardım kuruluşları ile yapılan iletişim ve iş birliği protokollerini de kapsamalıdır. Acil durumda dış yardıma erişim süreci hızlandırılmalıdır.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Revizyon Sonrası Eğitimler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planında yapılan her önemli değişiklikten sonra, çalışanlara ve ekiplere yeni durumu içeren bilgilendirme ve eğitimler verilmesi yasal bir zorunluluktur. Eğitimler, değişen prosedürleri içerecek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yeni acil durum prosedürleri hakkında teorik ve pratik eğitimlerin tekrarlanması, bilginin güncel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sadece bir sunumdan ibaret kalmaması, mutlaka tatbikatlarla pekiştirilmesi gerekir. Revize edilen planın işleyişi, yapılacak bir uygulama tatbikatı ile sahada test edilerek eksikler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çalışanların yeni acil durum süreçlerini anladığından emin olunmalı ve bu eğitimler mutlaka kayıt altına alınmalıdır. Eğitimlerin etkinliği, çalışanlara yöneltilecek değerlendirme soruları ile ölçülmelidir.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planının tüm revizyon süreçleri, yapılan analizler, alınan kararlar ve gerçekleştirilen eğitimler tarih ve imza ile kayıt altına alınmalıdır. Bu kayıtlar, yasal denetimlerde temel belge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planı ile ilgili tüm belgeler işyerinde denetime hazır bulundurulmalıdır. Belgelendirme, planın sürekliliğini ve ciddiyetini kanıtlayan en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planın hangi tarihte, neden güncellendiğini ve bu güncellemeyi kimlerin onayladığını içermelidir. Bu şeffaflık, işyerindeki güvenlik kültürünün gelişmesine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tüm İSG faaliyetleri gibi acil durum kayıtları da düzenli olarak arşivlenmelidir. Kayıtların dijital ortamda yedeklenmesi, veri kaybını önlemek açısından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Kurumsal Öğrenme ve Tecrübe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yaşanan her olay bir öğrenme fırsatıdır; olay sonrası analizler mutlaka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Kurumsal öğrenme, geçmiş tecrübelerin sistematik bir şekilde analiz edilerek benzer hataların tekrarının önlenmesini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Yaşanan acil durumların ardından yapılan kök neden analizleri, kurumun güvenlik hafızasını oluşturur ve gelecekteki riskleri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paylaşımı, çalışanların tecrübelerini ortak bir platformda birleştirmelerine ve güvenli çalışma yöntemlerini benimsemelerine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 ve Kötü Uygulama Analizleri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ve kötü uygulamaların ayrıştırılması, başarıların ödüllendirilmesi ve hataların şeffaf bir şekilde tartışılması güvenlik kültürünün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Kötü uygulamalar, sadece ceza odaklı değil, sistem eksikliklerini ortaya koyan birer rehber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uygulamalar ise saha içerisinde yaygınlaştırılarak standart hale getirilmeli ve diğer ekiplere örnek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vaka analizi, işyeri risk değerlendirmesi süreçlerini güncel tutmak ve önlemleri geliştirmek için kritik veriler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 ve Deneyimlerin Ekiplere Aktarımı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tecrübelerin ekiplere aktarımı, İSG eğitimlerinin en dinamik parçasıdır; saha içi bilgilendirmeler ve kısa toplantılar bu süreçte etkindir.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Tecrübe aktarımı sırasında teknik terimlerden kaçınılmalı, gerçek saha senaryoları üzerinden anlatım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Bilgiyi sadece yönetimin değil, tüm çalışanların paylaşması, güvenlik sorumluluğunun tabana yayılmasını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arası iletişim kanalları açık tutularak, bir departmanda yaşanan olayın diğer birimler için bir ders olması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Kültürü ve Farkındalık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Farkındalık, çalışanların tehlikeleri önceden sezme ve proaktif bir şekilde müdahale etme yeteneğini geliştiren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aracılığıyla yaratılan farkındalık, ramak kala olaylarının bildirilmesini teşvik eder ve kazaları gerçekleşmeden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kültürünün benimsenmesi, her çalışanın kendisinin ve iş arkadaşının güvenliğinden sorumlu olduğunu hissetmesiyle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stratejileri, güvenlik mesajlarının tüm çalışanlara net, anlaşılır ve sürekli bir dille ulaşmasını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Geri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6331 sayılı İş Sağlığı ve Güvenliği Kanunu kapsamında işverenin temel sorumluluklarından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bildirim döngüsü, sahadan gelen verilerin yönetim tarafından incelenmesi ve gerekli düzeltici faaliyetlerin başlatılmasıyla işler.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Mevcut güvenlik önlemleri, değişen koşullara ve gelişen teknolojiye göre periyodik olarak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iyileştirilmesi, sadece yasal bir zorunluluk değil, aynı zamanda operasyonel verimliliği ve çalışan memnuniyetini artıran bir yatırımdır.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Acil Durum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 Kötü Durum Senaryoları ve Kriz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kötü durum senaryoları, iş sürekliliğini tehdit eden büyük çaplı kazaları kapsar; bu planlar, işletmenin tamamen durması veya büyük maddi kayıplar yaşanması durumunda nasıl toparlanacağını belirleyen kriz yönetim stratejilerini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stratejileri, en kötü durum senaryosunda çalışanların güvenli bölgelere ulaşımını en kısa sürede sağlamalıdır; toplanma alanlarının kapasitesi ve erişilebilirliği her şart altında korunmalı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Kriz iletişimi, hem işletme içindeki çalışanların doğru bilgilendirilmesi hem de dış kurumların (itfaiye, ambulans, kolluk kuvvetleri) hızlıca olaydan haberdar edilmesi için kritik öneme sahiptir; iletişim ağları kesintisiz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kötü durum planları, kriz anında karar verme yetkisini net bir şekilde belirlemeli ve sorumluların kriz anında inisiyatif alabilmesi için gerekli yetki tanımlamaları önceden yazılı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İçin Kaynak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ekipmanlarının (yangın söndürücüler, ilkyardım çantaları, sedyeler) temini ve konumlandırılması, kaynak planlamasının en önemli parçasıdır; bu ekipmanlar, ilgili yasal standartlara uygun olarak periyodik bakımdan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ihtiyacı, senaryolara uygun olarak belirlenmeli ve acil durum ekiplerine (yangın, ilkyardım, kurtarma) düzenli, uygulamalı eğitimler verilmelidir; görevli personelin her an ulaşılabilir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kurumlarla (belediye, hastaneler, AFAD) yapılacak işbirliği protokolleri, kaynak planlamasının bir parçasıdır; büyük çaplı afetlerde kurum dışı destek alabilmek için iletişim kanalları önceden kurulmuş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planlaması, acil durum sırasında kullanılacak yedek güç kaynakları, haberleşme cihazları ve aydınlatma sistemlerini de kapsamalı; bu sistemlerin periyodik testleri yapılarak her an çalışır durumda olmaları garanti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Planı ve Yerleşim Krokisi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tüm katlar için detaylı bir yerleşim krokisi hazırlanmalıdır; bu krokide kaçış yolları, yangın söndürme ekipmanları ve acil çıkış kapıları net olarak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engelsiz ve en kısa sürede güvenli alana ulaşımı sağlayacak şekilde planlanmalı ve bu yollar üzerinde herhangi bir malzeme depolanmamalıdır.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Yerleşim krokisi, binanın mimari yapısına uygun olarak ölçekli bir şekilde çizilmeli ve tüm çalışanların kolayca anlayabileceği bir formatta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6331 sayılı İş Sağlığı ve Güvenliği Kanunu kapsamında belirlenen risk değerlendirmesi sonuçları göz önünde bulundurulmalı ve potansiyel tehlike noktaları plana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Krokilerin Görünürlüğü ve Erişilebilirliği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acil durum tahliye krokileri, çalışanların kolayca görebileceği, tercihen ana girişler, koridorlar ve dinlenme alanları gibi ortak kullanım noktalarına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krokilerin bulunduğu alanlar yeterli düzeyde aydınlatılmalı ve işaretlerin okunabilirliği düzenli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Krokilerin üzerine herhangi bir ilan, duyuru veya başka bir metin yapıştırılmamalı, işaretlerin görünürlüğü hiçbir şekilde engellenmemelidir.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acil bir durumda paniğe kapılmadan krokideki konumu belirleyebilmesi için 'Buradasınız' işareti mutlaka yer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Bina Çıkışları ve İşaretleme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acil çıkış kapıları, Sağlık ve Güvenlik İşaretleri Yönetmeliği'nde tanımlanan standartlara uygun şekilde yeşil zemin üzerine beyaz piktogramlarla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dışarıdan kilitlenemez olmalı ve içeriden hiçbir anahtara veya özel bir mekanizmaya ihtiyaç duymadan, sadece iterek veya çekerek açılabilir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yolları boyunca yer alan yönlendirme levhaları, elektrik kesintilerinde dahi görülebilmesi için fosforlu veya bağımsız bir güç kaynağına bağlı aydınlatmalı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kapsamında, çıkış kapılarının önü her zaman boş tutulmalı ve bu alanlara park veya depolama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Planlarında Güncellik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tahliye planları işyerinde meydana gelen yapısal değişiklikler, makine yerleşimleri veya yeni bölümlerin eklenmesi durumunda derhal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Planların güncelliği yılda en az bir kez gözden geçirilmeli; yapılan tatbikatlardan elde edilen veriler ışığında eksiklikler tespit edilerek plan üzerinde gerekli revizyonlar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olmayan tahliye planları, yanlış yönlendirmeye neden olarak acil durumlarda ciddi riskler oluşturabileceği için eski planlar imha edilerek yerlerine yenileri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Planların güncellenmesi sürecinde iş güvenliği uzmanı, işyeri hekimi ve çalışan temsilcilerinin görüşleri alınmalı, hazırlanan güncel planlar tüm çalışanlara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Planın Bilinirliği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tahliye planlarının etkili olabilmesi için tüm çalışanların bu planı tanıması, acil çıkış rotalarını bilmesi ve toplanma alanlarının yerini öğrenmesi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işe yeni başlayan personele işe giriş eğitimi kapsamında mutlaka tahliye planı ve acil durum prosedürleri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gerçekleştirilen yangın ve tahliye tatbikatları, çalışanların planı pratik etmelerini sağlayarak panik anında doğru kararlar vermelerine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acil durum anında sorumluluklarını (kapatma, bildirme, yönlendirme) bilmesi için periyodik bilgilendirme toplantıları yapılmalı ve bu süreçler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Birincil ve Alternatif Tahliye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her çalışma alanından en az iki farklı tahliye rotası belirlenmelidir; tek bir çıkışa bağımlı kalmak, olası bir yangın veya kaza durumunda personelin mahsur kalma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Birincil kaçış yolu ana çıkış olarak tanımlanırken, alternatif yol acil durumlarda kullanılacak yedek rotadır; her iki yolun da birbirinden bağımsız olması ve aynı tehlike kaynağından etkilenmeyecek şekilde planlanması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tasarımı, işyerinin tehlike sınıfı ve çalışan sayısı dikkate alınarak yapılmalıdır; tahliye planları tüm çalışanlara duyurulmalı ve rotaların işlerliği düzenli aralıklarla yapılacak tatbikatlarla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panik yönetimini sağlamak amacıyla, birincil ve alternatif yolların konumları çalışma alanındaki her noktadan kolayca fark edilebilir olmalı ve çalışanlar bu rotaları ezberlemelidir.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ve Fiziksel Engel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tahliye anında çalışanların hızla dışarı çıkabilmesi için hiçbir engelle karşılaşmayacak şekilde tasarlanmalı; koridorlarda malzeme depolama, atık bırakma veya geçici ekipman bulundurma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kaçış yollarının genişliği, içerideki insan trafiğini kaldıracak kapasitede olmalı ve bu genişlik hiçbir noktada daraltılmamalıdır; engelli çalışanlar için özel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 üzerindeki kapıların kolay açılabilir olması, dışa doğru açılması ve acil durumlarda kilitli tutulmaması gerekmektedir; kapı mekanizmaları düzenli olarak kontrol edilmeli ve arızalı olanlar anında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yüzeyinin kaygan olmaması ve takılmaya sebep olacak kablo, eşya gibi unsurlardan arındırılmış olması, tahliye süresini doğrudan etkileyen kritik bir mühendislik önlemidir; düzenli denetimlerle bu alanlar boş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Durumun Tanımı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işyerinin tamamında veya bir kısmında meydana gelebilecek yangın, patlama, tehlikeli kimyasal sızıntı, doğal afet gibi olaylardır; bu olaylar can ve mal kaybına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acil durum, işin durmasına veya aksamasına neden olan, çevreyi tehdit eden ve acil müdahale gerektiren beklenmedik olaylar bütünüdür.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 gereği bu olaylar, çalışanların sağlığı ve güvenliği üzerinde doğrudan bir risk oluşturur; işverenin bu riskleri önceden öngörmesi ve gerekli tedbirleri alması kanuni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deprem, sel, kimyasal dökülme gibi olaylar, işyerinde acil durum planının devreye girmesini gerektiren somut örneklerdir; her bir durum farklı bir acil eylem planı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 Çıkış Zorunluluğu ve Yasal Kriterler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belirli bir çalışan sayısını aşan veya yüksek yangın riski taşıyan binalarda ikinci bir çıkışın zorunlu olduğunu hükme bağlamıştır; bu gereklilik can güvenliği için temel bir standarttır.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 çıkışın mevcudiyeti, binanın inşaat yılından ziyade içerideki insan yoğunluğu ve faaliyetin türü ile belirlenir; çok katlı binalarda her kattan güvenli bir şekilde dışarıya veya güvenli bir alana ulaşım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 çıkışın konumlandırılması, ana çıkışa göre binanın zıt veya farklı bir yönünde olmalıdır; böylece ana çıkışı kapatan bir tehlike anında, çalışanların binayı başka bir noktadan terk etmesi mümkün kılınır.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 çıkış kapıları ve güzergahları, ana çıkışlarla aynı standartlarda aydınlatılmalı, yönlendirilmeli ve periyodik olarak bakımdan geçirilmelidir; bu yolların güvenliği, ana çıkışlardan daha az önemli görülmemelidir.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Yönlendirme İşaretleri ve Görsel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tüm acil çıkış rotalarının standart renk ve formdaki işaretlerle belirtilmesini zorunlu kılar; bu işaretler, duman veya karanlıkta dahi görülebilir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yönünü gösteren ok işaretleri, her kritik kavşakta bulunmalı ve çıkışa ulaşana kadar süreklilik arz etmelidir; çalışanlar işaretleri takip ederek, bilmedikleri bir alanda bile çıkışa ulaşabilmelidir.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aydınlatması, elektrik kesintisi durumunda devreye girerek yönlendirme işaretlerini ve kaçış yollarını görünür kılmalıdır; bu sistemlerin pil ve lamba kontrolleri, yönetmeliklere uygun periyotta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çalışanların göz hizasında veya dumanın birikme seviyesinin altında kalacak şekilde planlanmalı; işaretlerin üzerine herhangi bir yazı, afiş veya dekoratif obje asılarak okunabilirlik bozulmamalıdır.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ve Kısa Güzergah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durumda tahliye süreci, en kısa ve en güvenli güzergahın seçilmesiyle hızlanır; 6331 sayılı İş Sağlığı ve Güvenliği Kanunu kapsamında, işveren her çalışanın güvenli bir alana tahliyesini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güzergahları, tehlike kaynaklarından (yangın odaları, kimyasal depolar, elektrik panoları) uzaklaşacak şekilde belirlenmeli; en kısa yol, her zaman en güvenli yol olmayabilir, bu nedenle risk analizi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tahliye edilen tüm çalışanların bir araya gelebileceği, güvenli ve kolay ulaşılabilir bir noktada belirlenmelidir; toplanma alanına giden yolun kendisi de kaçış rotası kadar güvenli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tahliye anında kişisel eşyalarını almamalı, doğrudan belirlenen güzergahı takip ederek toplanma alanına gitmeli ve burada yetkililere isimlerini bildirmelidir; bu, kayıp personel kontrolü için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Toplanma Alanı ve Tahliye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tahliye planı çerçevesinde, binanın dışında herkesin güvenle bir araya gelebileceği bir toplanma alanı belirlenmelidir. Bu alan, binadan gelen tehlikelerin (yangın, çökme, kimyasal sızıntı) etkilemeyeceği, açık ve ulaşılabilir bir noktada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alanına ulaşım yolları, acil durum anında engellenmeyecek şekilde her zaman açık tutulmalı ve işaretlenmelidir. İşyerlerinde Acil Durumlar Hakkında Yönetmelik gereği, bu alanın kapasitesi toplam çalışan sayısını karşılayacak genişlikte planlanmalı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sinyali duyulduğunda, tüm personel hiçbir eşyasını almadan en yakın acil çıkış kapısından toplanma alanına ilerlemelidir. Tahliye sırasında asansörler kesinlikle kullanılmamalı, merdivenler ve koridorlar düzenli bir akışla boşaltılarak paniğe mahal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alanına varıldığında, belirlenen sorumlu personel tarafından acil durum yoklama listesi üzerinden hızlı ve sistematik bir sayım işlemi başlatılmalıdır. Bu süreç, eksik kişi olup olmadığının hızlıca tespit edilmesi için hayati bir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 Personel Tespiti ve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Sayım işlemi sırasında, mevcut personel ile vardiya listeleri karşılaştırılarak herhangi bir eksiklik olup olmadığı tespit edilmelidir. Eksiklik durumunda, bu bilgi derhal acil durum yöneticisine ve olay yerine gelen kurtarma ekiplerine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Kayıp veya eksik olduğu belirlenen kişilerin olası son görüldüğü yerler, tahliye rotaları ve görev yerleri hakkında kurtarma ekiplerine detaylı bilgi verilmelidir. Bu veriler, arama ve kurtarma operasyonlarının hızını ve doğruluğunu doğrudan etkileyen kritik bilgilerdir.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Eksiklik tespiti yapıldıktan sonra, kurtarma ekipleri gelene kadar toplanma alanındaki diğer personelin güvenliği sağlanmaya devam edilmelidir. Hiçbir personel, yetkililerden resmi bir onay almadan toplanma alanını terk etmemeli veya kendi başına arama çalışmalarına katılmamalıdır.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durumun türüne göre, eksik personel tespiti süreci İşyerlerinde Acil Durumlar Hakkında Yönetmelik hükümleri doğrultusunda kayıt altına alınmalıdır. Olay sonrası hazırlanan raporlarda, tahliye süreci ve sayım sonuçları şeffaf bir şekilde belirtilerek iyileştirme çalışmaları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Toplanma Alanı İşaretlemeleri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Sağlık ve Güvenlik İşaretleri Yönetmeliği uyarınca standartlara uygun olarak işaretlenmeli ve herkes tarafından kolayca fark edilmelidir. Bu işaretler, gece ve düşük görüş koşullarında bile görülebilir olacak şekilde ışıklandırılmış veya yansıtıcı malzemelerle desteklenmiş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her noktasından toplanma alanına giden güzergahlar, yönlendirme levhaları ile sürekli desteklenmelidir. Bu levhalar, acil durum anında çalışanların tereddüt etmeden doğru yöne ilerlemesini sağlayarak tahliye süresini önemli ölçüde kısaltmayı hedefleyen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 levhaları, sadece alanı belirtmekle kalmayıp aynı zamanda alanın sınırlarını ve kapasitesini de belirten bilgilendirici unsurlar içerebilir. Bu işaretlerin yerleşimi, çalışanların güvenli bölge içerisinde gruplaşmasını sağlayacak şekilde stratejik olarak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bakımı ve görünürlüğü, periyodik olarak yapılan acil durum tatbikatları sırasında denetlenmelidir. Hasar görmüş, silinmiş veya görünürlüğü azalmış işaretler, güvenlik zafiyeti oluşturmaması adına derhal yenilenmeli ve yönetmelik standartlarına uygun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 ve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toplanma alanında koordinasyonu sağlamak üzere, önceden belirlenmiş acil durum ekipleri görev almalıdır. Bu görevliler, tahliye sürecinin düzenli işlemesini denetlemek ve toplanma alanında yoklama listelerini yönetmekle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 kişiler, acil durum yöneticisi ile sürekli iletişim halinde kalarak güncel bilgileri aktarmalıdır. Görevlilerin, üzerlerinde ayırt edici yelek veya işaret bulunması, acil durum anında çalışanların onları tanımasını ve talimatlarını dinlemesini kolaylaştıracaktır.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ve yoklama süreçlerinde görevli personelin, düzenli olarak acil durum eğitimleri ve tatbikatlara katılması yasal bir gerekliliktir. Bu eğitimler, görevlilerin kriz anında soğukkanlı kalmalarını ve çalışanları doğru şekilde yönlendirmelerini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işyerinin farklı bölümleri için ayrı ayrı belirlenmeli ve her bölümün tahliye sorumlusu kendi bölgesinden sorumlu tutulmalıdır. Bu sorumluluk dağılımı, tüm işyerinin eksiksiz taranmasını ve kimsenin içeride unutulmamasını garanti altına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Girmeme Kuralı ve Güvenlik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tahliyesi başarıyla tamamlanıp toplanma alanına ulaşıldıktan sonra, yetkili makamlar tehlike geçti onayı verene kadar binaya geri giriş kesinlikle yasaktır. Bu kural, çalışanların can güvenliğini korumak için en temel ve taviz verilmemesi gereken güvenlik prensibidir.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Binaya geri giriş yasağı, sadece yangın veya patlama gibi durumlarda değil, her türlü acil durum tahliyesinde geçerlidir. İçeride unutulan kişisel eşyalar veya çalışma materyalleri, insan hayatından daha değerli değildir ve kurtarma ekiplerinin işini zorlaştırmamalıdır.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giriş yasağına uyulmaması, hem bireysel risk oluşturmakta hem de kurtarma ekiplerinin operasyonel verimliliğini ciddi şekilde düşürmektedir. Sorumlu görevliler, toplanma alanında bulunan herkesin bu kurala uymasını sağlamakla ve alanı kontrol altında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durumun sona erdiğine ve güvenli olduğuna dair resmi duyuru yapılmadan, toplanma alanından ayrılmak veya binaya girmek disiplin ve güvenlik ihlali olarak değerlendirilmelidir. Bu kuralların uygulanması, 6331 sayılı İş Sağlığı ve Güvenliği Kanunu kapsamında işverenin gözetim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Kapıları: Tasarım ve İşlevsellik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kaçış yönüne doğru dışa açılmalı ve panik bar sistemi ile donatılmalıdır; bu düzenleme acil durumlarda izdihamı önleyerek hızlı tahliyeyi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kapılar hiçbir şekilde kilitli tutulamaz ve her an içeriden tek hamleyle açılabilir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barlar, kapının tüm genişliği boyunca uzanmalı ve üzerine uygulanan hafif bir basınçla kapının açılmasını garanti etmelidir; mekanizmalar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dışa açılması, dışarıdan gelen tahliye kalabalığının kapıyı sıkıştırmasını engeller; bu tasarım, tahliye güvenliğinin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Yollarının Sürekliliği ve Erişilebilirlik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kapılarının önü, tahliye anında engellenmemesi için her zaman boş bırakılmalı ve bu alanlara malzeme depolanmamalıdır.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binanın veya işyerinin herhangi bir noktasından güvenli alana kadar kesintisiz bir şekilde devam etmelidir; bu yol üzerinde geçici veya kalıcı hiçbir engel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kaçış yollarının zemini kaymaz ve takılma riski oluşturmayacak şekilde pürüzsüz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güzergahları, aydınlatma kesilse bile görülebilir olmalı ve yönlendirme levhaları ile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Türleri ve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 kaynaklarına göre doğal afetler (deprem, sel, fırtına), teknolojik kazalar (yangın, patlama, mekanik arızalar) ve insan kaynaklı olaylar olarak üç ana grupta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afetler, işyerinin fiziksel yapısına ve konumuna bağlı olarak değerlendirilmelidir; özellikle deprem riski yüksek bölgelerde yapısal önlemlerin alınması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kazalar genellikle ekipman hataları, bakım eksiklikleri veya yanlış çalışma yöntemlerinden kaynaklanır; bu tür kazaların önlenmesi için periyodik kontroller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kaynaklı acil durumlar; sabotaj, iş kazaları veya hatalı müdahaleler sonucu ortaya çıkabilir; bu tür riskleri azaltmak için çalışanlara yönelik düzenli İSG eğitimleri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Kilit Açma ve Elektronik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amacıyla elektronik kilit kullanılan kapılarda, yangın alarmı veya acil durum sinyali ile eş zamanlı olarak kapıların otomatik açılmasını sağlayan sistemler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kilit açma sistemleri, elektrik kesintisi durumunda dahi fail-safe (güvenli mod) prensibiyle çalışarak kapıları otomatik olarak serbest bırakmalıdır.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kilitlerin manuel geçersiz kılma (override) mekanizmaları bulunmalı ve bu mekanizmalar çalışanlar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acil durum sistemlerinin periyodik kontrolleri yetkili kişilerce yapılarak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Kapısı Genişlik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kapılarının genişliği, o alanda bulunan tahliye edilecek maksimum kişi sayısına göre hesaplanmalı ve yönetmeliklerde belirtilen minimum ölçülerin altında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genişlikleri, tekerlekli sandalye veya sedye gibi acil durum ekipmanlarının geçişine izin verecek şekilde tasarlanmalı ve engelsiz bir geçiş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kaçış yollarının ve kapıların kapasitesinin, tahliye süresini minimize edecek şekilde planlanmasını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kanat genişliği, tek bir kişinin geçişinden ziyade toplu tahliye akışını destekleyecek boyutlarda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Yollarında Engel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kapılarına giden yollar üzerinde, kapıların açılmasını engelleyecek veya tahliye hızını düşürecek hiçbir sabit veya seyyar engel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 paletler veya atık kutuları gibi malzemeler, tahliye rotası üzerinde kesinlikle bulundurulmamalıdır; bu durum yasal ihlal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acil durum yollarındaki engelleri kaldırmak ve bu alanı denetlemekle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yollarındaki engeller, acil durum anında panik faktörü ile birleştiğinde ciddi yaralanmalara ve ölümlere neden olabilir; bu nedenle temizlik ve düzen süreklidir.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Aydınlatma ve Yönlendirme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durumunda, işyerindeki tahliye yollarının güvenle kullanılabilmesi için acil aydınlatma sistemlerinin devreye girmesi zorunludur. Bu sistemler, çalışanların panik yapmadan güvenli bölgelere ulaşmasını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çıkış kapıları ve kaçış yolları, elektrik kesintisinde bile görünür olmalıdır. Aydınlatma seviyesi, insanların yönlerini bulabilmeleri için yeterli parlaklıkta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aydınlatma, işyerinin genel aydınlatma sisteminden bağımsız olarak çalışmalıdır. Kesinti anında otomatik olarak devreye giren bu sistem, tahliye sürecinin kesintisiz bir şekilde yürütülmesine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işaretleri, kaçış yolu boyunca her noktada çıkışın yerini gösterecek şekilde yerleştirilmelidir. Bu işaretler, karanlıkta bile fark edilebilir olacak şekilde ışıklandırılmış veya fosforlu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Bataryalı Armatürlerin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bataryalı acil durum armatürleri, elektrik kesintisi yaşandığı andan itibaren en az 60 dakika boyunca yanmaya devam edecek kapasitede bataryalarla donatılmalıdır. Bu süre, tahliyenin tamamlanması için kritik bir eşiktir.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 sistemleri düzenli olarak şarj edilmeli ve armatürlerin çalışır durumda olduğu periyodik kontrollerle teyit edilmelidir. Bataryanın ömrü bittiğinde veya şarj tutmadığında, tüm armatürler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bu armatürlerin yerleşimi, en uzak kaçış noktasından bile görülebilecek şekilde planlanmalıdır. Yerleşim planı, kaçış rotasındaki tüm engelleri dikkate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Armatürlerin üzerinde bulunan şarj gösterge lambaları, sistemin aktif olduğunu ve bataryanın şarj edildiğini görsel olarak doğrulamalıdır. Teknik bir arıza durumunda, gösterge lambası üzerinden hızlıca tespit yapılabilmelidir.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Yönlendirme İşaretlerinde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 acil çıkışların yerini, yönünü ve uzaklığını net bir şekilde belirtmelidir. Sağlık ve Güvenlik İşaretleri Yönetmeliği'ne uygun olarak, yeşil zemin üzerine beyaz piktogramlar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Işıklı yön levhaları, kendi iç aydınlatma kaynaklarına sahip olabileceği gibi, dışarıdan aydınlatılan yansıtıcı yüzeyli işaretlerden de seçilebilir. Her iki durumda da işaretlerin görünürlüğü, ortamın ışık koşullarından bağımsız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Fosforlu işaretler, ortam ışığını depolayarak karanlıkta ışık yayma özelliğine sahiptir; ancak bu işaretlerin etkinliği, ortamdaki ışık şiddetine bağlıdır. Bu nedenle, kritik bölgelerde mutlaka bağımsız ışıklı işaretler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yerleştirildiği yükseklik, dumanlı bir ortamda bile göz seviyesinde veya daha aşağıda kalacak şekilde hesaplanmalıdır. Duman, yukarıda birikeceği için düşük seviyeli yönlendirmeler hayat kurtarıcıdır.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aydınlatma ve yönlendirme sistemleri, Binaların Yangından Korunması Hakkında Yönetmelik ve ilgili standartlara (TS EN 1838/50172) göre düzenli olarak test edilmelidir. Testler, sistemin batarya kapasitesini ve armatürlerin yanma süresini kontrol etmeyi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periyodik testleri, yetkili teknik personel tarafından yapılmalı ve sonuçlar bakım defterine işlenmelidir. Kayıt tutulması, denetimler sırasında sistemin güvenilirliğini kanıtlamak için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Aylık testlerde armatürlerin kısa süreli yanması sağlanırken, yıllık testlerde tam kapasite boşalma süresi ölçülmelidir. Arızalı olan tüm armatürler, test sonrasında derhal onarılmalı veya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süreci sırasında işyerinde devam eden faaliyetlerin güvenliği gözetilmeli ve gerekirse testler iş bitiminde gerçekleştirilmelidir. Testler, acil durum anında sistemin çalışacağından emin olmak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Yerleşim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işaretlerinin görünürlüğü, işyerindeki tüm noktalardan kesintisiz bir görüş hattı ile sağlanmalıdır. Engeller, dolaplar veya bölmeler, işaretlerin görünmesini kesinlikle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Yönetmeliği'ne göre, işaretler kolayca fark edilebilir, anlaşılır ve kalıcı olmalıdır. İşaretlerin üzerine veya önüne, dikkat dağıtıcı başka görseller veya afişler asılmamalıdır.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Dumanlı ortamlarda işaretlerin etkinliğini korumak için, çıkışa giden yol boyunca işaretler yeterli sıklıkta tekrarlanmalıdır. Özellikle koridor dönüşlerinde ve kapı girişlerinde yön işaretleri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Işıklı işaretlerin parlaklığı, ortamın genel aydınlatmasıyla uyumlu olmalı ancak çevresindeki diğer ışık kaynakları tarafından bastırılmamalıdır. Doğru yerleşim, tahliye hızını doğrudan artıran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Engelli Çalışanlar İçin Destek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engelli veya hareket kısıtlılığı olan çalışanların güvenli tahliyesi için tahliye sandalyeleri gibi özel ekipmanların temin edilmesi İşyerlerinde Acil Durumlar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ekipmanların kullanımı için özel eğitim almış refakatçi personelin belirlenmesi ve düzenli tatbikatlarla bu becerilerin pekiştirilmesi, acil durumlarda zaman kaybını minimize etmek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sandalyeleri, merdiven gibi engellerin olduğu alanlarda tekerlekli sandalye kullanan çalışanların güvenle indirilmesini sağlar; bu cihazların periyodik bakımları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ekipmanları her zaman kolay erişilebilir noktalarda tutulmalı ve tüm çalışanlara bu ekipmanların varlığı ve kullanım amacı hakkında temel bilgilendirme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Tahliye Planlarının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çalışanların özel ihtiyaçlarını gözeten bireysel tahliye planları, 6331 sayılı İş Sağlığı ve Güvenliği Kanunu kapsamında risk değerlendirmesinin bir parçası olarak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planlar, çalışanın engel durumuna (görme, işitme, fiziksel) göre özel çıkış yollarını, refakatçileri ve bekleme noktalarını içeren detaylı bir yol haritası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planlar, çalışan ile işyeri hekimi ve İSG uzmanının işbirliğiyle oluşturulmalı ve çalışanın çalışma alanı değiştikçe güncellenerek tutarlılığı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etkinliği, belirli aralıklarla yapılan simülasyonlarla test edilmeli ve olası aksaklıklar tespit edilerek düzeltici faaliyetler ivedilikle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İşyerine Özgü Acil Durum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8. maddeye göre, acil durum planları işyerinin tehlike sınıfı, çalışan sayısı ve işin niteliğine göre özel olarak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 belirlenirken işyerindeki tüm faaliyetler, kullanılan maddeler ve ekipmanlar dikkate alınarak bir risk analizi yapılmalıdır; bu analiz, planın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Belirleme süreci, işyerinin çevresindeki riskleri de kapsamalıdır; örneğin, yan taraftaki bir tesiste meydana gelebilecek bir kimyasal sızıntı sizin işyerinizi de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belirlemeler, işyerindeki acil durum ekiplerinin sayısını ve görev dağılımını belirlemek için kullanılır; bu yüzden gerçekçi ve kapsamlı bir değerlendirme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ve Öncelikli Tahliye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engelli çalışanların tahliyesi, genel tahliye sürecinden önce veya eş zamanlı olarak, belirlenen özel ve güvenli yollar üzerinden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yollarının engellerden arındırılmış olması ve tekerlekli sandalye geçişine uygun genişlikte tutulması, İşyerlerinde Acil Durumlar Hakkında Yönetmelik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rotalarında kullanılan yönlendirme levhalarının, görme engelli çalışanlar için dokunsal veya işitsel uyarıcılarla desteklenmesi tahliye hızını ve güvenliğini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üzerindeki kapıların otomatik açılır olması veya düşük kuvvetle açılabilir sistemlere sahip olması, hareket kısıtlılığı olan bireyler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Bekleme ve Kurtarma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Tahliyenin anında mümkün olmadığı durumlarda, engelli çalışanların güvenle bekleyebileceği yangına dayanıklı, havalandırmalı ve iletişim sistemine sahip güvenli alanlar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 kurtarma ekiplerinin kolayca ulaşabileceği yerlerde konumlandırılmalı ve bu noktalarda acil durum çağrı butonları veya telefonlar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alanlarının konumu, tüm çalışanlara ve özellikle kurtarma ekiplerine (itfaiye vb.) önceden bildirilmiş olmalı ve acil durum planlarında açıkça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alanlarda bekleme süresince çalışanın durumunu takip edecek ve kurtarma ekiplerine bilgi verecek bir iletişim personeli görevlendirilmesi, psikolojik destek açısından da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Destek Ekibi ve Görevlendirme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engelli veya kısıtlı çalışan için, acil durumlarda ona eşlik edecek en az bir asil ve bir yedek tahliye destek personeli (buddy)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destek ekipleri, 6331 sayılı İSG Kanunu kapsamında verilen temel eğitimlerin yanı sıra, engelli çalışanın özel ihtiyaçlarına yönelik uygulamalı tahliye eğitimi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personelinin görevleri; acil durum bildirimini engelli çalışana iletmek, tahliye rotasını yönetmek ve çalışanın güvenli toplanma alanına ulaştığını teyit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Görevlendirmeler yazılı hale getirilmeli, çalışanların vardiya düzenleri ile uyumlu olacak şekilde organize edilmeli ve acil durum tatbikatlarında bu ekiplerin performansı ölçülmelidir.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Alarm Sistemlerinde Periyodik Testler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yangın alarm sistemleri belirlenen periyotlarda uzman yetkili servislerce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tam çalışırlığı, olası bir yangın anında tahliyenin zamanında başlaması ve insanların güvenli bölgeye ulaşması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sistemin orijinal tasarımına uygun şekilde yapılmalı ve kontrol paneli, sirenler, güç kaynakları gibi tüm bileşenlerin işlevselliği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testler, sistemin güvenilirliğini artırarak acil durumlarda oluşabilecek teknik hata paylarını minimize etmek için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Dedektörler ve Yangın İhbar Butonları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ve ısı dedektörleri yangının başlangıç aşamasında tespit edilmesini sağlar; bu cihazlar toz, nem ve korozyon etkilerinden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ihbar butonları çalışanların yangını manuel olarak bildirmesine olanak tanır ve her zaman kolay erişilebilir, görünür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 ve butonların konumları, Binaların Yangından Korunması Hakkında Yönetmelik hükümlerine uygun olarak standartlara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fiziksel hasar görmemesi ve önlerinin dolap veya eşya ile kapatılmaması, düzenli saha denetimlerinde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ve Bakım Kayıtlarının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yangın alarm sistemi testleri, bakımları ve onarımları mutlaka yazılı bir kayıt sistemine işlenmeli ve düzenli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sistemin geçmiş performansını izlemek ve İşyerlerinde Acil Durumlar Hakkında Yönetmelik denetimlerinde yasal uyumu kanıtlamak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dosyası içerisinde güncel tutulan kayıtlar, sistemin periyodik olarak izlendiğini ve işverenin yükümlülüklerini yerine getirdiğini belgeler.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alınmayan bir test, hukuki açıdan yapılmamış sayılabilir ve herhangi bir olay anında sorumluluk doğurabilir.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Sistemi Kapsama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sisteminin kapsama alanı, ofisler, üretim alanları ve depolar dahil olmak üzere tüm bölümleri içerecek şekilde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ve ışıklı uyarı cihazlarının (sirenler/flaşörler) işyerinin her noktasından net bir şekilde duyulabilir ve görülebilir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Kapsama kontrollerinde, kapalı odalar veya yüksek gürültülü üretim bölgeleri için ek işitsel önlemler alınması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yerleşiminde değişiklik yapıldığında, alarm sisteminin yeni düzeni kapsayıp kapsamadığı uzmanlarca yeniden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Takibi ve Müdahale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sisteminde meydana gelen arızalar, sistemin devre dışı kalmasına neden olabilir ve derhal giderilmesi gereken kritik durumlardır.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bildirimleri sistem paneli üzerinden anlık takip edilmeli ve yetkili teknik servis tarafından mümkün olan en kısa sürede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güvenli çalışma ortamını sürdürmekle yükümlüdür; arızalı bir sistemle çalışmak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giderilene kadar geçen sürede, yangın güvenliğini sağlamak amacıyla ek yangın tüpleri veya nöbetçi personel gibi geçici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ve Işıklı Uyarıların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üretim ortamlarında çalışanların acil durumları fark edebilmesi için sadece sesli değil, ışıklı uyarı sistemlerinin de birlikte kullanılması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engelli çalışanların bulunduğu veya kişisel koruyucu donanım nedeniyle işitmenin zorlaştığı alanlarda görsel ikazlar hayati bir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 tüm çalışanların acil durum uyarılarını net bir şekilde algılayabilmesi için entegre bir sistem kurulması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tasarımı, en kötü senaryoda dahi tüm personelin güvenli tahliye noktalarına yönlendirilmesini sağlayacak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Uyarı Sistemlerinde Desibel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alarmları, işyerindeki ortam gürültü seviyesinin en az 15 desibel üzerinde bir şiddete sahip olacak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Sesin işyerinin her noktasında duyulabilir olması, çalışanların güvenli tahliyesi için İşyeri Bina ve Eklentilerinde Alınacak Sağlık ve Güvenlik Önlemlerine İlişkin Yönetmelik gereği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ölçümleri düzenli olarak yapılmalı ve alarm ses seviyeleri, ortamdaki makine çalışması gibi değişkenler dikkate alınarak periyodik olarak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Sesin yönünü kaybettirmeyen, ancak acil durum olduğunu belirgin kılan farklı tonlar veya frekanslar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Hızlı Müdahale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ilk müdahale, olayın büyümesini engellemek ve can kaybını önlemek için kritik öneme sahiptir; her saniye, durumun kontrol altına alınması için değerlidir.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Hızlı müdahale için acil durum ekiplerinin (yangın, ilkyardım, tahliye) önceden eğitilmiş ve ekipmanlarının kullanıma hazır olması gerekmektedir; eğitimler düzenli tatbikatlarla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ekiplerine verilen görevler, çalışanların acil duruma karşı hazırlıklı olmasını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kişisel koruyucu donanımların (KKD) eksiksiz kullanımı, müdahale eden personelin güvenliği için zorunludur; güvenli olmayan müdahale, yeni kazalara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Görsel Uyarıcılar ve Flaşör Teknolojisi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Işıklı uyarıcılar, ortamdaki genel aydınlatmadan daha parlak ve dikkat çekici renklerde (genellikle kırmızı veya sarı)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Flaşörlerin yerleşimi, çalışanların doğrudan görüş alanında olacak şekilde planlanmalı ve tesisin kör noktaları bırakılmadan montaj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ve TS EN 54-23 standardı uyarınca, görsel sistemlerin ışık şiddeti ve yanıp sönme frekansı, epileptik nöbet riskini tetiklemeyecek standartlara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Flaşörlerin arızalanması durumunda otomatik uyarı veren veya izleme merkezine bilgi ileten akıllı sistemler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Sistemlerinin Tüm Alanlara Yayılımı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uyarı sistemleri; çalışma alanları, mola odaları, tuvaletler, yemekhane ve depolar gibi tüm kapalı alanları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merkezi bir noktada arızalanması durumunda diğer noktaların etkilenmemesi için yedekli bir altyapı kurulması, iş güvenliği yönetimi açısından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alanların kapsanması, acil bir durumda tahliye sürecinin senkronize bir şekilde yönetilmesine ve hiç kimsenin geride kalmamasına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kablolaması, yangın veya patlama gibi acil durumlardan etkilenmeyecek şekilde yangına dayanıklı malzemelerle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Testleri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ve ışıklı uyarı sistemleri, acil durum anında çalışacağından emin olmak için düzenli olarak periyodik testlere ve bakımlara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tarih ve saat bilgisiyle birlikte mutlaka kayıt altına alınmalı ve arızalı cihazlar derhal onarılmalı veya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bu kontrollerin yapılması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sırasında sistemin tüm fonksiyonlarının (ses seviyesi, flaşör hızı, merkezi panel bağlantısı) eksiksiz çalıştığı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Anons Sistemi ve Standart Mesaj Örnekleri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 sistemleri, İşyerlerinde Acil Durumlar Hakkında Yönetmelik gereğince acil durumlarda çalışanları hızlıca bilgilendirmek için tasarlanmalıdır. Sistem, tüm çalışma alanlarında işitilebilir olmalı ve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mesajlar, acil durumun türünü (yangın, deprem, kimyasal sızıntı) açıkça belirtmelidir. Örneğin, yangın durumunda sadece 'Yangın alarmı devreye girdi, lütfen en yakın acil çıkış kapısını kullanarak binayı terk edin' ifadesi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Mesajlar, karmaşık teknik detaylardan arındırılmış olmalı ve herkesin aynı anda anlayabileceği basit bir dille hazırlanmalıdır. Anonsun başlangıcında dikkat çekici bir uyarı tonu kullanılmalı, mesaj net bir şekilde üç kez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altyapısı, elektrik kesintilerinden etkilenmemesi için yedek güç kaynaklarına bağlı olmalıdır. Anons cihazlarının bakımı, üretici talimatları ve ilgili mevzuat uyarınca periyodik olarak yetkili servisler tarafından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Net ve Kısa Yönergelerle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anonslarında kullanılan yönergeler, çalışanların tereddüt etmeden hareket etmesini sağlamalıdır. 'Hemen', 'Şimdi', 'Güvenli bölgeye' gibi emir kipi içeren ifadeler, belirsizliği ortadan kaldırmak için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Mesajlar, 6331 sayılı İş Sağlığı ve Güvenliği Kanunu kapsamında belirlenen acil durum planlarıyla uyumlu olmalıdır. Anons metinleri, önceden belirlenmiş toplanma alanlarına yönelik yönlendirmeleri mutlaka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cümleler ve gereksiz açıklamalar, panik anında çalışanların odaklanmasını zorlaştırabilir. Mesaj, 'Nerede', 'Ne yapmalı' ve 'Nereye gitmeli' sorularına doğrudan cevap veren bir yapıya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anons sisteminin nasıl kullanılacağı ve hangi durumlarda hangi mesajların yayınlanacağı çalışanlara uygulamalı olarak gösterilmelidir. Çalışanların bu yönergelere aşinalığı, kriz anındaki tepki süresini doğrudan iyileştirecektir.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Panik Önleyici İletişim Tonu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anonslarında kullanılan ses tonu, güven verici ve otoriter ancak kesinlikle sakin olmalıdır. Aşırı heyecanlı veya hızlı bir ses tonu, çalışanlar arasında panik duygusunu tetikleyerek kontrolsüz tahliyelere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çerçevesinde, anons yapacak kişilerin kriz yönetimi ve stres yönetimi konusunda eğitim almaları büyük önem taşır. Sesin tonlaması, acil durumun ciddiyetini yansıtmalı ancak korku yaratmamalıdır.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 sırasında arka planda oluşabilecek gürültüler, mesajın anlaşılmasını engelleyebilir. Bu nedenle, anons sisteminin mikrofon kalitesi yüksek olmalı ve anons merkezi sessiz bir ortamda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Sakin bir ses tonu ile yapılan yönlendirmeler, çalışanların mantıklı karar vermesini kolaylaştırır. Panik önleyici bir ton, toplu hareket etme disiplinini artırır ve tahliye sırasında oluşabilecek fiziksel yaralanma risklerini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Dilli Anons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uluslu çalışanların bulunduğu işyerlerinde, acil durum anonslarının herkes tarafından anlaşılması yasal bir zorunluluktur. İşyerlerinde Acil Durumlar Hakkında Yönetmelik uyarınca, dil bariyerlerinin aşılması güvenlik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 sistemi, çalışanların ana dillerini kapsayacak şekilde yapılandırılmalıdır. Eğer çok dilli canlı anons mümkün değilse, önceden kaydedilmiş ve onaylanmış çok dilli ses dosyaları sisteme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dillerdeki mesajlar, Türkçedeki ana mesajla birebir uyumlu olmalı ve aynı süre içerisinde yayınlanmalıdır. Çeviri hatalarını önlemek için, mesajlar profesyonel tercümanlar tarafından hazırlanmalı ve İSG uzmanları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 dili veya görsel uyarıcılarla desteklenen anons sistemleri, işitme engelli çalışanların da acil durumdan haberdar olmasını sağlar. Çok dilli ve kapsayıcı iletişim stratejisi, tüm çalışanların eşit derecede güvenli bir şekilde tahliye edilmesini garanti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Sorumlu Anons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anonslarını yapacak kişiler, 6331 sayılı İSG Kanunu kapsamında tanımlanan acil durum ekipleri arasından özel olarak seçilmeli ve yetkilendirilmelidir. Yetkisiz kişilerin sisteme erişimi, yanlış bilgi yayılmasına ve kaosa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 yapma yetkisi, acil durum sorumlusuna veya işyeri hekimi/iş güvenliği uzmanı gibi kriz yönetimi konusunda eğitimli kişilere verilmelidir. Sorumlular, acil durumun büyüklüğüne göre anons içeriğini belirleme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erişimi, şifreli veya anahtarlı kilitli panellerle korunmalı ve sadece yetkilendirilmiş personel tarafından kullanılmalıdır. Anons sorumluları, periyodik olarak tatbikatlarda görev alarak sistem üzerindeki yetkinliklerini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 anons, sadece acil durumun varlığını değil, tahliyenin bitişini veya güvenli bölgeye geçildiğini de bildirmelidir. Yetkili kişi tarafından yapılan 'Tehlike geçti' anonsu, çalışanların işe geri dönüşü veya çalışma alanlarına güvenli girişleri için kritik bir onay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 Ağacı ve Organizasyonel Yapı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iletişim ağacı, kaza veya tehlike anında bilginin en hızlı şekilde ilgili birimlere ulaştırılmasını sağlayan hiyerarşik bir yapıdır; bu sistemde her çalışanın kime haber vereceği net şekilde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ağacı, İşyerlerinde Acil Durumlar Hakkında Yönetmelik gereği oluşturulmalı ve tüm çalışanlara acil durum tatbikatları sırasında uygulamalı olarak gösterilmelidir; böylece kargaşanın önlenmesi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işleyişi; ilk gören çalışanın, en yakın sorumluyu bilgilendirmesi ve bu sorumlunun acil durum ekiplerini veya dış kurumları (112 Acil Çağrı Merkezi) devreye sokması şeklinde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ağacının etkinliği, tüm birimlerin birbirine olan uzaklığı ve haberleşme araçlarının ulaşılabilirliği dikkate alınarak, İş Sağlığı ve Güvenliği Kanunu kapsamında sürekli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 ve Dış İletişim Numaraları ve Haberleşme Kanalları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içindeki acil durum numaraları, tüm departmanlarda kolayca görülebilecek yerlere asılmalı ve çalışanların ezberlemesi sağlanmalıdır; dahili hatlar, acil durum ekiplerine doğrudan ulaşım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kurumlarla iletişimde (itfaiye, ambulans, polis) 112 Acil Çağrı Merkezi numarası kullanılmalı; çağrı yaparken işyerinin tam adresi, olayın türü ve yaralı sayısı gibi bilgiler net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hükümlerine göre, dış yardıma ihtiyaç duyulan durumlarda iletişimi sağlayacak kişi önceden belirlenmeli ve bu kişinin yedeği de mutlaka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Dahili ve harici numaraların listesi, santral kayıtları ile uyumlu olmalı ve elektrik kesintisi gibi durumlarda bile ulaşılabilecek alternatif analog hatlar veya telsiz sistemleri mutlaka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Durumların Etki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durumun etki alanı, olayın meydana geldiği noktadan başlayarak tüm işyerine, hatta işyeri dışındaki çevreye kadar genişleyebilir; planlama bu etki alanını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 alanı belirlenirken tahliye yolları, toplanma alanları ve dışarıdan gelecek yardımların işyerine ulaşım yolları dikkate alınmalıdır; tıkanık yollar tahliyeyi imkansız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bir durumun, komşu tesisleri veya yaşam alanlarını etkileme potansiyeli varsa, dış çevreyle koordinasyon sağlanmalıdır; bu, acil durum yönetiminin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 alanı içindeki tüm çalışanlar, olay anında ne yapacaklarını ve nereye gideceklerini bilmelidir; toplanma alanlarının güvenliği, etki alanı dışında olduğundan emin olunarak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Kesintisiz Haberleşme İçin Yedek İletişim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iletişim sistemlerinin elektrik kesintisi veya teknik arıza nedeniyle devre dışı kalması durumunda, haberleşmenin devamlılığı için yedek iletişim yöntemleri (telsiz, el hoparlörü, siren)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veya benzeri haberleşme cihazları, İşyerlerinde Acil Durumlar Hakkında Yönetmelik çerçevesinde, acil durum ekipleri arasında koordinasyonu sağlamak amacıyla düzenli olarak test edilmeli ve şarj durumları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araçların çalışmadığı durumlarda, görevli kişilerin birbirine sesli veya fiziki işaretlerle ulaşabileceği bir iletişim protokolü belirlenmeli; bu yöntem tüm personele eğitimlerde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iletişim yöntemleri, İş Sağlığı ve Güvenliği Kanunu kapsamında risk değerlendirmesi sonuçlarına göre belirlenmeli ve her türlü acil durumda iletişimin kesilmemesi garanti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Listelerinin Güncelliği ve Doküman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iletişim listeleri, personel değişiklikleri veya görev dağılımı güncellemeleri yapıldığında derhal revize edilmeli; eski listeler imha edilerek sadece güncel dokümanlar panolarda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iletişim listesinin güncelliğinden İşveren veya İşveren Vekili sorumludur; bu liste her ay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Güncellenen listeler, tüm çalışanların görebileceği ortak alanlara, yemekhanelere ve giriş çıkış kapılarına asılmalı; ayrıca tüm departman yöneticilerine dijital ortamda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Listenin doğruluğu, sadece telefon numaralarının güncelliği ile sınırlı kalmamalı; görevli kişilerin isimleri, unvanları ve sorumluluk alanları da güncel tutularak karışıklıkların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Görev Zinciri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görev zinciri, bir kaza veya afet anında kimin karar vereceğini, kimin tahliyeyi yöneteceğini ve kimin dış yardım çağrısını yapacağını belirleyen sorumluluklar hiyerarşisidir.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zincirinde yer alan kişiler, İşyerlerinde Acil Durumlar Hakkında Yönetmelik gereği özel eğitim almış olmalı ve acil durum planı dahilinde görevlerini eksiksiz uygulamalıdırlar.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Sorumlular, olay anında panik yapmadan, İş Sağlığı ve Güvenliği Kanunu'nun verdiği yetkiyle çalışanları güvenli alana yönlendirmeli ve durumu üst yönetime raporlamalıdırlar.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Zincirdeki her bir görevli, kendi sorumluluk alanındaki eksiklikleri tespit etmeli ve acil durum sonrası yapılan değerlendirme toplantılarında süreci iyileştirmek için öneriler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Hattı: Tek Numara 112</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Türkiye'de tüm acil durum çağrıları için tek numara 112'dir; yangın/itfaiye (eski 110), polis (eski 155), jandarma (eski 156), AFAD (eski 122) ve sağlık dahil tüm hatlar 112 Acil Çağrı Merkezi altında birleştirilmiştir.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kurtarma, sağlık ve güvenlik dahil her acil durumda aranacak tek numara 112'dir; eski 110/155/156 gibi numaralar artık 112'ye yönlendirilmektedir.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durumda 112'nin aranacağı tüm çalışanlara anlatılmalı; çalışanların artık geçerli olmayan eski numaralarla vakit kaybetmemesi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acil durum numaralarının tüm çalışanlar tarafından bilinmesini sağlamakla yükümlüdür; bu hatların gereksiz aranmaması ve sadece gerçek acil durumlarda kullanılması gerektiği eğitimlerde mutlaka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Erisilebilirlik ve Haberlesme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hatlarının 7/24 kesintisiz erişilebilir olması esastır; işyerindeki tüm telefon hatlarının bu numaralara anında ulaşım sağlaması teknik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acil durum iletişim sorumluları belirlenmeli ve bu kişilerin acil numaraları arama konusunda yetkilendirilmesi, kriz anında iletişimi hızlandıracaktır.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kişisel telefonlarından acil durum numaralarını arayabilmeleri için şebeke kapsama alanlarının ve telefon şarj durumlarının kontrol altında tutulması bir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acil durum haberleşme sistemlerinin periyodik olarak test edilmesi ve olası bir kesintiye karşı yedek haberleşme yöntemlerinin oluşturulması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Dogru Konum Bildirme Yontemleri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hattı arandığında, ilk yapılması gereken işyeri adının açık ve net bir şekilde belirtilmesidir; adresin doğruluğu müdahale süresini doğrudan etkileyen en önemli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 bildiriminde, işyerinin yakınındaki bilinen noktalar, kavşaklar veya belirgin binalar referans olarak kullanılmalı; bu sayede ekiplerin işyerini bulması çok daha kolaylaşacaktır.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birden fazla giriş kapısı varsa, acil durum ekiplerinin hangi kapıya yönlendirilmesi gerektiği mutlaka belirtilmeli ve bu kapılarda yönlendirici personel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planlarında yer alan yerleşim planlarının bir kopyası, haberleşme sorumlusu tarafından çağrı merkezine aktarılmaya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Durumda Bilgi Verme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merkezine bilgi verirken sakin kalmak, verilecek bilginin doğruluğunu ve eksiksiz olmasını sağlar; panik, yanlış yönlendirmelere ve zaman kaybına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türü (yangın, yaralanma, hırsızlık vb.) ve etkilenen kişi sayısı gibi temel bilgiler, ekiplerin donanımlı gelmesi için mutlaka ilk görüşmede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merkezi görevlisinin talimatları bitmeden telefon kapatılmamalıdır; görevli, ekipler gelene kadar yapılması gereken ilk yardım veya güvenlik önlemleri konusunda rehberlik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acil durumlarda doğru bilgi akışını sağlamak, hem işverenin hem de görevlendirilen personelin temel yasal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Panolari ve Tabelalar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numaralarının yazılı olduğu panolar, işyerinin herkesçe görülebilir ve erişilebilir noktalarına asılmalı; bu panoların güncel tutulması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Tabelaların üzerinde acil durum numaralarının yanı sıra, işyerinin açık adresi ve varsa özel durum talimatları büyük ve okunaklı puntolarla yazılmalıdır.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bu panoların yerleri acil durum planlarına uygun şekilde belirlenmeli ve çalışanların bu alanları bilmesi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önünün eşyalarla kapatılmaması veya üzerine başka duyuruların yapıştırılmaması gerekir; acil durumlarda bu bilgilerin saniyeler içinde okunabilir olması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Tahliye Tatbikatlarında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acil durum planlarının uygulamaya konulması amacıyla yılda en az bir defa tatbikat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tatbikatlar, çalışanların acil durumlara karşı hazırlıklı olmasını, tahliye yollarını bilmesini ve güvenli toplanma alanlarına ulaşmasını sağlamak adına kritik bir yasal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tatbikatların planlanması ve icrası sürecinde tüm çalışanların katılımını sağlamakla yükümlüdür; tatbikatlar, işyerinin fiziksel koşulları ve çalışan sayısı dikkate alınarak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yasal dayanağı, işyerinde meydana gelebilecek olası yangın risklerini minimize etmek ve can güvenliğini en üst düzeyde korumak üzerine kurgulanmıştır.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Sıklığı ve Plan Yenileme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(Madde 13) gereği, tehlike sınıfı ayrımı olmaksızın TÜM işyerlerinde yılda en az bir defa tatbikat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sınıfına göre değişen şey tatbikat sıklığı değil, acil durum PLANININ yenilenme süresidir (Madde 14): çok tehlikeli 2 yıl, tehlikeli 4 yıl, az tehlikeli 6 yılda bir plan yenilenir.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asgari sıklığı tüm sınıflarda yılda bir kez olarak sabittir; ancak tatbikatın kapsamı ve senaryosu işyerinin risklerine göre zenginleştirilebilir.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işyeri, kendi özel tehlike sınıfına göre acil durum planını hazırlamalı ve tatbikat sıklığını bu plana entegre ederek yasal denetimlere hazırlıklı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Planı Hazırlama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acil durum planı, işyerindeki tehlikelerin önceden tespiti ve acil durumlarda yapılacak müdahalelerin sistematik bir şekilde belirlenmesi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hazırlanırken işyerinin konumu, yapısı, çalışan sayısı ve tehlike sınıfı dikkate alınmalı; olası acil durum senaryoları (yangın, patlama, deprem) detaylıca analiz edilerek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plan, acil durumlarda karmaşayı önlemek amacıyla tüm çalışanların görev ve sorumluluklarını net bir şekilde tanımlayan yazılı bir doküman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etkinliği, işyerindeki tüm birimlerin katılımıyla gerçekleştirilecek periyodik tatbikatlarla doğrulanmalı ve eksiklikler tespit edilerek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Gerçekçi Tahliye Senaryoları Hazırlama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başarısı, hazırlanan senaryonun işyerindeki gerçek riskleri yansıtma kapasitesine doğrudan bağlıdır; senaryolar, olası bir yangının başlangıç anından tahliye sonuna kadar olan süreci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içerisinde, engelli çalışanlar, ziyaretçiler ve taşeron personel gibi farklı grupların tahliyesi için özel prosedürler tanımlanmalı ve bu gruplar için alternatif tahliye yolları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Gerçekçi bir senaryo, sadece çıkış kapılarına yönelimi değil, aynı zamanda yangın anında cihazların kapatılması, enerji hatlarının kesilmesi ve paniğin yönetilmesi gibi detayları da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beklenmedik bir engel (yolun kapalı olması veya ekipman arızası gibi) eklenerek, çalışanların kriz anında karar verme yetenekleri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Ölçümü ve Performans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tatbikatlarında en önemli performans göstergesi, tüm çalışanların güvenli toplanma alanına ulaşması için geçen sürenin ölçülmesidir; bu süre, acil durum planında hedeflenen süre ile karşılaştırılmalıdır.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ölçümü sırasında, tahliye yolundaki yoğunluk noktaları, kapı genişliklerinin yeterliliği ve çalışanların toplanma alanına varış hızları detaylı bir şekilde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süresinin hedeflenen süreden uzun olması durumunda, bu durumun nedenleri analiz edilmeli ve tahliye yollarındaki engeller veya eğitim eksiklikleri tespit edilerek gerekli iyileştirmeler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Performans analizi sonucunda elde edilen veriler, bir sonraki tatbikat için baz alınmalı ve sürekli iyileştirme prensibiyle süreçler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Raporlama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her yangın tahliye tatbikatı, İşyerlerinde Acil Durumlar Hakkında Yönetmelik gereği yazılı bir rapor haline getirilmeli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raporunda; tatbikatın tarihi, katılan çalışan sayısı, hedeflenen süre ile gerçekleşen süre, gözlemlenen aksaklıklar ve yapılması gereken düzeltici faaliyetler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yasal denetimlerde işverenin yükümlülüklerini yerine getirdiğini kanıtlayan en temel belgelerdir ve olası bir kaza durumunda hukuki süreçte delil niteliği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 İSG kurulu toplantılarında görüşülmeli ve iyileştirme kararları alınarak ilgili birimlere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 Tatbikatı: Çök-Kapan-Tutun ve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anında yapılacak çök-kapan-tutun hareketi, hayati riskleri minimize etmek için temel bir uygulamadır; İşyerlerinde Acil Durumlar Hakkında Yönetmelik gereği bu hareketin tüm çalışanlarca içselleştirilmesi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durduğunda gerçekleştirilecek tahliye süreci, önceden belirlenmiş acil çıkış rotaları kullanılarak ve asansörlere asla başvurulmadan, kontrollü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panik yapmamak, belirlenen toplanma alanına hızla ancak koşmadan ulaşmak, olası ikincil kazaların önlenmesi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etkinliği, tüm personelin acil durum planındaki görev ve sorumluluklarını bilmesine ve uygulama anında bu plana sadık kalmasına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Davranış Provası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davranış provası, deprem anında çalışma alanındaki sabit olmayan eşyaların sabitlenmesi ve tehlike arz eden bölgelerden uzak durulması bilincini geliştirmeyi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işyerindeki riskleri değerlendirirken, deprem gibi doğal afetlere karşı çalışma ortamının fiziksel güvenliğini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sırasında masa altı veya sağlam bir nesne yanı gibi güvenli noktaların önceden tespit edilmesi, sarsıntı anında doğru kararı saniyeler içinde vermeyi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alanlarındaki riskli unsurları (devrilebilecek dolaplar, ağır raflar) tespit etmesi ve bunları bildirmesi, güvenli davranış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Kısa Süreli Uygulama ve Zaman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tatbikatları, gerçek bir depremin saniyeler içinde gerçekleşeceği bilinciyle kısa süreli ve etkili bir şekilde planlanmalı ve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süresinin kısıtlı olması, çalışanların acil durum anında karar verme yeteneklerini zorlayarak, reflekslerin gelişmesine ve doğru eylemlerin otomatikleşmesine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tatbikatların belirli periyotlarla tekrarlanması, zaman yönetimi becerisinin ve tahliye hızının artırılmasını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süreli uygulamalar, iş kaybını minimize ederken güvenlik bilincini maksimum seviyede tutmayı hedefleyen verimli bir İSG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Tatbikatlara tüm çalışanların istisnasız katılımı, 6331 sayılı Kanun gereği işverenin sağladığı güvenli çalışma ortamının bir parçasıdır ve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Katılımın sürekliliği, acil durum ekiplerinin (söndürme, kurtarma, koruma, ilk yardım) rollerini pekiştirmesi ve koordinasyon içinde hareket etmesi açısından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Yöneticiler ve ekip liderleri, tatbikat sırasında kendi ekiplerinin tam katılımını sağlamak ve eksiklikleri gözlemlemekle sorumlu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Katılımın yüksek olması, işyerinde güvenlik kültürünün benimsendiğini ve çalışanların olası bir depreme karşı hazırlıklı olduğunu gösteren en önemli göstergedir.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Sonrası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biter bitmez yapılan değerlendirme toplantısı, İşyerlerinde Acil Durumlar Hakkında Yönetmelik gereği aksaklıkların tespit edilmesi için hayati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sürecinde; tahliye süresi, ekiplerin koordinasyonu, toplanma alanındaki düzen ve tespit edilen teknik eksiklikler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sonuçlarına göre acil durum planı güncellenmeli ve tespit edilen hataların tekrar etmemesi için gerekli iyileştirme çalışmaları derhal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alınan geri bildirimler, saha gerçeklerini yansıtması açısından değerlendirme raporlarının en değerli kısmını oluşturur ve güvenliği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Sızıntı Tatbikatı ve Temel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sızıntı tatbikatları, Kimyasal Maddelerle Çalışmalarda Sağlık ve Güvenlik Önlemleri Hakkında Yönetmelik gereği, çalışanların olası kazalara hazırlıklı olması için periyodik olarak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öncesinde tüm personelin, sızıntı anında kullanması gereken kişisel koruyucu donanımları (KKD) eksiksiz ve doğru şekilde kullanması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Sızıntının kaynağını izole etmek için acil durdurma vanaları veya bariyer sistemleri devreye alınmalı, yayılma alanı fiziksel olarak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işlemleri, belirlenen acil çıkış rotaları kullanılarak, kimyasalın yayılma yönünün tersine doğru kontrollü bir şekilde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Gerçekçi Sızıntı Senaryosu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senaryolar işyerinde bulunan kimyasalların tehlike sınıflarına (yanıcı, korozif, toksik) göre özel olarak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senaryosu, sızıntının boyutu, etkilenen bölge ve olası yaralanma durumlarını içerecek şekilde detaylandırılmalı, çalışanların stres altında doğru karar verme yetisi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oluşturulurken, üretim hattındaki en riskli noktalar baz alınmalı ve sızıntının havalandırma sistemlerine veya drenaj kanallarına ulaşma ihtimali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Gerçekçi bir deneyim için sızıntı simülasyonu yapan görsel veya işitsel materyaller kullanılmalı, ancak bu materyallerin gerçek bir risk oluşturmamasına özen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ve Sınırlandırıcı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ve sınırlandırıcı tedbirler, acil durumun etkisini kaynağında yok etmeyi veya minimize etmeyi hedefler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kimyasal sızıntı veya patlama gibi durumlarda kullanılacak otomatik söndürme sistemleri, acil durdurma butonları ve gaz dedektörleri gibi mühendislik önlemleri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depolanması ve kullanımı sırasında sızıntı önleyici tepsiler, havalandırma sistemleri ve kıvılcım çıkarmaz ekipmanların kullanılması, olası bir kazanın büyümesini engelleyen kritik bariyerlerdir.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teknik ekipmanların periyodik kontrolleri ve bakımları, ilgili mevzuat hükümlerine uygun olarak yetkili kişilerce yapılmalı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Ekibi Hazırlığı ve Prova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müdahale ekipleri, Kimyasal Maddelerle Çalışmalarda Sağlık ve Güvenlik Önlemleri Hakkında Yönetmelik gereği, sızıntı anında müdahale için özel olarak eğitilmiş personelden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sızıntı kontrolü için gerekli olan emici pedler, nötralizasyon kitleri ve sızıntı tıkama malzemelerinin yerlerini ve kullanım yöntemlerini tam olarak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Prova sırasında, ekipler arası haberleşme sistemleri test edilmeli ve kriz anında komuta kontrol merkezinin talimatlarının net bir şekilde iletilmesi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sızıntı temizliği sırasında oluşabilecek ikincil risklere (yangın, patlama, zehirli gaz çıkışı) karşı sürekli teyakkuzda bulunmalı ve koruyucu ekipmanlarını asla çıkarmamalıdır.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Dekontaminasyon Süreçleri ve Hijyen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Sızıntıya müdahale eden personel, çalışma alanından ayrılmadan önce dekontaminasyon (arındırma) prosedürlerini eksiksiz uygulamalıdır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istasyonları, sızıntı bölgesinin hemen dışında, rüzgar yönü dikkate alınarak kurulmalı ve temizleme işlemleri için uygun solüsyonlar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Kirlenmiş kıyafetler ve KKD'ler, özel atık torbalarına konularak tehlikeli atık prosedürüne göre bertaraf edilmeli, çevreye yayılması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temizlik sonrası tıbbi kontrolden geçmeli ve olası bir maruziyet durumunda derhal revire veya en yakın sağlık kuruluşuna başvurmalıdır.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Kaydı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gerçekleştirilen her tatbikat sonrasında bir değerlendirme raporu hazırlanmalı ve aksaklıklar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tespit edilen eksiklikler (ekipman yetersizliği, iletişim kopukluğu, eğitim ihtiyacı) vakit kaybetmeden giderilmeli ve iyileştirme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veriler, risk değerlendirme raporlarının güncellenmesinde kullanılmalı ve gelecekteki tatbikatların başarısı için bir referans noktası teşkil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çalışmaları sonrasında, hedeflenen aksaklıkların giderilip giderilmediğini teyit etmek amacıyla kısa süreli bir doğrulama tatbikatı yapılabilir.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Senaryosu Hazırlama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senaryoları, işyerinde meydana gelebilecek olası acil durumları (yangın, patlama, doğal afet) gerçekçi bir şekilde modellemeli ve çalışanların görev tanımlarını netleştirmelidir.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senaryolar acil durum ekiplerinin müdahale hızını ve koordinasyon becerisini test edecek şekilde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hazırlığı aşamasında, işyerinin fiziksel yapısı, çalışan sayısı ve olası tehlike kaynakları detaylıca analiz edilerek risk haritaları temel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amacı, sadece tahliye değil, aynı zamanda acil durum haberleşme sistemlerinin, alarm mekanizmalarının ve toplanma alanı düzeninin işlerliğini kontrol etmektir.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Gerçekçi ve Kademeli Senaryo Kurgusu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 başlangıç seviyesinde basit bir alarm ile başlayıp zamanla daha karmaşık müdahale gerektiren (yaralı taşıma, yangın söndürme) olaylara 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Gerçekçilik için, senaryo içerisine beklenmedik engeller eklenmelidir; örneğin, ana tahliye çıkışının kapalı olması durumunda alternatif rotaların kullanılması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acil durum planlarını düzenli aralıklarla tatbikatlarla doğrulamakla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kurgusunda mevsimsel ve zamansal değişkenler (vardiya değişim saati, gece çalışması) dikkate alınarak farklı senaryo varyasyonları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Gözlemci Atama ve Denetim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tatbikat için, olaylara müdahale etmeyen ancak süreci tarafsız bir şekilde not eden, yetkin gözlemciler atanmalıdır.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Gözlemciler, acil durum ekiplerinin yönetmeliklere uygun hareket edip etmediğini, zamanlama verilerini ve iletişim kanallarının etkinliğini kayıt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tatbikat sonrası hazırlanan raporlar eksikliklerin giderilmesi için işveren tarafından mutlaka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Gözlemciler, tatbikat sırasında çalışanların panik seviyelerini ve tahliye disiplinini objektif kriterlere göre puanlamalıdır.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Başarı Kriterleri ve Performans Ölçümü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başarısı, sadece binanın boşaltılma süresiyle değil, ekiplerin görevlerini tam ve eksiksiz yerine getirmesiyle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planında belirlenen tahliye süresi hedefleri ile tatbikatta gerçekleşen süreler arasındaki sapmalar detaylı bir şekilde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ekipman kullanımı (yangın söndürme cihazları, ilkyardım çantası) ve iletişim telsizlerinin doğru kullanımı, başarı kriterlerinin başında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 çalışanların acil durum bilincinin artırılması amacıyla daha sonra eğitim toplantılarında paylaşılmalı ve gelişim süreçleri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Tatbikatlarda Güvenlik ve İSG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kendisi sırasında yeni bir kaza yaşanmaması için, Hazırlama, Tamamlama ve Temizleme İşleri Yönetmeliği çerçevesinde gerekli tüm iş güvenliği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merdiven kullanımı, kaygan zeminler ve ekipman transferi sırasında çalışanların fiziksel güvenliği ön planda tutulmalı ve riskli hareketlerden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öncesinde tüm çalışanlara, yapılacak işlemin bir simülasyon olduğu net bir şekilde duyurulmalı ve panik kaynaklı yaralanmalar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veya özel yardıma ihtiyacı olan çalışanların tahliye süreçleri, tatbikat içerisinde özel bir güvenlik protokolü ile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Sonrası Değerlendirme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 değerlendirme, acil durum planlarının etkinliğini ölçmek için kritik bir süreçtir ve İşyerlerinde Acil Durumlar Hakkında Yönetmelik gereğince zorunludur; bu süreç sayesinde operasyonel hatalar objektif bir bakış açısıyla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aşamasında görevli tüm ekiplerin performansları, müdahale süreleri ve ekipmanların işlevselliği detaylıca incelenmelidir; bu incelemeler, gerçek bir acil durum anında yaşanabilecek potansiyel riskleri minimize etmek için hayati bir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tatbikat esnasında gözlemlenen aksaklıkların kök neden analizine dayanmalıdır; bu analizler, 6331 sayılı İş Sağlığı ve Güvenliği Kanunu çerçevesinde işverenin gözetme borcunu yerine getirmesi için temel bir veri kaynağı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yönetimi, katılımcıların geri bildirimlerini de içermeli ve sadece teknik personelin değil, tüm çalışanların sürece dair algısı ve farkındalığı da bu değerlendirme toplantılarında mutlaka gündeme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Eksiklik ve Gecikme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tespit edilen eksiklikler ve gecikmeler, acil durum ekiplerinin koordinasyon yetersizliği veya ekipman kullanımındaki teknik hatalar gibi somut verilerle kayıt altına alınmalıdır; bu tespitler, sistemdeki zayıf halkaların ortaya çıkarılmasını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kopuklukları, acil durum anonslarının duyulmaması veya toplanma alanlarına ulaşımda yaşanan zaman kayıpları gibi gecikmeler, detaylı bir kronolojik akış analiziyle tespit edilmeli ve her bir gecikmenin nedeni ayrı ayrı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ekipmanların periyodik bakımlarının tatbikat anında test edilmesi, olası arızaların önceden fark edilmesini sağlar; özellikle yangın söndürme cihazları veya acil durum aydınlatmalarındaki aksaklıklar, derhal iyileştirme listesine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bu eksiklikler, sadece fiziksel koşullarla sınırlı kalmamalı; personelin acil durum prosedürlerine olan hakimiyeti ve görev dağılımındaki belirsizlikler de yine eksiklik tespiti kapsamında dikkatle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209</Slides>
  <Notes>209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209</vt:i4>
      </vt:variant>
    </vt:vector>
  </HeadingPairs>
  <TitlesOfParts>
    <vt:vector size="2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Acil Durum</dc:title>
  <dc:subject>Acil Durum</dc:subject>
  <dc:creator>Riskmatik İSG Platform</dc:creator>
  <cp:lastModifiedBy>Riskmatik İSG Platform</cp:lastModifiedBy>
  <cp:revision>1</cp:revision>
  <dcterms:created xsi:type="dcterms:W3CDTF">2026-07-27T18:31:31Z</dcterms:created>
  <dcterms:modified xsi:type="dcterms:W3CDTF">2026-07-27T18:31:31Z</dcterms:modified>
</cp:coreProperties>
</file>