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Lst>
  <p:notesMasterIdLst>
    <p:notesMasterId r:id="rId19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notesMaster" Target="notesMasters/notesMaster1.xml"/><Relationship Id="rId199" Type="http://schemas.openxmlformats.org/officeDocument/2006/relationships/presProps" Target="presProps.xml"/><Relationship Id="rId200" Type="http://schemas.openxmlformats.org/officeDocument/2006/relationships/viewProps" Target="viewProps.xml"/><Relationship Id="rId201" Type="http://schemas.openxmlformats.org/officeDocument/2006/relationships/theme" Target="theme/theme1.xml"/><Relationship Id="rId20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Aile ve Ev Güvenliği Eğitimi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Işığın sadece görünürlük değil, aynı zamanda denge için gerekli olduğunu vurgulayın.
• Gerçek örnek: Gece tuvalete giderken karanlıkta yaşanan takılma vakalarını örnek verin.
• İnteraktif soru: Evinizde karanlık kalan bir köşe veya geçiş yolu var mı?
• Kritik nokta: Merdiven başlarında çift yönlü anahtar kullanımını önerin.
• Ek bilgi: Enerji tasarruflu LED lambaların uzun ömürlülüğünü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güvenlikteki rolünü açıklayın.
• Gerçek örnek: Sapı dışarıda kalan tencerenin nasıl devrilebileceğini gösterin.
• İnteraktif soru: Tencere saplarını çevirme alışkanlığınız var mı?
• Kritik nokta: Sapların ısınmasının ciddiyetini vurgulayın.
• Ek bilgi: 5S prensibinin ev uyarlamasından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dünyayı dokunarak keşfettiğini hatırlatın.
• Gerçek örnek: Sarkan kabloların oluşturduğu riskten bahsedin.
• İnteraktif soru: Evinizde çocuk için aldığınız önlemler nelerdir?
• Kritik nokta: Gözetimin yerini hiçbir bariyerin tutmayacağını belirtin.
• Ek bilgi: Yaşa uygun güvenlik eğitiminin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ilk yardım uygulamalarının zararlarını anlatın.
• Gerçek örnek: Yanık üzerine diş macunu sürmenin enfeksiyon riskini nasıl artırdığını açıklayın.
• İnteraktif soru: Yanık anında ilk müdahalenin ne olması gerektiğini biliyor musunuz?
• Kritik nokta: Soğuk suyun en doğru yöntem olduğunu vurgulayın.
• Ek bilgi: İlk yardım eğitimlerinin genel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Kesici aletlerin rastgele saklanmasının yarattığı riski anlatın.
• Gerçek örnek: Çekmeceyi hızla açarken yaşanan el kesilmelerini örnek verin.
• İnteraktif soru: Evinizde veya işyerinizde bıçakları nasıl saklıyorsunuz?
• Kritik nokta: Manyetik askıların kullanım kolaylığı ve güvenliğini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Kesme tekniklerinin kazaları önlemedeki kritik rolünü belirtin.
• Gerçek örnek: Kör bıçakla çalışırken yaşanan kontrol kaybını açıklayın.
• İnteraktif soru: Kesme tahtası kullanmadan bıçak kullanan var mı?
• Kritik nokta: Bıçağın keskinliğinin güvenliği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Lavabodaki gizli tehlikelere dikkat çekin.
• Gerçek örnek: Sabunlu su içinde unutulan bıçağın neden olduğu kazalar.
• İnteraktif soru: Lavaboda el yordamıyla temizlik yapar mısınız?
• Kritik nokta: Bulaşık makinesine yerleştirirken uçların aşağı bakması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erişimin yarattığı riskleri açıklayın.
• Gerçek örnek: Raftan düşen bıçakların neden olduğu ayak yaralanmaları.
• İnteraktif soru: Kesici aletleri çocukların ulaşamayacağı yerde mi tutuyorsunuz?
• Kritik nokta: Aletlerin kullanım sonrası hemen kaldırılması alışkanlığını kazandırın.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Paspasların sadece estetik değil, koruyucu birer donanım olduğunu vurgulayın.
• Gerçek örnek: Banyo çıkışındaki paspasın kayması sonucu yaşanan bir düşme vakasından bahsedin.
• İnteraktif soru: Evinizde kenarı kıvrılan veya kayan paspaslar var mı?
• Kritik nokta: Paspasın altındaki kaydırmaz tabakanın durumu düzenli kontrol edilmelidir.
• Ek bilgi: Kauçuk tabanlı paspaslar en güvenli seçenektir.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zeminin görünmeyen bir tuzak olduğunu belirtin.
• Gerçek örnek: Mutfakta dökülen bir yağın veya suyun yarattığı riskleri anlatın.
• İnteraktif soru: Evde ıslak zeminle karşılaştığınızda ilk tepkiniz ne oluyor?
• Kritik nokta: Kurulama işlemi tam bitmeden o bölgeyi kullanmayın.
• Ek bilgi: Uyarı levhaları evde de kullanılabilir.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 noktalarının güvenliğinizi nasıl artırdığını açıklayın.
• Gerçek örnek: Yaşlı bireylerin banyoda destek barı sayesinde kazadan kurtulma hikayesini paylaşın.
• İnteraktif soru: Evinizde merdivenlerde veya banyoda destek alabileceğiniz sağlam yerler var mı?
• Kritik nokta: Destek barlarının montajının uzmanlarca yapılması gerekir.
• Ek bilgi: Mobilyaların değil, duvara sabit barların kullanılması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Korkulukların sadece dekoratif değil, hayati bir güvenlik unsuru olduğunu vurgulayın.
• Gerçek örnek: Bağlantı noktalarındaki gevşemelerin zamanla nasıl tehlikeli hale geldiğini anlatın.
• İnteraktif soru: Evinizdeki korkulukların sağlamlığını en son ne zaman kontrol ettiniz?
• Kritik nokta: Çocuklar için dikey çubuk mesafesinin hayati önemi.
• Ek bilgi: 6331 sayılı Kanun'daki önleyici yaklaşımı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estetik değil bir güvenlik unsuru olduğunu söyleyin.
• Gerçek örnek: Yerde unutulan bir kablonun takılmaya yol açtığı bir durumu anlatın.
• İnteraktif soru: Evinizdeki yürüyüş yollarında engel olabilecek eşyalar var mı?
• Kritik nokta: Temizlik sonrası zeminin kayganlığını mutlaka test edin.
• Ek bilgi: Düzenli temizlik planı kazaları %50'ye kadar azaltabilir.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Mutfaktaki en yaygın kaza kaynağının ocaklar olduğunu vurgulayın.
• Gerçek örnek: Unutulan bir çaydanlığın veya tencerenin nasıl yangın başlatabileceğine dair genel bir senaryo verin.
• İnteraktif soru: Evinizde gaz vanasının yerini biliyor musunuz?
• Kritik nokta: Gaz sızıntısı durumunda asla elektrik düğmelerine dokunulmaması gerektiğini hatırlatın.
• Ek bilgi: Periyodik bakımın hayati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Fırın kapağını açarken çıkan buharın yarattığı riskleri açıklayın.
• Gerçek örnek: Yağ birikintilerinin tutuşma potansiyeline dikkat çekin.
• İnteraktif soru: Fırın temizliğini ne sıklıkla yapıyorsunuz?
• Kritik nokta: Fırın camının çocuklar için sıcaklık riski oluşturduğunu vurgulayın.
• Ek bilgi: Teknik bakımın cihaz ömrünü ve güvenliği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Ütünün ev kazalarındaki yerini belirtin.
• Gerçek örnek: Kablonun takılıp devrilme riski üzerine konuşun.
• İnteraktif soru: Ütü yaparken dikkatiniz dağıldığında cihazı nasıl güvenli tutuyorsunuz?
• Kritik nokta: Su doldururken mutlaka fişin çekili olması gerektiğini vurgulayın.
• Ek bilgi: Depolama güvenliğinin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Soğuma sürecinin aceleye getirilmemesi gerektiğini belirtin.
• Gerçek örnek: Tezgah üzerindeki sıcak tencerenin yarattığı hasarı anlatın.
• İnteraktif soru: Evinizde sıcak tencere altlığınız var mı?
• Kritik nokta: Sıcak ekipmanların geçiş yollarından uzak tutulması gerektiğini vurgulayın.
• Ek bilgi: 6331 sayılı kanunun genel güvenlik prensiplerine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Banyo kazalarının düşme kaynaklı olduğunu vurgulayın.
• Gerçek örnek: Islak zeminlerde meydana gelen basit bir kaymanın kalça kırığına yol açabileceğini anlatın.
• İnteraktif soru: Evinizdeki banyoda kaymaz paspas kullanıyor musunuz?
• Kritik nokta: Zemin temizliğinin sadece hijyen değil güvenlik olduğu vurgulanmalı.
• Ek bilgi: Kaymaz zemin kaplamaları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suyun sessiz ama tehlikeli bir risk olduğunu belirtin.
• Gerçek örnek: Ani sıcaklık değişimlerinin özellikle bebeklerde ciddi yanıklara yol açtığını anlatın.
• İnteraktif soru: Evinizde su sıcaklığı ayarı yapabiliyor musunuz?
• Kritik nokta: Termostatik bataryaların hayati önemi.
• Ek bilgi: İlk yardımda soğuk suyun doğru kullanımını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Tutamakların sadece engelliler için değil herkes için güvenli olduğunu belirtin.
• Gerçek örnek: Küvetten çıkarken yaşanan dengesizlikleri hatırlatın.
• İnteraktif soru: Banyonuzda destek alabileceğiniz bir alan var mı?
• Kritik nokta: Montajın duvarın taşıyıcı kısmına yapılması.
• Ek bilgi: Tutamakların periyodik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ve elektriğin en tehlikeli kombinasyon olduğunu vurgulayın.
• Gerçek örnek: Banyo aynası önünde şarj edilen telefonların risklerini anlatın.
• İnteraktif soru: Banyonuzda kaçak akım rölesi var mı?
• Kritik nokta: Islak elle asla elektrikli aletlere dokunulmamalı.
• Ek bilgi: Kaçak akım rölesinin test düğmesini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zincirin kırılmasının gıda zehirlenmelerindeki rolünü açıklayın.
• Gerçek örnek: Alışveriş sonrası marketten eve giderken geçen sürede dondurulmuş ürünlerin nasıl etkilendiğini tartışın.
• İnteraktif soru: Buzdolabınızın sıcaklığını en son ne zaman kontrol ettiniz?
• Kritik nokta: Buzdolabının kapısının sık açılmasının sıcaklığı nasıl etkilediğini vurgulayın.
• Ek bilgi: Gıda işletmelerinde bu kayıtların tutulması, 5996 sayılı Kanun'a dayanan gıda hijyeni mevzuatı (Hijyen Eğitimi Yönetmeliği) kapsamında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Kaygan yüzeylerin ev kazalarındaki payını belirtin.
• Gerçek örnek: Aydınlatmanın zayıf olduğu merdivenlerdeki takılma vakalarını hatırlatın.
• İnteraktif soru: Merdivenlerinizde kaymaz bant veya kaplama mevcut mu?
• Kritik nokta: Hasarlı basamakların derhal onarılması gerekliliği.
• Ek bilgi: Görünürlüğün kaza önlemedeki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Çapraz bulaşmanın ev mutfaklarında en sık rastlanan hata olduğunu belirtin.
• Gerçek örnek: Tavuk kesilen tahtada marul doğramanın risklerini anlatın.
• İnteraktif soru: Mutfaklarınızda renk kodlu kesme tahtaları kullanıyor musunuz?
• Kritik nokta: Buzdolabı düzeninde çiğ etin en alt rafta olması gerektiğini hatırlatın.
• Ek bilgi: Hijyen Eğitimi Yönetmeliği, gıda ile temas eden personelin bu kurallara uymasını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SKT ve TETT arasındaki farkı net bir şekilde açıklayın.
• Gerçek örnek: Evdeki kiler düzeninde eski ürünlerin arkada kalmasının yarattığı riskleri tartışın.
• İnteraktif soru: Buzdolabınızda tarihi geçmiş ürün bulduğunuzda ne yapıyorsunuz?
• Kritik nokta: TETT geçmiş ürünlerin her zaman bozuk olmadığını ancak SKT'nin kesin sınır olduğunu vurgulayın.
• Ek bilgi: Hijyen Eğitimi Yönetmeliği, gıda güvenliği bilincinin önemini vurgular.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Pişirmenin gıdadaki zararlı mikroorganizmaları öldüren en önemli işlem olduğunu belirtin.
• Gerçek örnek: Dışarıdan söylenen veya önceden pişirilen yemeklerin tekrar ısıtılmasında yapılan hataları konuşun.
• İnteraktif soru: Yemeklerin iç sıcaklığını ölçmek için hiç termometre kullandınız mı?
• Kritik nokta: 75 derece kuralının önemini ve bunun gözle değil, termometre ile anlaşılacağını vurgulayın.
• Ek bilgi: Gıda ile çalışanların hijyen/gıda güvenliği eğitimi, 5996 sayılı Kanun'a dayanan Hijyen Eğitimi Yönetmeliği kapsamında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ürünlerinin masum görünse de kimyasal içeriklerini vurgulayın.
• Gerçek örnek: Etiket okumamanın basit bir cilt tahrişi ile nasıl sonuçlanabileceğini anlatın.
• İnteraktif soru: Etiketlerdeki sembollerin anlamını bilen var mı?
• Kritik nokta: Son kullanma tarihi geçmiş ürünlerin kimyasal stabilitesinin bozulduğunu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Depolama düzeninin kaza önlemedeki rolünü anlatın.
• Gerçek örnek: Kimyasalların karıştırılması sonucu oluşan zehirlenme vakalarından bahsedin.
• İnteraktif soru: Evinizde temizlik ürünlerini nerede saklıyorsunuz?
• Kritik nokta: Gıda ve temizlik ürünlerinin asla yan yana konulmaması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Ambalaj değişiminin yarattığı tehlikeyi anlatın.
• Gerçek örnek: Boş su şişesine konulan temizlik maddesinin içilmesi senaryosunu paylaşın.
• İnteraktif soru: Evde boş şişeleri tekrar kullanıyor musunuz, nasıl etiketliyorsunuz?
• Kritik nokta: Etiketsiz ürünün tehlikeli bir bilinmez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merak duygusunun güvenlik önlemleriyle yönetilmesi gerektiğini belirtin.
• Gerçek örnek: Çocuk emniyet kilidinin hayat kurtarıcı etkisinden bahsedin.
• İnteraktif soru: Evinizde çocuk güvenliği için ne gibi önlemler aldınız?
• Kritik nokta: Anlık dalgınlığın bile çocuklarda ciddi sonuçlar doğurabileceğini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temizlik ürünlerinin etiketlerini incelemenin önemini vurgulayın. Gerçek örnek olarak çamaşır suyu ile tuz ruhunun karıştırılmasının yarattığı tehlikeyi anlatın. İnteraktif soru olarak katılımcılara daha önce benzer bir hata yapıp yapmadıklarını sorun. Kritik nokta, etiket uyarılarının hayati önemidir.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Klor gazının etkilerini detaylıca anlatın. Maruziyet anında yapılması gereken ilk yardım adımlarını, özellikle temiz havaya çıkma zorunluluğunu vurgulayın. Kritik nokta, bu gazın saniyeler içinde etkisini gösterebileceğidir.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Havalandırmanın neden bir mühendislik önlemi olduğunu açıklayın. Temizlik sonrası havalandırmanın devam etmesi gerektiğini belirtin. İnteraktif soru olarak katılımcılara temizlik yaparken pencereleri açıp açmadıklarını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merak duygusu ve merdiven tehlikesini anlatın.
• Gerçek örnek: Yanlış monte edilmiş bir kapının çocuk tarafından açılma senaryosu.
• İnteraktif soru: Evinizde küçük çocuk varsa, merdiven erişimini nasıl kısıtlıyorsunuz?
• Kritik nokta: Kapının tırmanılabilir olmaması.
• Ek bilgi: Düzenli mekanik kontrolün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Depolama kurallarını özetleyin. Çapraz bulaşmanın önlenmesi için tek ürün prensibini anlatın. Kritik nokta, çocukların ulaşamayacağı yerlerde saklamanın yasal bir sorumluluktan öte vicdani bir görev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İlaçların evde güvenli saklanmasının önemini vurgulayın.
• Gerçek örnek: Kilitli dolap kullanmamanın yarattığı risklerden bahsedin.
• İnteraktif soru: Evinizde ilaçlarınız nerede duruyor?
• Kritik nokta: Anahtarın saklanması ve dolap seçimi.
• Ek bilgi: İlaç dolabı düzeni için periyodik kontrol listeleri hazırlayın.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dünyasında ilaçların nasıl göründüğünü anlatın.
• Gerçek örnek: Yanlışlıkla ilaç yutan çocuk vakalarından bahsedin.
• İnteraktif soru: Evinizde çocukların ulaşabileceği yerlerde ilaç var mı?
• Kritik nokta: Yüksek ve kapalı alanların önemi.
• Ek bilgi: Çocuk kilidi teknolojileri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Dozaj hatasının sağlık üzerindeki etkilerini açıklayın.
• Gerçek örnek: Mutfak kaşığı ile ölçüm yapmanın hata payı.
• İnteraktif soru: İlaç kullanırken dozajı nasıl ayarlıyorsunuz?
• Kritik nokta: Kendi ölçü kabının kullanımı.
• Ek bilgi: Hatırlatıcı takvimlerin faydaları.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Son kullanma tarihinin neden önemli olduğunu açıklayın.
• Gerçek örnek: Tarihi geçmiş ilacın vücuda etkisi.
• İnteraktif soru: İlaç dolabınızı en son ne zaman düzenlediniz?
• Kritik nokta: İlaçların çöpe atılmaması gerektiği konusu.
• Ek bilgi: Atık ilaç toplama merkezleri.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Karbonmonoksitin renksiz ve kokusuz olması nedeniyle 'sessiz katil' olarak adlandırıldığını vurgulayın.
• Gerçek örnek: Yanlış kurulum sonucu yaşanan kaza senaryolarından bahsedin.
• Kritik nokta: Baca temizliğinin ihmal edilmemesi gerektiğini özellikle belirtin.
• Ek bilgi: Cihazların üretici kılavuzlarına mutlaka uyulmalıdır.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Dedektörlerin bir erken uyarı sistemi olduğunu hatırlatın.
• Gerçek örnek: Dedektörün hayat kurtardığı durumları anlatın.
• Kritik nokta: Pillerin bitik olması cihazı etkisiz kılar, aylık testler yapılmalıdır.
• Ek bilgi: Dedektörlerin son kullanma tarihine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cihaz verimliliğini de artırdığını belirtin.
• Gerçek örnek: Lodoslu günlerdeki vakalardan genel örnek verin.
• Kritik nokta: Menfezlerin üzerini kapatan eşyaları kontrol edin.
• Ek bilgi: Baca şapkalarının standartlara uygunluğunu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bazen grip ile karıştırılabileceğini vurgulayın.
• Gerçek örnek: Belirtilerin aniden ortaya çıkması durumunda yapılacakları anlatın.
• Kritik nokta: Kendinizi riske atmadan yardım etmeyi unutmayın.
• Ek bilgi: 112'ye doğru konum bilgisi vermek hayatidir.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Etiketsiz bir kimyasalın ne kadar tehlikeli olduğunu vurgulayın.
• Gerçek örnek: Etiketi silinmiş bir temizlik maddesinin yanlışlıkla kullanılmasından kaynaklanan vaka örneği verin.
• Kritik nokta: Güvenlik Bilgi Formu (GBF) erişiminin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Üç nokta kuralının temel güvenlik kuralı olduğunu belirtin.
• Gerçek örnek: Elde yükle merdivene çıkarken yaşanan dengesizlikler.
• İnteraktif soru: Yüksek bir rafa erişirken genellikle ne kullanıyorsunuz?
• Kritik nokta: Dikkat dağınıklığının yüksekte çalışırken yarattığı risk.
• Ek bilgi: Davranış odaklı güvenlik kültürünün evde uygulanması.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Kimyasalların gıda sanılması sonucu oluşan zehirlenme riskine değinin.
• Kritik nokta: Asla boş içecek şişelerine kimyasal doldurulmaması gerektiğini vurgulayın.
• İnteraktif soru: Kimyasallarınızı nerede saklıyorsunuz? Mutfak dolapları uygun mudur?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neden bir güvenlik önlemi olduğunu açıklayın.
• Kritik nokta: Doğrudan güneş ışığının kimyasalın bozunmasına ve gaz çıkışına neden olabileceğini anlatın.
• Ek bilgi: Havalandırma kanallarının temizliğinin yangın güvenliği açısından da önemli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kontrolünün yetkisiz kişileri korumadaki rolüne değinin.
• Kritik nokta: Uyumsuz kimyasalların birbirine karışması sonucu oluşabilecek riskleri (gaz çıkışı, yangın) anlatın.
• Kapanış: Kilitli dolap sisteminin ev güvenliğinde de standart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114 hattının 7/24 ücretsiz hizmet verdiğini hatırlatın.
• Gerçek örnek: Zehirli madde ambalajının saklanmasının hekimin işini nasıl kolaylaştırdığını vurgulayın.
• İnteraktif soru: Çevrenizde 114 numarasını bilen var mı?
• Kritik nokta: Kendi başınıza bir çözüm üretmeden önce mutlaka bu hattı arayın.
• Ek bilgi: UZEM verileri, zehirlenme vakalarında doğru bilgi ile ölüm oranlarının ciddi oranda düştüğünü göstermektedir.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İlkyardımcının kendi güvenliğinin en öncelikli kural olduğunu vurgulayın.
• Gerçek örnek: Gaz sızıntısı olan bir odaya giren kişinin de zehirleneceğini örnekleyin.
• İnteraktif soru: Zehirli bir ortama girmeden önce kendinizi nasıl korursunuz?
• Kritik nokta: Havalandırma yaparken kendi güvenliğinizi tehlikeye atmayın.
• Ek bilgi: İlkyardım Yönetmeliği gereği güvenli ortam sağlanmadan müdahale başlamamalıdır.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bilinen doğruların en önemlisinin kusturma olduğunu belirtin.
• Gerçek örnek: Korozif bir maddenin tekrar yukarı çıkarken boğazı nasıl yaktığını anlatın.
• İnteraktif soru: Çocuğunuz veya arkadaşınız zehirlense ilk ne yapardınız? (Kusturma cevabını verirse hemen düzeltin).
• Kritik nokta: Asla kendi başınıza kusturmaya çalışmayın.
• Ek bilgi: Aspirasyon pnömonisi riski kusturma sonrası en büyük ikincil tehlikedir.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çağrısının önemini ve bilgilerin net aktarılmasını vurgulayın.
• Gerçek örnek: Yan yatış pozisyonunun (koma pozisyonu) hayat kurtarıcı etkisini anlatın.
• İnteraktif soru: İşyerinde bir zehirlenme olsa 112'ye hangi bilgileri verirsiniz?
• Kritik nokta: Nakil sırasında hastayı asla yalnız bırakmayın.
• Ek bilgi: Bildirim yükümlülüğü işverenin yasal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edenin güvenliğinin neden en öncelikli olduğunu vurgulayın.
• Gerçek örnek: Elektrik çarpması vakasında şalterin indirilmesi gerekliliğini anlatın.
• İnteraktif soru: Olay yerinde güvenliği sağlamak için çevrede neler yapabilirsiniz?
• Kritik nokta: Kendi can güvenliğiniz yoksa başkasını kurtaramazsınız.
• Ek bilgi: İlkyardım Yönetmeliği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hattının hayati önemini ve meşgul edilmemesi gerektiğini belirtin.
• Gerçek örnek: Adres tarifinde konum paylaşma teknolojilerinin kullanımını açıklayın.
• İnteraktif soru: 112'yi ararken en çok hangi bilgiyi unuturuz?
• Kritik nokta: Sakin kalmak çağrının etkinliğini artırır.
• Ek bilgi: 112'nin itfaiye, polis, sağlık ve AFAD dâhil tüm acil çağrıları tek merkezde topladığını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Değerlendirme aşamasının müdahale başarısı için önemini anlatın.
• Gerçek örnek: Bilinç kontrolünde omuzlara hafifçe dokunup "İyi misiniz?" diye seslenme yöntemini gösterin (sarsmadan).
• İnteraktif soru: Bak-dinle-hisset yönteminde en zorlandığınız kısım nedir?
• Kritik nokta: 10 saniyelik süreyi geçmemeye çalışın.
• Ek bilgi: İlkyardım Yönetmeliği'ndeki temel değerlendirme prensiplerine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Takılma kazalarının basit önlemlerle nasıl engellenebileceğini vurgulayın.
• Gerçek örnek: Koridorlarda veya çalışma alanlarında ayağa takılan kabloların yarattığı riskleri anlatın.
• İnteraktif soru: Evinizde veya ofisinizde takılma riski oluşturan kaç kablo var?
• Kritik nokta: Kablo kanallarının kullanımı hem güvenlik hem de düzen için şarttır.
• Ek bilgi: Hasarlı kabloları bantla yapıştırmak yerine tamamen değiştirmeyi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hiyerarşisinin önemini vurgulayın.
• Gerçek örnek: Kalp masajı hızını bir şarkı ritmiyle (örn: Stayin' Alive) ilişkilendirin.
• İnteraktif soru: Yanıklara diş macunu sürmenin sakıncaları nelerdir?
• Kritik nokta: Kalp masajında ellerin konumunu doğru belirleyin.
• Ek bilgi: İlkyardım Yönetmeliği'ndeki müdahale limitlerini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Basınç uygulamanın kanamayı durdurmadaki fiziksel mekanizmasını açıklayın. Eldiven kullanımının önemini vurgulayın. Bez doyduğunda neden asla kaldırılmaması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Yara içine saplanan cisimlerin neden çıkarılmaması gerektiğini örneklerle açıklayın. Temizlikte kullanılan steril malzemelerin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Bandaj sıkılığının kontrolü için dolaşım belirtilerini anlatın. Steril malzemenin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Profesyonel yardımın neden beklenmesi gerektiğini anlatın. Nakil sürecinde hastanın hangi verilerinin sağlık personeline aktarılacağını sıralayın.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 ilk yardımında suyun sıcaklığının soğuk değil, oda sıcaklığında olması gerektiğini vurgulayın.
• Kritik nokta: 20 dakika sürenin neden önemli olduğunu, ısının deri altına hapsolmasını nasıl engellediğini açıklayın.
• Gerçek örnek: Ev kazalarında yanık anında suyun hemen kullanılmasının iyileşme süresini kısalttığını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Steril olmayan malzemelerin yanık bölgeye temasının enfeksiyon riskini nasıl artırdığını anlatın.
• Dikkat noktası: Kıyafetlerin yapıştığı durumlarda neden zorlanmaması gerektiğini vurgulayın.
• İnteraktif soru: Katılımcılara yanık üzerine yapışan bir giysiyi nasıl çıkaracaklarını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Halk arasında yanlış bilinen diş macunu veya yoğurt sürme uygulamalarının neden tehlikeli olduğunu açıklayın.
• Gerçek örnek: Bu maddelerin yanıkta enfeksiyon riskini nasıl artırdığını ve temizlenirken hastaya verilen acıyı vurgulayın.
• Dikkat noktası: Kabarcıkların neden doğal bir sargı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Hangi durumlarda hastaneye gitmenin zorunlu olduğunu listeleyin.
• Kritik nokta: Nakil sırasında hastaya neden yiyecek veya içecek verilmemesi gerektiğini açıklayın.
• Ek bilgi: 112 Acil Servis ile iletişimin önemini ve nakil sırasında dikkat edilecek genel duruş pozisyonlarını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Tıkanmanın belirtilerini net bir şekilde tanımlayın.
• Gerçek örnek: Kısmi ve tam tıkanma arasındaki farkı vurgulayın.
• İnteraktif soru: Çevrenizde daha önce boğulma tehlikesi geçiren birine şahit oldunuz mu?
• Kritik nokta: Öksüren kişiye asla müdahale etmeyin.
• Ek bilgi: 6331 sayılı İSG Kanunu kapsamında ilkyardım eğitiminin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estetik değil, bir güvenlik önlemi olduğunu belirtin.
• Gerçek örnek: Yerdeki bir kutunun neden olduğu düşme kazasından bahsedin.
• İnteraktif soru: Eşyaları yer seviyesinden yukarı taşımak için neler yapabilirsiniz?
• Kritik nokta: Düzenli temizlik ve toplama rutinleri oluşturulmalıdır.
• Ek bilgi: Dikey depolama sistemleri güvenliği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Sırt darbesinin fiziksel mekanizmasını açıklayın.
• Gerçek örnek: Kuvvetin şiddetini ayarlama konusunda ipucu verin.
• İnteraktif soru: Sırt darbesi işe yaramazsa ne yapmalıyız?
• Kritik nokta: Sırt darbesi sonrası cismin çıkıp çıkmadığını her seferinde kontrol edin.
• Ek bilgi: İlgili İSG mevzuatında belirtilen ilkyardım uygulamaları.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Heimlich manevrasının neden etkili olduğunu anlatın.
• Gerçek örnek: Yumruk yerleşiminin önemini vurgulayın.
• İnteraktif soru: Hamile birine nasıl müdahale edersiniz?
• Kritik nokta: Bilinç kaybı durumunda hemen kalp masajına geçin.
• Ek bilgi: İlgili İSG mevzuatında ilkyardım müdahale standartları.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Bebek anatomisinin hassasiyetine dikkat çekin.
• Gerçek örnek: Bebeği tutuş pozisyonunu detaylandırın.
• İnteraktif soru: Bebeklerde neden yetişkin tekniği uygulanmaz?
• Kritik nokta: Ağız içine parmak sokmanın tehlikelerini anlatın.
• Ek bilgi: İlgili İSG mevzuatında yer alan ilkyardım prosedürleri.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 ettirmemenin felç riskini nasıl azalttığını anlatın.
• Gerçek örnek: Boyun yaralanmalarında yanlış taşımanın sonuçlarını belirtin.
• İnteraktif soru: Bir yakınımız düştüğünde neden önce kımıldamaması gerektiğini söylemeliyiz?
• Kritik nokta: Sürükleme yönteminin sadece hayati tehlike durumunda kullanılacağını vurgulayın.
• Ek bilgi: 6331 sayılı İSG Kanunu kapsamında ilkyardım bilincinin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Sabitlemenin kemik uçlarının zarar vermesini önlediğini açıklayın.
• Gerçek örnek: Yanlış bağlanan bandajın neden olduğu dolaşım bozukluklarını anlatın.
• İnteraktif soru: Evde sabitleme için hangi malzemeleri kullanabiliriz?
• Kritik nokta: Kemiği yerine oturtmaya çalışmanın neden yasak olduğunu vurgulayın.
• Ek bilgi: İlkyardım Yönetmeliği'ndeki temel prensipler.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uygulamanın damar büzücü etkisini açıklayın.
• Gerçek örnek: Buz yanığının cilde verdiği zararları anlatın.
• İnteraktif soru: Neden doğrudan cilde buz uygulamamalıyız?
• Kritik nokta: Uygulamanın 20 dakikayı geçmemesi gerektiğini belirtin.
• Ek bilgi: Ödemin hızlı iyileşme sürecindeki engelleyici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profesyonel yardımın öncelikli olduğunu açıklayın.
• Gerçek örnek: Kendi aracımızla taşımanın yarattığı ikincil travma riskleri.
• İnteraktif soru: 112 gelene kadar yaralının yanında ne yapmalıyız?
• Kritik nokta: Omurga hattının korunmasının hayati önemi.
• Ek bilgi: 6331 sayılı İSG Kanunu çerçevesinde işyeri ve ev içi acil durum planlaması.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 malzemelerinin evde neden bulunması gerektiğini vurgulayın.
• Gerçek örnek: Küçük bir kesik durumunda nelerin kullanılacağını anlatın.
• İnteraktif soru: Evinizde ilk yardım çantanız var mı ve içindekileri kontrol ettiniz mi?
• Kritik nokta: Son kullanma tarihlerinin takibi hayati öneme sahiptir.
• Ek bilgi: İlkyardım Yönetmeliği standartlarını temel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İlaçların acil durumlarda neden kritik olduğunu açıklayın.
• Gerçek örnek: Kronik bir hastanın ilacı bittiğinde yaşanabilecek risklerden bahsedin.
• İnteraktif soru: Düzenli kullandığınız ilaçların yedeğini evde tutuyor musunuz?
• Kritik nokta: Saklama koşullarının (nem, ısı) ilaç üzerindeki etkisi.
• Ek bilgi: İlaçların miadını takip etmek için takvim tutulabilir.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acil durumlardaki önemi.
• Gerçek örnek: Telefon şarjı bittiğinde fiziksel listenin değeri.
• İnteraktif soru: Evinizde acil durum numaralarının yazılı olduğu bir liste var mı?
• Kritik nokta: Çocukların acil numaraları bilmesi.
• Ek bilgi: Liste her 6 ayda bir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yollarının tıkanmasının hayati risk taşıdığını vurgulayın.
• Gerçek örnek: Mobilya yerleşiminin geçişi kısıtladığı durumları analiz edin.
• İnteraktif soru: Evinizde gece karanlığında bile rahatça yürüyebiliyor musunuz?
• Kritik nokta: Geçiş yolları her zaman aydınlık ve boş olmalıdır.
• Ek bilgi: Mobilya yerleşiminde ergonomi ve geçiş kolaylığına öncelik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acil durumlardaki rolü.
• Gerçek örnek: Panik anında çantayı bulamamanın yaratacağı zaman kaybı.
• İnteraktif soru: Çantanızın yerini evdeki herkes biliyor mu?
• Kritik nokta: Çantanın kilitli olmayan, pratik bir yerde durması.
• Ek bilgi: Tatbikat yapmanın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Tutamakların sadece banyoda değil, hareketin yoğun olduğu tüm alanlarda kritik olduğunu vurgulayın.
• Gerçek örnek: Tutamakların monte edildiği duvarın taşıyıcı kapasitesinin öneminden bahsedin.
• İnteraktif soru: Evinizde tutunma desteği olarak kullandığınız ancak güvenli olmayan eşyalar var mı?
• Kritik nokta: Tutamakların yerleştirme yüksekliğinin kişiye özel olması gerektiğini belirtin.
• Ek bilgi: 6331 sayılı İş Sağlığı ve Güvenliği Kanunu kapsamında güvenlik önlemlerinin proaktif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algının yaşlılıkla birlikte azaldığını ve ışığın bu açığı nasıl kapattığını açıklayın.
• Gerçek örnek: Basamak kenarlarındaki kontrast bantların nasıl hayat kurtardığını anlatın.
• İnteraktif soru: Evinizin en karanlık ve riskli noktası neresi?
• Kritik nokta: Sensörlü lambaların takılmasının çok basit ama etkili bir mühendislik önlemi olduğunu vurgulayın.
• Ek bilgi: Aydınlatmanın göz kamaştırıcı değil, homojen dağılması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Evdeki küçük dağınıklıkların aslında büyük kazalara kapı araladığını belirtin.
• Gerçek örnek: Kaymaz halı pedlerinin maliyeti düşük ama koruması yüksek bir önlem olduğunu vurgulayın.
• İnteraktif soru: Evinizde sürekli ayağınızın takıldığı bir eşya var mı?
• Kritik nokta: Yaşlı bireyin evdeki eşya düzenine alıştığını düşünmeyin, güvenlik için düzeni değiştirmekten çekinmeyin.
• Ek bilgi: Düzenli temizliğin güvenlik için vazgeçilmez bir idari önlem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Ayakkabının ev içinde bir koruyucu donanım gibi düşünülmesi gerektiğini açıklayın.
• Gerçek örnek: Çorapla parke üzerinde yürümenin yarattığı kayma riskini anlatın.
• İnteraktif soru: Ev içinde hangi tür terlik kullanıyorsunuz, tabanı kaygan mı?
• Kritik nokta: Estetikten ziyade fonksiyonel ve kaymaz tabanlı ürünlerin seçilmesi gerektiğini vurgulayın.
• Ek bilgi: Ayak sağlığının genel denge ve yürüme kalitesi üzerindeki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Banyo kazalarının yaşlılar için en yüksek riskli alan olduğunu hatırlatın.
• Gerçek örnek: Yanlış montajlanan bir barın yük taşımayacağını ve kazaya yol açabileceğini belirtin.
• İnteraktif soru: Evinizde banyo barı var mı, varsa ne kadar sağlam?
• Kritik nokta: Barların duvara vidalanması gerektiğini, vantuzlu modellerin güvenli olmadığını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zeminin yaşlılar için buz pistinden daha tehlikeli olduğunu vurgulayın.
• Gerçek örnek: Sabunlu suyun kayganlaştırıcı etkisinin zemini nasıl tehlikeli hale getirdiğini anlatın.
• İnteraktif soru: Banyonuzda zemin kayganlığını nasıl kontrol ediyorsunuz?
• Kritik nokta: Matların altına kaydırmaz ağlar eklenmesinin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Eklemlerdeki kısıtlılığın klozet kullanımını nasıl zorlaştırdığını açıklayın.
• Gerçek örnek: Düşük oturma pozisyonunun yaşlılar için ayağa kalkarken yarattığı zorluğu betimleyin.
• İnteraktif soru: Yükseltilmiş klozet aparatlarını daha önce gördünüz mü veya kullandınız mı?
• Kritik nokta: Aparatın kaymaması için kilit mekanizmasının düzenli kontrol edilmesi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Yardım çağıramamanın kaza sonrası en büyük risk olduğunu belirtin.
• Gerçek örnek: Düşen birinin yerden kalkamadan butona ulaşabilmesinin hayati önemi.
• İnteraktif soru: Evinizde böyle bir alarm sistemi olsa en nereye koyardınız?
• Kritik nokta: Sistemin düzenli test edilmesinin, sistemin çalışıp çalışmadığını anlamak için tek yol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İlaçların düzenli kullanımının tedavi sürecindeki kritik rolünü belirtin.
• Gerçek örnek: Unutulan bir dozun ardından hastanın yaşadığı olumsuz bir durumu (isim vermeden) anlatın.
• İnteraktif soru: Aranızda ilaç kullanırken hatırlatıcı kullanan var mı?
• Kritik nokta: Çift doz alımının oluşturduğu zehirlenme riskini vurgulayın.
• Ek bilgi: İlaç kutularının üzerine saatlerin yazılmasını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kültür olduğunu ve düzenle başladığını anlatın.
• Gerçek örnek: Düzenli çalışanların kaza oranlarının düşüklüğünden bahsedin.
• İnteraktif soru: Kendi çalışma alanınızda düzeni artırmak için neyi değiştirebilirsiniz?
• Kritik nokta: Düzen sürdürülebilir olmalıdır.
• Ek bilgi: Her şeyin yerli yerinde olması zaman ve enerji tasarrufu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İlaçların yanlışlıkla karıştırılmasının ev kazalarındaki yerini açıklayın.
• Gerçek örnek: Etiketi silinmiş bir ilacın nasıl risk oluşturabileceğini anlatın.
• İnteraktif soru: Evinizdeki ilaçları nasıl saklıyorsunuz?
• Kritik nokta: İlaçların çocuklardan uzak tutulmasının önemini vurgulayın.
• Ek bilgi: Miadı dolan ilaçların çöpe değil eczaneye verilmesi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hekimle iletişimi nasıl kolaylaştırdığını anlatın.
• Gerçek örnek: Takip çizelgesi sayesinde erken teşhis edilen bir yan etki örneği verin.
• İnteraktif soru: İlaçlarınızı takip etmek için bir not defteri kullanıyor musunuz?
• Kritik nokta: Yan etkilerin not edilmesinin önemine dikkat çekin.
• Ek bilgi: Dijital uygulamaların hatırlatıcı olarak kullanımını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Hekim kontrolü dışındaki ilaç kullanımının risklerini anlatın.
• Gerçek örnek: Bilinçsiz takviye kullanımının ana ilaç üzerindeki etkileşimini açıklayın.
• İnteraktif soru: Hekiminize ilaç listenizi düzenli gösteriyor musunuz?
• Kritik nokta: Kendi kendine ilaç bırakmanın risklerini vurgulayın.
• Ek bilgi: Hekimle olan iletişimin şeffaf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Sabitlemenin basit ama hayat kurtarıcı bir işlem olduğunu vurgulayın.
• Gerçek örnek: Sabitlenmemiş bir dolabın kapıyı nasıl bloke edebileceğini anlatın.
• İnteraktif soru: Evinizde şu an sabitlenmemiş ağır bir eşya var mı?
• Kritik nokta: Sabitleme aparatlarının kalitesi ve duvarın yapısına uygunluğu önemlidir.
• Ek bilgi: Sabitleme sonrası mutlaka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Çök-Kapan-Tutun hareketinin neden en güvenli yöntem olduğunu açıklayın.
• Gerçek örnek: Sarsıntı anında kapı eşiğinde beklemenin neden yanlış olduğunu belirtin.
• İnteraktif soru: Çök-Kapan-Tutun tekniğini hiç denediniz mi?
• Kritik nokta: Baş ve boyun bölgesinin korunması önceliklidir.
• Ek bilgi: Sarsıntı bitmeden yerinizden kalkmayın.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alanın ne olduğunu ve nasıl belirlendiğini anlatın.
• Gerçek örnek: Asansörde mahsur kalma riskine değinin.
• İnteraktif soru: Bulunduğunuz odada en güvenli yer neresi?
• Kritik nokta: Merdivenlerin deprem anında en tehlikeli yerlerden biri olduğunu vurgulayın.
• Ek bilgi: Acil çıkış kapılarına giden yolların her zaman boş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ve toplanma alanlarının önemini belirtin.
• Gerçek örnek: Toplanma alanında sayım yapılmasının hayati önemini anlatın.
• İnteraktif soru: İşyerimizin toplanma alanını biliyor musunuz?
• Kritik nokta: Tahliye sırasında panik yapmadan yürümek hayat kurtarır.
• Ek bilgi: Acil durum çantasının düzenli kontrolünü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Dijital cihazlara olan bağımlılığın kriz anında nasıl bir zafiyet yarattığını vurgulayın.
• Gerçek örnek: Elektrik kesintisi veya internet hatlarının yoğunlaştığı bir senaryoyu ele alın.
• İnteraktif soru: Evinizde şu an acil durumda kimi arayacağınızı gösteren yazılı bir liste var mı?
• Kritik nokta: Listenin güncel tutulması ve periyodik olarak kontrol edilmesi önemlidir.
• Ek bilgi: Liste içerisine evdeki engelli veya yaşlıların özel ihtiyaç notlarını da ekleyebilirsiniz.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sırasında acele etmenin yaratabileceği kaza risklerinden bahsedin.
• Gerçek örnek: Deprem anında binadan çıkış güzergahının önündeki engelleri anlatın.
• İnteraktif soru: Evinizin en yakınındaki güvenli toplanma alanını biliyor musunuz?
• Kritik nokta: Toplanma noktasının sadece bina dışı değil, yapısal risklerden uzak olması gerektiğini belirtin.
• Ek bilgi: Engelli bireyler için tahliye ekipmanlarının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bir ekip çalışması olduğunu hatırlatın.
• Gerçek örnek: Doğalgaz vanasının kapatılmasının bir felaketi nasıl önlediğini anlatın.
• İnteraktif soru: Ailenizle en son ne zaman bir acil durum tatbikatı yaptınız?
• Kritik nokta: Şehir dışı irtibat kişisinin neden önemli olduğunu (yerel ağların yoğunluğu) açıklayın.
• Ek bilgi: Acil durum çantası içeriğinin 6 ayda bir güncellenmesi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Sabitleme aparatlarının maliyetinin düşük ancak koruyuculuğunun çok yüksek olduğunu vurgulayın.
• Gerçek örnek: Bir dolabın duvara sabitlenmediğinde sadece bir çekmece açıldığında nasıl dengesinin bozulacağını açıklayın.
• İnteraktif soru: Evinizdeki mobilyalardan hangilerinin devrilme riski taşıdığını kontrol ettiniz mi?
• Kritik nokta: Sabitleme aparatlarının mobilyanın üst kısmına, ağırlık merkezini destekleyecek şekilde monte edilmesi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Çağrı merkezi personelinin doğru yönlendirme için net bilgiye ihtiyaç duyduğunu anlatın.
• Gerçek örnek: Adres tarifinde konum paylaşma veya bilinen bir noktayı referans alma yöntemlerini anlatın.
• İnteraktif soru: Çocuklarınıza acil durumda ne söyleyeceklerini öğrettiniz mi?
• Kritik nokta: Gereksiz aramaların cezai yaptırımları ve toplumsal vicdani sorumluluğu üzerinde durun.
• Ek bilgi: 112'nin tüm acil durumları tek çatı altında topladığını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Afet sonrası ilk 72 saatin kritik olduğunu vurgulayın.
Gerçek örnek: Su kaynaklarının kesilmesi durumunda stokun önemini anlatın.
İnteraktif soru: Evinizde kaç günlük gıda stoğunuz var?
Kritik nokta: Suların serin ve karanlık yerde saklanması gereklidir.
Ek bilgi: Kişisel alerji durumlarına uygun gıda seçimi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Sağlık durumunun afet anında takibinin zorluğunu açıklayın.
Gerçek örnek: İlaçsız kalmanın yaratabileceği riskleri vurgulayın.
İnteraktif soru: Düzenli ilaç kullananlar için yedekleme sisteminiz var mı?
Kritik nokta: İlaçların orijinal kutusunda ve prospektüsü ile saklanması.
Ek bilgi: İlk yardım çantasını her aile bireyi kullanabilir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Karanlık ortamın yarattığı panik etkisini belirtin.
Gerçek örnek: Elektrik kesintisinde ışık kaynağına ulaşmanın kolaylığını anlatın.
İnteraktif soru: Evinizde pilli fenerin yerini herkes biliyor mu?
Kritik nokta: Pillerin akma yapmaması için cihazdan ayrı tutulması.
Ek bilgi: LED fenerler daha az enerji tüketir ve daha uzun süre yanar.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Belgelerin afet sonrası hak arama sürecindeki rolünü anlatın.
Gerçek örnek: Kimliksiz kalmanın yaratacağı bürokratik zorlukları paylaşın.
İnteraktif soru: Önemli belgelerinizin dijital kopyası var mı?
Kritik nokta: Belgelerin su geçirmeyen bir poşette olması.
Ek bilgi: Acil durum iletişim listesine şehir dışı bir yakının numarasını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denge kurallarını basit bir şekilde anlatın.
• Gerçek örnek: Çok sayıda çekmecesi olan bir şifonyerin tüm çekmeceleri açıldığında oluşan moment etkisini tarif edin.
• İnteraktif soru: Evinizde tekerlekli ve freni olmayan bir dolabınız var mı?
• Kritik nokta: Ağırlık merkezinin yere yakın tutulması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Elektronik cihazların devrilmesinin neden olduğu yaralanma türlerine dikkat çekin.
• Gerçek örnek: Kablo çekilmesi sonucu düşen bir TV örneğini anlatın.
• İnteraktif soru: TV'niz duvara mı monte edilmiş yoksa bir ünite üzerinde mi duruyor?
• Kritik nokta: Kablo düzenleyicileri sadece estetik değil, aynı zamanda güvenlik ekipmanıdır.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dünyayı keşfederken tehlikeleri algılayamadığını hatırlatın.
• Gerçek örnek: Çekmeceye tırmanan bir çocuğun mobilyayı nasıl devirebileceğini canlandırın.
• İnteraktif soru: Evinizde çocuk güvenliği için aldığınız önlemler nelerdir?
• Kritik nokta: Sabitleme aparatları sadece yetişkinler için değil, çocuklar için en önemli yaşam sigortasıdır.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Bıçak saklamanın sadece düzen değil, bir güvenlik önlemi olduğunu vurgulayın. Kör bıçakların neden daha tehlikeli olduğunu açıklayın. Katılımcılara evlerinde bıçaklarını nasıl sakladıklarını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Cam kırıklarının temizlenmesindeki hata paylarını konuşun. Çöp atarken neden kutu kullanılması gerektiğini açıklayın. Katılımcıların cam temizliği deneyimlerini paylaşmalarını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Erişim kısıtlamasının sadece çocuklar için değil, evcil hayvanlar için de önemli olduğunu belirtin. Kilit sistemlerinin çeşitlerini anlatın. Katılımcılara evlerinde erişim kısıtlaması için ne yaptıklarını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Dikkatsizliğin yarattığı sonuçlara odaklanın. Keskin alet taşırken vücut dilinin nasıl olması gerektiğini anlatın. Katılımcılardan dikkatsizlik sonucu yaşadıkları küçük ev kazalarını anlatmalarını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Bebeklerin savunmasız olduğu gerçeğini hatırlatın.
• Gerçek örnek: Beşikteki gevşek örtülerin yarattığı riskten bahsedin.
• İnteraktif soru: Evinizde bebek için en güvenli yer neresi?
• Kritik nokta: Gözetim süresinin bir saniye bile aksatılmaması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Yürüme çağındaki merak duygusunun güvenlik ihtiyacını artırdığını belirtin.
• Gerçek örnek: Priz koruyucuların hayati önemini anlatın.
• İnteraktif soru: Evinizdeki hangi dolapları çocuklara karşı kilitlediniz?
• Kritik nokta: Merak ve güvenlik arasındaki dengeyi kurmanın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Okul öncesi dönemde bağımsızlığın getirdiği riskleri anlatın.
• Gerçek örnek: Mobilya sabitlemenin devrilme kazalarındaki rolünü vurgulayın.
• İnteraktif soru: Çocuğunuzla sokakta yürürken hangi kuralları öğrettiniz?
• Kritik nokta: Güvenlik eğitiminin bir süreç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Evdeki düşme kazalarının genellikle basit önlemlerle nasıl önlenebileceğini belirtin.
• Gerçek örnek: Merdiven basamaklarına sabitlenmemiş halıların neden olduğu düşmeleri anlatın.
• İnteraktif soru: Evinizde yüksek yerlere erişmek için hangi ekipmanları kullanıyorsunuz?
• Kritik nokta: Pencere önlerindeki mobilyaların yarattığı tehlikeye dikkat çekin.
• Ek bilgi: Yaşlı bireyler için evde ek tutamakların gerekliliğinden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Gözetimin bir kısıtlama değil, bir koruma olduğunu belirtin.
• Gerçek örnek: Evde bir güvenlik haritası oluşturmayı önerin.
• İnteraktif soru: Çocukları güvenlik sürecine nasıl dahil edebiliriz?
• Kritik nokta: Güvenlik kültürünün evde başladığını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çocukların dünyayı keşfederken objeleri ağızlarına alma eğiliminde olduklarını belirtin. Küçük parçaların boğazda oluşturduğu tıkanıklık vakalarının hızlı müdahale gerektirdiğini vurgulayın. Evdeki riskli alanların (oyuncak kutuları, sehpa altları) düzenli kontrolünü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Plastik poşetlerin ince yapısı nedeniyle nefes almayı engellediğini açıklayın. Poşetlerin sadece alışveriş aracı değil, evde ciddi birer tehlike kaynağı olduğunu belirtin. Katılımcılara evlerinde poşetleri nerede sakladıklarını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Perde kordonlarının görünmez birer tehlike olduğunu vurgulayın. Kablo düzenleyicilerin önemine değinin. Katılımcılardan evlerindeki sarkık kabloları kontrol etmelerini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Gözetimin tek başına yeterli olmadığını, fiziksel önlemlerle birleşmesi gerektiğini belirtin. İlk yardım eğitimi almanın önemini hatırlatın. Heimlich manevrası gibi temel tekniklerin hayati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meraklı doğasının risklerini vurgulayın.
• Gerçek örnek: Evde temizlik malzemelerinin kilitli dolapta saklanmadığı bir senaryoyu tartışın.
• İnteraktif soru: Evinizde kimyasalları nerede tutuyorsunuz ve kilitli mi?
• Kritik nokta: Kilitlerin sadece caydırıcı değil, fiziksel engelleyici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 çekimi ve erişilebilirlik arasındaki ilişkiyi açıklayın.
• Gerçek örnek: Çocukların sandalye yardımıyla ulaştığı tehlikeli maddeleri anlatın.
• İnteraktif soru: Evinizde ulaşılması en kolay kimyasal hangisi?
• Kritik nokta: Yüksek rafların sadece görsel olarak değil, fiziksel olarak çocuktan uzak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kap kullanımının yarattığı algı yanılmasını açıklayın.
• Gerçek örnek: Su şişesine konulmuş temizlik maddesinin yarattığı kaza riskini anlatın.
• İnteraktif soru: Hiç farklı kaplara aktarılmış bir maddeyle karşılaştınız mı?
• Kritik nokta: Orijinal ambalajın güvenlik uyarılarını ve kimyasal verisini taşıdığını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bir ürünün kimliği olduğunu vurgulayın.
• Gerçek örnek: Etiketi olmayan bir sıvının tehlikeli olup olmadığının anlaşılamaması durumu.
• İnteraktif soru: Üzerinde etiket olmayan ürünleri nasıl ayırt ediyorsunuz?
• Kritik nokta: Etiket üzerindeki acil durum bilgilerinin hayat kurtarıcı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Pencere güvenliğinin çocuk ölümlü kazalardaki payını vurgulayın.
Gerçek örnek: Pencere kilitlerinin montaj hatası nedeniyle açıldığı durumları anlatın.
İnteraktif soru: Evinizdeki pencerelerin kilit sistemlerini en son ne zaman kontrol ettiniz?
Kritik nokta: Sınırlayıcıların vida bağlantılarının sağlamlığı hayati önem taşır.
Ek bilgi: Kilitlerin anahtarlarını çocukların erişemeyeceği yüksek yerlerde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Kaygan zeminlerin ev kazalarındaki yüksek payını vurgulayın.
• Gerçek örnek: Mutfakta dökülen yağ veya suyun yarattığı ani kayma riskini anlatın.
• İnteraktif soru: Evinizde halı altında kaydırmaz aparat kullanıyor musunuz?
• Kritik nokta: Banyo zeminlerinin temiz ve kuru tutulmasının önemi.
• Ek bilgi: Ev içinde kullanılan terliklerin taban özelliklerinin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Balkonların sadece bir dış mekan değil, potansiyel bir risk alanı olduğunu hatırlatın.
Gerçek örnek: Balkon kenarına konulan bir sandalyenin nasıl risk oluşturduğunu anlatın.
İnteraktif soru: Balkonunuzda çocukların üzerine çıkabileceği herhangi bir eşya var mı?
Kritik nokta: Eşya düzenlemesi en kolay ve maliyetsiz güvenlik önlemidir.
Ek bilgi: Balkon kapısı kilit sistemlerini düzenli olarak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Korkulukların teknik standartlarının hayat kurtarıcı olduğunu belirtin.
Gerçek örnek: Yatay çubukların çocuklar için merdiven gibi kullanıldığı vakaları örnek verin.
İnteraktif soru: Korkuluklarınızda herhangi bir gevşeme veya korozyon var mı?
Kritik nokta: Korkuluk yüksekliği çocukların boyundan mutlaka fazla olmalıdır.
Ek bilgi: Ek güvenlik ağlarının montajının uzmanlarca yapılması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En iyi güvenlik önleminin yetişkin dikkati olduğunu vurgulayın.
Gerçek örnek: Anlık bir dikkatsizliğin nasıl kazalara yol açabildiğini anlatın.
İnteraktif soru: Evinizde çocukların erişebileceği tehlikeli bölgeleri belirlediniz mi?
Kritik nokta: Çocuk büyüdükçe risk algısı değişir, önlemler güncellenmelidir.
Ek bilgi: Çocuk güvenliği konusunda uzman görüşlerinden faydalanın.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Prizlerin çocukların boy hizasında olduğunu ve her zaman risk oluşturduğunu belirtin.
• Kritik nokta: Priz kapaklarının kalitesi çok önemlidir; kolay çıkan kapaklar yanıltıcı bir güvenlik hissi verir.
• İnteraktif soru: Evinizde kaç adet priz var ve kaçı korumalı durumda?
• Ek bilgi: Priz kapaklarını periyodik olarak kontrol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Yerdeki kabloların çocukların ayağına takılıp düşmesine veya kabloyu çekip cihazı üzerine düşürmesine neden olabileceğini anlatın.
• Gerçek örnek: Kablo gizleyici kanalların ev ortamında nasıl estetik ve güvenli durduğuna dair örnekler verin.
• Kritik nokta: Hasarlı kabloların bantla onarılması yerine tamamen yenilenmesi gerektiğini vurgulayın.
• Ek bilgi: Kablo düzenleyici aparatlar uygun maliyetli ve ulaşılabilir çözümlerdir.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Şarj cihazlarının prizde takılı bırakılmasının en büyük risklerden biri olduğunu ifade edin.
• Kritik nokta: Cihazların kablolarının cihaz etrafına çok sıkı sarılmasının kabloyu zamanla zayıflattığını belirtin.
• İnteraktif soru: Şarj cihazlarınızı evde nerede muhafaza ediyorsunuz?
• Ek bilgi: Cihazları prizden çekmek sadece güvenlik değil, enerji tasarrufu da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hayat kurtaran en kritik parça olduğunu vurgulayın.
• Kritik nokta: Test butonunun aylık kontrolünün önemini mutlaka hatırlatın.
• Gerçek örnek: Elektrik panosunun kilitli olması gerektiği konusuna dikkat çekin.
• Ek bilgi: Elektrikli arızalarda kendi başınıza değil, sertifikalı bir uzmana danışın.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Banyo kazalarının en hızlı gerçekleşen kazalardan biri olduğunu vurgulayın.
• Gerçek örnek: Sadece bir havlu almak için odadan ayrılmanın ne kadar riskli olabileceğini anlatın.
• İnteraktif soru: Evinizde küvette kaydırmaz paspas kullanıyor musunuz?
• Kritik nokta: Su yüksekliğinin çocuk için her zaman düşük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Çocukların başlarının ağırlık merkezinin yüksek olduğunu ve kova içine düşerse çıkamayacaklarını anlatın.
• Gerçek örnek: Paspas kovasının içinde kalan az miktarda suyun yarattığı riski vurgulayın.
• İnteraktif soru: Evinizde su içeren kapları nerede saklıyorsunuz?
• Kritik nokta: Kovaların boş olsa bile çocukların oyun alanı haline gelmemesi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çocukların havuza ulaşmasını engelleyen en önemli savunma hattı olduğunu açıklayın.
• Gerçek örnek: Bariyeri olmayan bir havuzun çocuk için ne kadar hızlı bir tehdit oluşturduğunu anlatın.
• İnteraktif soru: Havuzunuz varsa kapısı çocuk kilidine sahip mi?
• Kritik nokta: Bariyerlerin asla açık bırakılmaması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Çarpmanın yarattığı yumuşak doku zedelenmelerine dikkat çekin.
• Gerçek örnek: Karanlıkta sehpa köşesine çarpmanın nasıl önlenebileceğini sorun.
• İnteraktif soru: Evinizde cam kapı var mı, nasıl işaretlediniz?
• Kritik nokta: Mobilya yerleşiminin hareket alanını kısıtlamaması.
• Ek bilgi: Çocukların boy hizasındaki sivri köşelerin tehlikesi.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Gözetimin bir anlık bile kesintiye uğramaması gerektiğini vurgulayın.
• Gerçek örnek: Telefonla konuşurken yaşanabilecek bir kaza anını betimleyin.
• İnteraktif soru: Su kenarında vakit geçirirken dikkatinizi neler dağıtıyor?
• Kritik nokta: Dokunma mesafesinin hayat kurtarıcı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Mutfakların evdeki yangın riskinin en yüksek olduğu alan olduğunu belirtin.
• Gerçek örnek: Yağ yangınlarında suyun neden tehlikeli olduğunu fiziksel bir örnekle açıklayın.
• İnteraktif soru: Mutfak davlumbazını en son ne zaman temizlediniz?
• Kritik nokta: Yağ yangınında tavanın üzerini kapakla kapatmanın en etkili söndürme yöntemi olduğunu vurgulayın.
• Ek bilgi: Mutfakta mutlaka bir battaniye veya uygun söndürücü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yangınlarının genellikle gözle görülmeyen noktalarda başladığına dikkat çekin.
• Gerçek örnek: Uzatma kablolarının birbirine eklenerek kullanılmasının risklerini anlatın.
• İnteraktif soru: Evinizde yıpranmış bir kablo veya priz var mı?
• Kritik nokta: Sigorta kutusunun düzenli kontrol edilmesi ve kaçak akım rölesinin çalışırlığı önemlidir.
• Ek bilgi: Kalitesiz şarj aletlerinin yangın riski oluşturduğunu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sızıntılarında panik yapmamanın önemini vurgulayın.
• Gerçek örnek: Gaz kokusu alındığında elektrik düğmesine basmanın neden patlamaya sebep olduğunu açıklayın.
• İnteraktif soru: Gaz vanasının yerini ve kapatma yöntemini herkes biliyor mu?
• Kritik nokta: Havalandırmanın gazın dağılması için tek yol olduğunu unutmayın.
• Ek bilgi: Dedektörlerin hayati önem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ihmalin büyük bir felakete dönüşebileceğini hatırlatın.
• Gerçek örnek: Koltuk arasına düşen izmaritin saatler sonra yangına sebep olabileceğini açıklayın.
• İnteraktif soru: Evinizde sigara içilen alanlarda kül tablası kullanıyor musunuz?
• Kritik nokta: Mumların evcil hayvanlar veya çocuklar tarafından devrilme riskini göz ardı etmeyin.
• Ek bilgi: Yangın söndürme tüpünün kullanım kılavuzunu okumak için acil durumu beklemeyin.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Dumanın tavanda biriktiğini vurgulayın. Mutfak gibi yerlerde yanlış alarmı önlemek için mesafe bırakmanın önemini açıklayın. Yatak odası yakınlarının hayati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Cihazın verdiği düşük pil uyarısını (bip sesi) dinletin veya tarif edin. Pil değişiminin hayati bir rutin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Test düğmesinin yerini gösterin. Haftalık/aylık kontrol alışkanlığının neden önemli olduğunu, elektronik devrelerin zamanla bozulabileceğini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Alarmın sadece bir ses değil, bir tahliye komutu olduğunu belirtin. Ev halkıyla bir tahliye planı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Ocak gözetiminin yangın önlemedeki kritik rolünü vurgulayın.
• Gerçek örnek: Mutfaktan ayrılma durumunda ocağı kapatma alışkanlığının önemini anlatın.
• İnteraktif soru: Yemek pişirirken en çok hangi durumlarda mutfaktan ayrılmak zorunda kalıyorsunuz?
• Kritik nokta: Gaz sızıntısı durumunda asla ateşle kontrol yapılmamalıdır.
• Ek bilgi: Çocukları pişirme alanından uzak tutmanın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Kesilme vakalarının ciddiyetini ve enfeksiyon riskini vurgulayın.
• Gerçek örnek: Kırık cam temizliğinde neden nemli bez kullanılması gerektiğini açıklayın.
• İnteraktif soru: Evinizde kesici aletleri nerede ve nasıl saklıyorsunuz?
• Kritik nokta: Körleşmiş bıçakların yarattığı tehlike.
• Ek bilgi: Çocuklara bıçak kullanımı hakkında verilmesi gereken eğitimler.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Yağ yangınlarında su kullanımının tehlikelerini anlatın.
• Gerçek örnek: Doğru müdahale olan kapağı kapatma yöntemini detaylandırın.
• İnteraktif soru: Evinizde bir yangın söndürme battaniyesi veya tüpü var mı, yerini biliyor musunuz?
• Kritik nokta: Yangın büyüdüğünde kahramanlık yapmayın, alanı terk edin.
• Ek bilgi: Tavayı asla taşımaya çalışmayın, dökülen yağ daha büyük yangın çıkarır.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Filtrelerde biriken yağın yüksek yanıcılığını açıklayın.
• Gerçek örnek: Havalandırma kanallarının bakımıyla yangının yayılmasının nasıl önlendiğini vurgulayın.
• İnteraktif soru: En son ne zaman davlumbaz filtrenizi temizlediniz?
• Kritik nokta: Temizlik sırasında elektrik güvenliğini unutmayın.
• Ek bilgi: Profesyonel temizlik hizmetlerini yılda en az bir kez düşünün.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maddelerin ocaktan uzak tutulması kuralını açıklayın.
• Gerçek örnek: Elektrik kablolarının ısıya karşı hassasiyetine dikkat çekin.
• İnteraktif soru: Ocağınızın hemen yanında perde veya havlu asılı mı?
• Kritik nokta: Aerosol spreylerin ısıya duyarlılığını anlatın.
• Ek bilgi: Mutfak düzeni, yangın güvenliğinin ilk adımıdır.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Sızıntı kontrolünde asla ateş kullanılmaması gerektiğini vurgulayın.
• Gerçek örnek: Sabunlu suyun köpürme etkisini anlatın.
• İnteraktif soru: Evinizde gaz kokusu aldığınızda ilk yapacağınız hareket nedir?
• Kritik nokta: Elektrik düğmelerine dokunmanın patlamaya yol açabileceğini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Ana vananın yerinin herkes tarafından bilinmesi gerektiğini belirtin.
• Gerçek örnek: Vanaların etiketlenmesinin acil durumda sağladığı zaman avantajını anlatın.
• İnteraktif soru: İşyerinizdeki veya evinizdeki ana gaz vanasının nerede olduğunu biliyor musunuz?
• Kritik nokta: Vanaların paslanmaması için periyodik kontrol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 menfezlerinin neden hayati olduğunu açıklayın.
• Gerçek örnek: Menfezlerin üzerinin dolapla kapatılmasının yarattığı riski anlatın.
• İnteraktif soru: Havalandırma menfezlerinizi en son ne zaman temizlediniz?
• Kritik nokta: Çapraz havalandırmanın gazı tahliye etmedeki hızını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dedektörlerinin hayat kurtaran bir teknoloji olduğunu söyleyin.
• Gerçek örnek: Dedektörün yanlış yere monte edilmesinin (doğalgaz için yere takılması) etkisizliğini anlatın.
• İnteraktif soru: Ortamınızda gaz dedektörü var mı ve çalışıyor mu?
• Kritik nokta: Kalibrasyon süresi dolan cihazların değiştirilmesi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Evdeki yangın söndürücünün sadece bir aksesuar değil, hayat kurtaran bir cihaz olduğunu vurgulayın.
• Gerçek örnek: Mutfak gibi riskli alanların dışındaki geçiş yollarının önemini anlatın.
• İnteraktif soru: Evinizde şu an yangın söndürücü nerede duruyor, yerini biliyor musunuz?
• Kritik nokta: Manometre kontrolünün periyodik yapılması hayati önem taşır.
• Ek bilgi: Cihazların yıllık bakım ve servis takibini not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PASS yönteminin akılda kalıcılığını artırmak için kısaltmayı açıklayın.
• Gerçek örnek: Alevin tepesine değil, tabanına sıkmanın nedenini yanıcı maddeyi soğutma mantığıyla anlatın.
• İnteraktif soru: Yangın anında kapıyı arkanıza almanın neden kritik olduğunu tartışın.
• Kritik nokta: Süpürme hareketi ile alevin tamamen boğulması gerektiğini vurgulayın.
• Ek bilgi: Acil çıkış rotasının daima açık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battaniyesinin özellikle yağ yangınlarında neden en iyi çözüm olduğunu açıklayın.
• Gerçek örnek: Battaniyeyi atar gibi değil, kontrollü bir şekilde örterek elleri koruma yöntemini gösterin.
• İnteraktif soru: Battaniyeyi kaldırıp bakma isteği neden tehlikelidir?
• Kritik nokta: Battaniyenin tekrar kullanılmaması gerektiği kuralını vurgulayın.
• Ek bilgi: Mutfakta battaniyenin kolay erişilir bir yerde bulunması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Ev kazalarının büyük çoğunluğunun düşme kaynaklı olduğunu vurgulayın.
• Gerçek örnek: Kaygan bir halı nedeniyle yaşanan basit bir ev kazasının günlük yaşamı nasıl kısıtladığını anlatın.
• İnteraktif soru: Evinizde kaydığını fark ettiğiniz bir halı var mı?
• Kritik nokta: Kaydırmaz pedlerin düzenli kontrol edilmesi gerektiğini belirtin.
• Ek bilgi: Çocuklu evlerde halı sabitlemenin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her zaman söndürücü değildir, bazen felaketi büyütür mesajını verin.
• Gerçek örnek: Yağ yangınına su döküldüğünde oluşan parlama etkisini (fireball) anlatın.
• İnteraktif soru: Elektrikli bir cihaz yanarken neden su kullanamayacağımızı açıklayın.
• Kritik nokta: Elektrik yangınlarında önceliğin şalteri kapatmak olduğunu vurgulayın.
• Ek bilgi: 6331 sayılı İSG Kanunu kapsamında güvenli müdahale yöntemlerinin öğrenilmesi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anında panik yapmadan çıkış yollarını bilmenin hayati önemini vurgulayın.
• Gerçek örnek: Evdeki eşyaların çıkış yolunu nasıl kapatabileceğine dair örnek verin.
• İnteraktif soru: Evinizde yangın çıksa çıkabileceğiniz iki farklı yol biliyor musunuz?
• Kritik nokta: Asansör kullanımı konusunda kesin uyarı yapın.
• Ek bilgi: Çocukların da bu yolları öğrenmesi için tatbikat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karmaşık değil, herkesin anlayabileceği basitlikte olması gerektiğini belirtin.
• Gerçek örnek: Acil durum çantasında bulunması gereken temel ihtiyaç listesini sayın.
• İnteraktif soru: Ailenizle en son ne zaman bir acil durum planı üzerine konuştunuz?
• Kritik nokta: Görev dağılımının net olması kaosu önler.
• Ek bilgi: Evin krokisini çizerek çıkış yollarını işaretleyin.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Toplanma noktasının neden binadan uzak olması gerektiğini açıklayın.
• Gerçek örnek: Binaya geri dönmenin ne kadar tehlikeli olduğunu vaka örnekleriyle anlatın.
• İnteraktif soru: Mahallenizde güvenli toplanma alanı olarak kullanılabilecek yerler nelerdir?
• Kritik nokta: Sayım yapmanın hayati önemini vurgulayın.
• Ek bilgi: Çocuklara toplanma noktasında beklemeleri gerektiğini sıkıca tembihleyin.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numarasının sadece gerçek acil durumlarda aranması gerektiğini hatırlatın.
• Gerçek örnek: İhbar sırasında adresi yanlış vermenin ne kadar zaman kaybettireceğini anlatın.
• İnteraktif soru: 112'yi aradığınızda hangi bilgileri vermeniz gerektiğini biliyor musunuz?
• Kritik nokta: İhbarı yaparken sakin kalmanın önemini vurgulayın.
• Ek bilgi: Çocuklara telefon kullanmayı ve adreslerini ezberletmeyi öğretin.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elektriği iletme kapasitesini vurgulayın.
• Gerçek örnek: Banyo sonrası ıslak elle saç kurutma makinesi kullanımının risklerini anlatın.
• İnteraktif soru: Evinizde ıslak alanlarda elektrik anahtarlarını korumak için ne yapıyorsunuz?
• Kritik nokta: Vücut direncinin ıslakken düşmesi sonucu akımın vücuttan geçişi kolaylaşır.
• Ek bilgi: Kaçak akım rölesinin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 hasarının görünmez tehlikelerini anlatın.
• Gerçek örnek: Evcil hayvanların kemirdiği kabloların yaratabileceği riskler.
• İnteraktif soru: Kablolardaki yırtıkları bantla kapatmanın neden tehlikeli olduğunu tartışın.
• Kritik nokta: Fişi kablodan çekmenin iç tellere verdiği zarar.
• Ek bilgi: Hasarlı kabloların profesyonelce yenilenmesi.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Prizlerin evdeki en kritik temas noktaları olduğunu belirtin.
• Gerçek örnek: Çocukların metal cisimleri prize sokma merakı.
• İnteraktif soru: Çoklu prizleri birbirine bağlayan var mı?
• Kritik nokta: Gevşek prizlerin ark yapma riski.
• Ek bilgi: Topraklama hattının hayati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ve elektriğin birleştiği an oluşan tehlikeyi tanımlayın.
• Gerçek örnek: Lavaboya düşen elektrikli cihaz vakaları.
• İnteraktif soru: Banyonuzda elektrikli aletleri nereye koyuyorsunuz?
• Kritik nokta: Cihaz suya düştüğünde asla suya elinizi sokmayın, önce sigortayı indirin.
• Ek bilgi: Güvenli mesafe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sigortadan farkını açıklayın.
• Gerçek örnek: Küçük bir akım kaçağının bile insan kalbi üzerindeki etkisini vurgulayın.
• İnteraktif soru: Evinizdeki panoda test butonu olan bir cihaz olduğunu biliyor muydunuz?
• Kritik nokta: Rölenin hassasiyet değerinin (30mA) insan hayatı için neden standart olduğunu anlatın.
• Ek bilgi: Elektrik İç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zeminlerin neden en tehlikeli ev kazası noktası olduğunu açıklayın.
• Gerçek örnek: Banyo sonrası ıslak zeminde yaşanan düşme vakalarından bahsedin.
• İnteraktif soru: Evinizde dökülen bir sıvıyı temizlemeden önce uyarı yapıyor musunuz?
• Kritik nokta: Temizlik sonrası zeminin tamamen kuruduğundan emin olmanın önemini vurgulayın.
• Ek bilgi: Kaydırmaz paspasların banyo girişinde kullanımı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butonunun önemini vurgulayın.
• Gerçek örnek: Test butonuna basıldığında elektriğin kesilmemesinin yaratacağı riski anlatın.
• İnteraktif soru: En son ne zaman röle testi yaptınız?
• Kritik nokta: Arızalı cihazın tamir edilemeyeceğini, mutlaka değiştirilmesi gerektiğini belirtin.
• Ek bilgi: Periyodik bakımın yasal mevzuattaki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Montajın uzmanlık gerektirdiğini belirtin.
• Gerçek örnek: Yanlış nötr bağlantısının yarattığı sürekli enerji kesintisi sorununu anlatın.
• İnteraktif soru: Panonuzun kilitli olup olmadığını kontrol ediyor musunuz?
• Kritik nokta: Kablo kesitlerinin cihazla uyumunun yangın önleyici etkisini vurgulayın.
• Ek bilgi: Yönetmelik standartlarına uygun pano düzeninden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Rölenin varlığının hayat kurtarma potansiyelini özetleyin.
• Gerçek örnek: Röle sayesinde kurtulan bir kaza senaryosundan bahsedin.
• İnteraktif soru: Kaçak akım rölesinin olmadığı bir evde kendinizi güvende hissedebilir misiniz?
• Kritik nokta: 6331 sayılı kanun çerçevesindeki sorumluluğu hatırlatın.
• Ek bilgi: Elektrik kazalarının ölümcül sonuçlarını istatistiksel olarak değil, insani açıdan değerlendirin.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prizlerin bir elektrik kapasitesi olduğunu vurgulayın. Gerçek örnek olarak mutfakta aynı prize bağlanan su ısıtıcısı ve fırını verin. Kritik nokta olarak papatya zinciri bağlantısının yangın riski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Kablolardaki aşınmanın zamanla oluşabileceğini açıklayın. Fiziksel kontrolün hayat kurtardığını vurgulayın. Gevşek prizlerin neden ark yaptığını basitçe anlatıp profesyonel yardım almalarını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Halı altı kablo kullanımının neden tehlikeli olduğunu ısı hapsolması üzerinden açıklayın. CE sertifikasının önemini vurgulayın. Islak zeminlerde elektrik kullanımının hayati risk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Yanık kokusunun bir uyarı olduğunu vurgulayın. Isınan kabloyu soğutmanın sorunu çözmediğini, sadece belirtiyi gizlediğini belirtin. Uzman elektrikçi çağırmanın en doğru adım olduğunu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Elektrikli cihazların sadece çalışır durumda olmasının yeterli olmadığını, güvenliğin temelinin periyodik bakım olduğunu vurgulayın.
Gerçek örnek: Gevşek bir fişin zamanla nasıl ark yapıp ısınabileceğini ve yangın riski oluşturacağını anlatın.
İnteraktif soru: Evinizde en son ne zaman elektrikli cihazlarınızın kablolarını kontrol ettiniz?
Kritik nokta: Bakım sırasında cihazın fişten çekili olduğundan emin olmak hayati önem taşır.
Ek bilgi: Üretici kılavuzlarının saklanması ve periyodik kontrollerin takibinin yapılması güvenlik kültürünün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Elektrik ve suyun bir araya geldiğinde oluşturduğu ölümcül riski hatırlatın.
Gerçek örnek: Banyo gibi ıslak ortamlarda prizlerin kapaklı olması gerektiğini ve cihazların konumuyla ilgili riskleri belirtin.
İnteraktif soru: Evinizde su kaynaklarına çok yakın çalışan bir elektrikli cihaz var mı?
Kritik nokta: Islak zeminlerde elektrik çarpması durumunda vücudun direnci düştüğü için akım doğrudan hayati organlara zarar verir.
Ek bilgi: Topraklama hattının önemi ve kaçak akım rölesinin hayat kurtarıcı rolü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Kablodan çekmenin yarattığı gizli hasarları anlatın.
Gerçek örnek: Priz içindeki bağlantıların zamanla gevşemesinin yarattığı ark etkisini açıklayın.
İnteraktif soru: Fişleri çıkarırken kablodan çekme alışkanlığınız var mı?
Kritik nokta: Yanık kokusu veya erime belirtisi gördüğünüzde müdahale etmeden şalteri kapatın.
Ek bilgi: Çoklu prizlerin kapasitelerinin üzerinde yüklenmemesi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Merdivenlerden düşmenin etkilerini (kırık, incinme) hatırlatın.
• Gerçek örnek: Korkuluğu gevşemiş bir merdivenin nasıl bir tehlike yarattığını anlatın.
• İnteraktif soru: Merdivenlerinizde tutunma yerleri yeterince sağlam mı?
• Kritik nokta: Korkuluk montajının duvarın taşıyıcı kısmına yapılması gerektiğini belirtin.
• Ek bilgi: Çocuklar için merdiven kapısı kullanımını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Hasarlı kabloların ev kazalarındaki yerini açıklayın.
Gerçek örnek: Bantlanmış bir kablonun zamanla ısınarak nasıl yangına sebep olduğunu anlatın.
İnteraktif soru: Evinizde bantlanmış veya hasarlı bir elektrik kablosu var mı?
Kritik nokta: Kendi kendinize tamir yapmayın, her zaman profesyonel destek alın.
Ek bilgi: Hasarlı cihazları işaretlemenin veya erişimi engellemenin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elektrik iletimindeki rolünü basit bir şekilde açıklayın.
• Gerçek örnek: Mutfak tezgahında su dökülen priz durumunu anlatın.
• İnteraktif soru: Evinizde su kaynağına en yakın prizin mesafesi ne kadar?
• Kritik nokta: İzolasyonun hayati önemi.
• Ek bilgi: Elektrik İç Tesisleri Yönetmeliği'ne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Cilt direncinin nemle nasıl değiştiğini belirtin.
• Gerçek örnek: Banyo sonrası priz kullanımının riskleri.
• İnteraktif soru: Islak elle priz kullanmanın sonuçlarını tahmin edebiliyor musunuz?
• Kritik nokta: Kuru elin bir bariyer görevi görmesi.
• Ek bilgi: 6331 sayılı İSG Kanunu'nun temel koruma prensipleri.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kodunun ne anlama geldiğini kısaca açıklayın.
• Gerçek örnek: Mutfak robotlarının banyo gibi nemli alanlarda kullanılmaması.
• İnteraktif soru: Kullandığınız cihazların etiketlerini hiç kontrol ettiniz mi?
• Kritik nokta: Uygun olmayan cihazların kısa devre riski.
• Ek bilgi: Teknik şartnamelere uygunluk.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çalışma prensibini özetleyin.
• Gerçek örnek: Röle testi nasıl yapılır?
• İnteraktif soru: Evinizdeki sigorta kutusunda kaçak akım rölesi olup olmadığını biliyor musunuz?
• Kritik nokta: Kazaya müdahale sırasında önceliğin elektriği kesmek olduğu.
• Ek bilgi: İlgili İSG mevzuatı gereği periyodik kontroller.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evdeki elektrik işlerinin basit görünse de ciddi riskler taşıdığını vurgulayın. Gerçek bir örnek olarak yanlış kablo bağlantısı sonucu oluşan küçük bir ısınma vakasından bahsedin. İnteraktif olarak katılımcılara evde daha önce elektrik tamiri yapıp yapmadıklarını sorun. Kritik nokta, yetkisiz müdahalenin sigorta kapsamını da etkileyebileceğidir.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Kullanıcının görev sınırlarını net çizin. Sigorta atmasının bir uyarı işareti olduğunu belirtin. İnteraktif soru olarak sigorta attığında hemen sigortayı kaldırmanın neden tehlikeli olabileceğini sorun. Kritik nokta, ıslak zemin ve elektrik ilişkisidir.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Etiketlemenin acil müdahale hızına etkisini anlatın. Gerçek bir senaryo olarak mutfakta bir cihaz tutuştuğunda sigortayı saniyeler içinde kapatmanın önemini vurgulayın. Katılımcılara kendi evlerinde etiket olup olmadığını sorun. Kritik nokta, etiketlerin zamanla silinme ihtimaline karşı periyodik kontrol gerekliliğidir.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Arıza anında paniği yönetmekten bahsedin. Yanık kokusunun elektriksel bir sorunun habercisi olduğunu hatırlatın. İnteraktif soru olarak akım korumalı prizlerin ne işe yaradığını bilen olup olmadığını sorun. Kritik nokta, panoya her müdahalede izolasyonun (ayakkabı gibi)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Mutfaktaki en büyük riskin dikkatsizlik olduğunu vurgulayın.
• Gerçek örnek: Yağ yangınlarında suyun neden tehlikeli olduğunu fiziksel olarak anlatın.
• İnteraktif soru: Evde en çok hangi sıvı ile haşlanma riski yaşıyorsunuz?
• Kritik nokta: Tava kapağının her zaman el altında olması gerektiğini hatırlatın.
• Ek bilgi: Mutfak düzeninin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image" Target="../media/image-196-1.png"/><Relationship Id="rId2" Type="http://schemas.openxmlformats.org/officeDocument/2006/relationships/image" Target="../media/image-196-2.png"/><Relationship Id="rId3" Type="http://schemas.openxmlformats.org/officeDocument/2006/relationships/slideLayout" Target="../slideLayouts/slideLayout1.xml"/><Relationship Id="rId4" Type="http://schemas.openxmlformats.org/officeDocument/2006/relationships/notesSlide" Target="../notesSlides/notesSlide19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Aile ve Ev Güvenliği Eğitimi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Yeterli Aydınlatma ile Kazaları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düşük olduğu karanlık koridorlar, merdivenler ve odalar, engellere çarpma veya yanlış basma sonucu düşme riskini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işyerlerinde yeterli aydınlatmayı zorunlu tutar; ev ortamında da tüm geçiş yolları iyi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gece kullanımı için hareket sensörlü gece lambaları veya loş aydınlatmalar tercih edilerek, karanlıkta yön bulma riski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Ampul değişimleri zamanında yapılmalı ve aydınlatma armatürlerinin temizliği düzenli olarak sağlanarak ışık verimliliği korunmalıdır; böylece karanlık bölgelerden kaynaklı kazalar önlenebilir.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Tencere Sapları ve Ocak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üzerindeki tüm tencere ve tava saplarını her zaman ocağın iç kısmına bakacak şekilde çevirin; bu basit önlem, tencerenin yanlışlıkla çarpılıp devrilmesini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Sapların dışa doğru uzanması, özellikle çocukların veya hareket halindeki kişilerin onlara takılmasına neden olarak ciddi haşlanma kazalarına sebebiyet verebilir; düzenli kontrol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gözü seçiminde, tencere boyutuna uygun olanı kullanmak ısının sadece tabana odaklanmasını sağlar; bu durum sapların aşırı ısınmasını ve el yakma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prensiplerine göre, çalışma alanında düzen sağlamak ev kazalarını önlemede kritik bir idari tedbir olarak kabul edilir; düzenli bir mutfak güvenli bir mutfaktır.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Çocuklar İçin Güvenli Alanlar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çocuklar için yüksek riskli bölgelerden biridir; yemek pişerken çocukların ocak çevresine girmesini engelleyecek bariyerler kullanın veya onları mutfaktan uzak tutun.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meraktan dokunabileceği sıcak su ısıtıcıları, kahve makineleri ve kabloları tezgahın arka kısımlarına yerleştirin; kabloların sarkması devrilme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mutfakta bulunduğu zamanlarda sürekli gözetim altında tutulması, beklenmedik anlarda oluşabilecek sıcak sıvı dökülmelerine karşı en önemli koruyucu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riskli alanlarda farkındalık oluşturmak güvenli yaşamın temelidir; çocuklara mutfak tehlikelerini yaşlarına uygun dille anlatın.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Önleme ve Acil Durum Bilinci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sıvıların taşınması sırasında çevrede kimsenin olmadığından emin olun; özellikle ani dönüşlerde veya hızlı hareketlerde sıvı sıçramalarına karşı dikkatli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durumunda bölgeyi hemen soğuk akan suyun altına tutun; buz uygulamayın veya yanık üzerine diş macunu, yoğurt gibi yabancı maddeler sürmeyin.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içecekleri masanın kenarına değil, orta kısımlara yerleştirin; özellikle masa örtüsü çekildiğinde dökülme riski olan içeceklere karşı tetikte olun.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yaşanabilecek kazalara karşı ilk yardım çantası bulundurun ve temel yanık müdahale yöntemlerini öğrenin; acil durumlarda soğukkanlı kalmak, hasarı en aza indiren en önemli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Aletlerin Güvenli Saklanması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Bıçakların saklanması için çekmece içi bıçaklıklar veya manyetik askılar tercih edilmelidir; bu yöntemler kesici ağızların birbirine sürtünmesini engeller ve kullanım sırasında elin yanlışlıkla kesici ağza temas etmesini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 asla çekmecelere dağınık halde atılmamalıdır; dağınık saklanan bıçaklar, çekmece açıldığında elin aniden kesici uca çarpmasına ve ciddi yaralanmalara sebebiyet verebilir, bu yüzden her aletin sabit bir yuvası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 düzeni ve temizliği esastır; mutfak alanlarında kesici aletlerin güvenli muhafazası, çalışanların güvenli bir ortamda faaliyet göstermesini sağlayan temel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Bıçakların uç kısımları çekmece içinde içe bakacak şekilde yerleştirilmeli ve sap kısımları kolayca tutulabilecek bir konumda olmalıdır; bu basit düzenleme, aleti alırken yanlışlıkla kesici ağza dokunma riskini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Aletlerde Doğru Kullanım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Kesme işlemleri daima vücuttan dışa doğru yapılmalı ve elin kesici hattın üzerinde kalmamasına özen gösterilmelidir; bu temel teknik, olası bir kayma durumunda vücudun kesici aletle temasını doğrudan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Kesme işlemi sırasında mutlaka sabit ve kaymaz bir kesme tahtası kullanılmalıdır; stabil olmayan yüzeyler bıçağın yön değiştirmesine ve kontrolsüz hareket etmesine yol açarak ciddi iş kazalarına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düzenli bakımı ve bilenmesi, güvenlik açısından hayati önem taşır; körleşmiş bıçaklar, kesmek için daha fazla baskı gerektirdiğinden daha kolay kayar ve kontrol kaybına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kesici aletlerle çalışacak personele doğru teknikler ve güvenli kullanım yöntemleri konusunda uygulamalı eğitim verilmesi zorunluluk arz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Bulaşık ve Temizlikte Kesici Alet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Bıçaklar asla bulaşık suyu veya sabunlu su dolu lavaboların içinde bırakılmamalıdır; suyun altında görünmez hale gelen kesici aletler, elin lavaboya daldırılması durumunda derin kesiklere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yıkanması işlemi, diğer mutfak gereçlerinden ayrı olarak ve mümkünse elde, dikkatli bir şekilde yapılmalıdır; bulaşık makinesine yerleştirme sırasında da kesici uçların aşağı bakması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Lavabo içerisinde temizlik yapılırken el yordamıyla arama yapmaktan kesinlikle kaçınılmalı ve kesici aletlerin varlığı görsel olarak teyit edildikten sonra tutacak kısımlarından kavranarak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temizlik süreçlerinde dahi güvenlik riskleri değerlendirilmeli ve kesici aletlerle ilgili bu tip gizli tehlikeler için çalışanlar düzenli olarak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ve Depolama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aletler, eğitimsiz kişilerin veya çocukların erişemeyeceği yüksek dolaplarda veya kilitli sistemlerde muhafaza edilmelidir; yetkisiz erişim, istenmeyen yaralanmaların en önemli sebeplerinden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ve evlerde kesici aletlerin depolandığı alanlar, aletlerin düşmeyeceği ve kolayca devrilmeyeceği şekilde tasarlanmalıdır; özellikle rafların kenarlarında bırakılan aletler yerçekimi etkisiyle risk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tehlikeli ekipmanların güvenli depolanması süreçleri işyerindeki tüm personelin sorumluluğundadır ve süreçler periyodik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kullanıldığı alanlarda, ortam düzeni sürekli olarak gözden geçirilmeli; aletlerin kullanım sonrası hemen güvenli depolama alanlarına geri kaldırılması alışkanlık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Evde Kayma Riskini Önlemede Kaymaz Paspas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paspaslar, banyo ve mutfak gibi suyla sık temas eden alanlarda zemin tutuşunu artırarak kayma riskini minimize eder; paspasın alt yüzeyinin vakumlu veya kauçuk malzemeden olması, zemine tam yapışmasını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Paspas seçimi yapılırken ürünün kenarlarının kıvrılmamasına dikkat edilmelidir; kenarı havaya kalkan paspaslar, tam tersine takılıp düşmelere yol açan yeni bir tehlike kaynağı haline gelerek ev kazalarını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zeminlerin kaymaz özellikte olması temel bir gerekliliktir; bu kural ev ortamı için de yüksek koruma standartlarını yansıtır.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Paspasların düzenli aralıklarla temizlenmesi ve kurutulması, üzerinde küf veya bakteri oluşumunu engellediği gibi, malzemenin kaydırmazlık özelliğini korumasına da yardımcı olur; deforme olan ürünler mutlaka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Zeminlerde Güvenlik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 özellikle seramik veya mermer gibi kaygan yüzeylerde ciddi düşme olaylarına neden olur; dökülen sıvıların anında temizlenmesi, kaza riskini ortadan kaldıran en etkili ve hızlı müdahale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ve banyo gibi alanlarda su sızıntılarını kontrol altında tutmak gerekir; musluk çevresindeki sızıntılar veya buzdolabı altındaki birikintiler, görünmez bir tehlike oluşturarak dikkatsiz adımlarda kaymaya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 değerlendirmesi yapılması gerektiği gibi, evde de benzer bir yaklaşımla ıslak alanlar belirlenmeli ve gerekli uyarıcı işaretler veya fiziksel engeller konulmalıdır.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temizlik yaparken alanın kuruması için yeterli havalandırma sağlanmalı veya zemin tamamen kurulana kadar o bölgeye girişler kısıtlanmalıdır; bu basit önlem, özellikle yaşlılar ve çocuklar için kritik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Hareket İçin Tutunma ve Destek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ve tuvalet gibi ıslak alanlarda, dengenin kaybedilmesi durumunda destek almayı sağlayan tutunma barları hayati öneme sahiptir; bu barların duvara sağlam bir şekilde monte edilmesi ve ağırlığı taşıyabilecek kapasitede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kenarlarındaki tırabzanlar, iniş ve çıkışlarda dengeyi sağlamak için mutlaka kullanılmalı ve her iki tarafta da destekleyici yapılar bulunmalıdır; tırabzanların gevşek olması veya eksik olması ciddi düşme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düşme riskinin olduğu yerlerde korkuluk ve destek sistemlerini zorunlu tutar; ev ortamındaki mobilya yerleşimi de benzer şekilde, tutunmaya uygun ve sağlam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Tutunma alanlarının temizliği, hijyenin korunması ve malzemenin korozyona karşı direncinin kontrolü için periyodik olarak yapılmalıdır; paslanmış veya gevşemiş destek noktaları, beklenmedik anlarda kullanıcının düşmesine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Merdivenlerde Korkuluk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merdivenlerde düşmeyi önleyen en temel koruyucu bariyerlerdir; yükseklik en az 90 ile 100 santimetre arasında olmalı ve sağlam bir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dikey çubukları arasındaki mesafe, çocukların başının sıkışmaması için 10 santimetreden geniş olmamalıdır; bu standartlar ev kazalarını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periyotlarla korkulukların bağlantı noktaları kontrol edilmeli, gevşeme varsa derhal sıkılmalıdır; gevşek bir korkuluk koruyucu özelliğini kaybederek ciddi kazalara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uygulanan güvenlik prensipleri ev yaşamına da uyarlanmalıdır; güvenli bir yaşam alanı için yapısal önlemler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Süreçleri ve Düzenli Yaşam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dağınıklık, yürüyüş yollarında engel oluşturarak ayağın takılmasına ve düşmelere neden olur; yerdeki kablolar, oyuncaklar veya halı kenarları, ev içi kazaların en sık karşılaşılan nedenleri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malzemelerinin kullanımı sırasında zeminin aşırı parlatılması veya kayganlaştırıcı içeren deterjanların tercih edilmesi, yüzeyin tehlikeli hale gelmesine yol açar; bu nedenle kaymaz zemin temizleyicileri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düzenin sağlanmasının kaza önlemede ilk şart olduğunu vurgular; ev ortamında da eşyaların sabitlenmesi düzenin korunmasına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planı oluşturmak, evin karmaşasını önlemek adına etkilidir; düzenli bir şekilde eşyaların yerli yerinde tutulması ve kullanılmayan malzemelerin depolanması, hareket alanını genişleterek düşme ihtimalini ciddi oranda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Ocak ve Gaz Güvenliği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kullanımı bittiğinde gaz vanasının kapalı olduğundan emin olunmalıdır; 6331 sayılı İş Sağlığı ve Güvenliği Kanunu prensiplerine uygun olarak, sızıntı riskine karşı periyodik kontroller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üzerinde unutulan tencere ve tavalar yangın riskini artırır; pişirme işlemi sırasında ocağın başından ayrılmamalı ve alevin hava akımıyla sönmediğinden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kokusu hissedildiği anda tüm vanalar kapatılmalı, ortam havalandırılmalı ve elektrikli cihazlar çalıştırılmamalıdır; bu acil durum prosedürleri tüm aile bireyleri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çevresinde yanıcı maddeler (havlu, peçete, plastik kaplar) bulundurulmamalıdır; sıcak yüzeylere doğrudan temas eden maddeler, ilgili İSG mevzuatı kapsamında tehlikeli sınıfında değerlendirilen tutuşma risklerini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Fırın Kullanımında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Fırın kapağı açılırken yüzün ve ellerin sıcak buhara maruz kalmaması için dikkatli olunmalıdır; fırın eldiveni kullanımı, termal yaralanmaları önlemek için zorunlu bir güvenlik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Fırın iç yüzeyinde biriken yağ ve yemek kalıntıları, yüksek sıcaklıkta tutuşarak yangın başlatabilir; bu nedenle fırın temizliği düzenli olarak yapılmalı ve birikintiler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Fırın çalışırken etrafında çocuk veya evcil hayvan bulunmamalıdır; dış cam yüzeyin ısınması riskine karşı, fırın çevresine güvenlik bariyerleri konulması önerilen idari güvenlik önlemlerindendir.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Fırın kullanımı bittikten sonra güç kaynağı ile bağlantısı kesilmeli veya termostat sıfıra getirilmelidir; 6331 sayılı İş Sağlığı ve Güvenliği Kanunu gereği cihazların teknik bakımı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Ütü Kullanımı ve Yanık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Ütü, kullanılmadığı zamanlarda mutlaka dik konumda bırakılmalı veya taban kısmı soğumaya bırakılmalıdır; sıcak tabanın kumaş veya diğer yüzeylerle teması, hızlı bir şekilde yangına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Ütü kablosu, takılıp düşmelere veya devrilmelere neden olmayacak şekilde düzenlenmelidir; kablonun ütü tabanına temas etmesi, izolasyonun erimesine ve elektrik çarpması riskine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Ütü işlemi sırasında su haznesi doldurulurken cihazın fişi çekili olmalıdır; suyun elektrik aksamına sızması, kısa devre ve yangın oluşumunda temel tehlike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Ütü soğumaya bırakıldığında, çocukların ulaşamayacağı yüksek ve güvenli bir alanda muhafaza edilmelidir; ilgili İSG mevzuatı, sıcak cihazların güvenli depolama alanlarında tutulmasını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Yüzeylerin Güvenli Soğutulması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ekipmanları kullanıldıktan sonra, tamamen soğumadan dolaplara veya kapalı alanlara kaldırılmamalıdır; sıcak metal yüzeyler, yanındaki plastik veya ahşap malzemelerin erimesine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tencere, tava ve fırın tepsileri için ısıya dayanıklı altlıklar kullanılmalıdır; doğrudan tezgaha konulan sıcak yüzeyler, tezgahlarda çatlama veya deformasyona yol açarak kalıcı yapısal hasar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Soğuma sürecindeki ekipmanlar, ev sakinlerinin sık kullandığı geçiş yollarından uzak tutulmalıdır; bu basit önlem, olası kazaların ve termal yaralanmaların önüne geçmek için kritik bir idari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genel güvenlik prensiplerine göre, tüm sıcak ekipmanlar oda sıcaklığına dönene kadar gözetim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Banyo Zeminlerinde Kayma Riski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zeminleri ıslakken en yüksek kaza riski taşıyan alanlardır; bu nedenle kaymaz özellikli seramikler veya yüzeye yapışan vakumlu banyo paspasları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hijyen ve zemin güvenliği sağlanmalıdır; ev ortamında da aynı titizlikle zemin her zaman kuru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üzerinde biriken su birikintileri derhal temizlenmeli ve banyo çıkışlarında su emici paspaslar tercih edilerek, suyun dış alanlara taşması engellenerek kaza riski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Yaşlı ve çocukların bulunduğu evlerde zemin tamamen düzleştirilmeli, eşik kısımları düşmeyi engelleyecek şekilde düzenlenerek güvenlik seviyesi en üst düzeye çıkarılmalıdır.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Haşlanmaları Önlemek İçin Sıcak Su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musluklarından akan suyun sıcaklığı, özellikle çocuklar ve yaşlılar için ciddi haşlanma riski oluşturduğundan uygun bir dereceye, genellikle 45-48 santigrat dereceyi geçmeyecek şekilde sabitlenmelidir (çocuk ve yaşlılar için 46 dereceyi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Termostatik bataryalar kullanılarak su sıcaklığının aniden yükselmesi engellenmeli ve suyun sabit bir sıcaklıkta kalması sağlanarak, kullanıcılar için güvenli ve öngörülebilir bir kullanım ortamı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su tesisatında yapılan teknik düzenlemeler, ilgili yönetmeliklere uygun olarak profesyonel kişilerce gerçekleştirilmeli ve su çıkış sıcaklığı düzenli aralıklarla kontrol edilerek güvenli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haşlanma kazası durumunda, etkilenen vücut bölgesi hemen soğuk su altında tutulmalı ve acil tıbbi müdahale için vakit kaybetmeden en yakın sağlık kuruluşuna başvurulmalıdır.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Dengeyi Sağlamak İçin Destek Tutamakları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Küvet ve duş kabini gibi hareketin yoğun olduğu alanlarda, ani denge kaybını engellemek ve düşme riskini azaltmak için duvara sağlam şekilde monte edilmiş destek tutamakları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Tutamaklar, kullanıcının vücut ağırlığını güvenle taşıyabilecek mukavemete sahip olmalı ve montaj işlemi, profesyonel ekipmanlarla duvarın yapısal bütünlüğüne zarar vermeyecek şekilde dikkatlice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tutamaklarının yerleşimi, kullanıcının boyuna ve fiziksel hareket kabiliyetine göre ergonomik bir şekilde ayarlanmalı, banyoya giriş ve çıkış anlarında maksimum destek sağlayacak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Tutamakların dış yüzeyi kaymaz malzemeden üretilmeli veya tutuşu kolaylaştıracak özel dokularla kaplanmalıdır; bu sayede ıslak ellerle bile tutamakları kavramak daha kolay ve güvenli hale gelecektir.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Aletlerin Banyo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 su ile temas ettiğinde ölümcül risk oluşturduğundan, banyo gibi ıslak zeminli alanlarda kullanımı kesinlikle sınırlandırılmalı ve zorunlu haller dışında cihaz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içerisindeki prizler, Elektrik İç Tesisleri Yönetmeliği gereklerine uygun şekilde korumalı ve yerden yüksekte monte edilmelidir; su sıçramalarına karşı kapaklı prizler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Saç kurutma makinesi, tıraş makinesi veya elektrikli ısıtıcı gibi cihazlar su kaynaklarından mümkün olduğunca uzak tutulmalı ve bu cihazlara asla ıslak ellerle temas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kullanımı, banyo gibi ıslak alanlarda elektrik kazalarını önlemek için hayati bir öneme sahiptir; elektrik tesisatının periyodik kontrolleri düzenli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Gıdalarda Soğuk Zincir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zincir, gıdaların üretimden tüketime kadar olan tüm aşamalarda uygun sıcaklıkta korunmasıdır; Hijyen Eğitimi Yönetmeliği gereği bozulabilir gıdaların sıcaklık takibi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Buzdolabı sıcaklığı 0 ile 4 derece arasında sabitlenmeli ve dondurulmuş gıdalar -18 derecede muhafaza edilmelidir; sıcaklık dalgalanmaları bakteri üremesini hızlandıran en büyük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Çözünmesi gereken donmuş gıdalar oda sıcaklığında değil, buzdolabının alt raflarında yavaşça çözündürülmelidir; bu yöntem gıdanın dokusunu korurken bakteri çoğalmasını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Alışveriş sırasında soğuk zinciri korumak için dondurulmuş ürünler en son sepete eklenmeli ve eve ulaşımda termal çantalar kullanılarak sıcaklık artışı minimuma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Basamakların Yapısal Güvenliği ve Kaymazlık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basamakları, üzerine basıldığında esneme yapmayacak kadar sağlam malzemeden üretilmiş olmalı ve yüzeyleri kaymayı önleyici bantlarla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Basamaklarda aşınma, çatlak veya kırık tespit edildiğinde, onarım yapılana kadar o merdiven kullanılmamalıdır; hasarlı basamaklar dengenin bozulmasına ve düşmelere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aydınlatılması basamakların görünürlüğü açısından hayati önem taşır; basamak başlangıç ve bitiş noktaları ışıklandırma ile belirgin hale getirilerek takılma riskleri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yüksekte yapılan çalışmalarda güvenli erişim yollarının önemini vurgular; ev içindeki merdivenler günlük yaşamın parçası olduğu için bu standartlar gözetilmelidir.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Çapraz Bulaşma ve Önleme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bulaşma, pişmiş veya yemeye hazır gıdaların çiğ gıdalarla temas etmesi sonucu zararlı mikroorganizmaların taşınmasıdır; Hijyen Eğitimi Yönetmeliği bu konuda sıkı kurallar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Çiğ et, tavuk ve balık gibi ürünler için mutfakta ayrı kesme tahtaları ve bıçaklar kullanılmalıdır; aynı ekipmanın kullanılması zorunluysa, her işlem sonrası ekipmanlar deterjanla iyice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Buzdolabında çiğ gıdalar her zaman pişmiş veya tüketime hazır gıdaların altında saklanmalıdır; bu, çiğ gıdalardan sızabilecek sıvıların diğer gıdalara bulaşmasını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 çiğ gıdaya dokunduktan sonra mutlaka sabunla yıkanmalıdır; el hijyeni, mutfaktaki bulaşma yollarını kesen en etkili bireysel koruma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 Güvenliğinde Son Kullanma Tarihi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Gıdaların ambalajlarında bulunan son kullanma tarihi (SKT), ürünün güvenlik sınırını belirtir; 6331 sayılı İSG Kanunu kapsamında işletmelerin bu tarihi geçmiş ürünleri satıştan çekmesi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SKT geçmiş ürünler, görünüşü veya kokusu normal olsa bile mikrobiyolojik açıdan tehlikeli olabilir; bu tür gıdaların tüketimi ciddi gıda zehirlenmelerine ve bağışıklık sistemi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Tavsiye edilen tüketim tarihi (TETT) ile SKT karıştırılmamalıdır; SKT güvenlik sınırını, TETT ise gıdanın kalite özelliklerini koruduğu süreyi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bulunan gıdaların stok yönetimi ilk giren ilk çıkar (FIFO) prensibiyle yapılmalıdır; ön tarafa yeni alınan, arka tarafa eski tarihli ürünler yerleştirilerek israf ve risk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Gıdaların Doğru Pişirilme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Gıdaların güvenli tüketimi için merkez sıcaklığının yeterli düzeye ulaşması şarttır; özellikle et ve tavuk ürünlerinde bakterilerin ölmesi için iç ısının en az 75 derece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Kıyma veya parça etlerin dışı pişmiş görünse bile içi çiğ kalmış olabilir; bu durum, merkezde hayatta kalan patojenlerin insan vücuduna alınmasına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Pişirilen yemekler oda sıcaklığında uzun süre bekletilmemelidir; Hijyen Eğitimi Yönetmeliği, pişen yemeklerin oda sıcaklığında 2 saatten fazla bırakılmamasını, hemen soğutulup buzdolabına kaldırılmasını önermektedir.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 ısıtılan yemeklerin sadece bir kez ısıtılması ve tamamen ısınması gerekir; yemeklerin defalarca ısıtılıp soğutulması bakteri üremesi için uygun ortam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Ürünlerinde Etiket Okuma ve 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 ambalajları üzerindeki uyarı işaretlerini (tehlike sembolleri) dikkatle inceleyin; bu işaretler ürünün yanıcı, aşındırıcı veya zehirli olup olmadığına dair kritik bilgiler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Ürünün kullanım talimatlarını ve dozaj bilgilerini mutlaka okuyun; yanlış kullanım, kimyasal reaksiyonlara veya ciddi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Etikette yer alan ilk yardım bilgilerini önceden incelemek, olası bir kaza anında hızlı hareket etmenizi sağlayarak müdahale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kullanma tarihi geçmiş veya ambalajı hasarlı ürünleri kullanmaktan kaçının; bu durum kimyasal yapının bozulmasına ve beklenmedik tehlikeli tepkimelere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Ürünlerin Güvenli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ürünlerini daima çocukların ulaşamayacağı, kilitlenebilir dolaplarda veya yüksek raflarda muhafaza edin; bu, çocukların kimyasallara erişimini engellemek için en temel güvenlik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temizlik ürünlerini birbirine karıştırmayın; özellikle çamaşır suyu ile asidik ürünlerin (tuz ruhu vb.) birleşimi zehirli gaz çıkışına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Ürünleri, besin maddelerinin veya mutfak gereçlerinin bulunduğu alanlardan tamamen ayrı yerlerde depolayarak olası bir gıda kontaminasyonunu kesinlikle önleyin.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alanının havalandırmasını kontrol edin; kimyasal buharların birikmemesi için serin, kuru ve iyi havalandırılan ortamlar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Orijinal Ambalajın Önemi ve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ürünlerini asla boş içecek şişelerine veya gıda kaplarına aktarmayın; bu uygulama ürünlerin yanlışlıkla içilmesine neden olan en sık görülen ev kazasıdır.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Ürünü daima kendi orijinal ambalajında saklayın; orijinal ambalajlar, kimyasalın yapısına uygun üretilmiş olup ürünün güvenlik bilgilerini üzerinde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Ambalajın kapağını her kullanımdan sonra sıkıca kapatarak sızıntıları önleyin; bu işlem hem ürünün bozulmasını engeller hem de etrafa kimyasal buhar yayılmasını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ürünün etiketi silinmiş veya hasar görmüşse, üzerine ürün adını ve uyarıları net bir şekilde yazarak karışıklıkların önüne geçin.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Çocuklar ve Evcil Hayvanlar İçin Erişim Kısıtlaması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ev içinde keşif yapma eğilimi göz önüne alınarak, tüm kimyasal maddeler zemin seviyesinden en az 1.5 metre yükseklikte veya kilitli bir bölmede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Evcil hayvanların da kimyasal ürünlere erişimi büyük risk taşır; bu nedenle temizlik yapılan alanlarda hayvanların bulunmadığından emin olunmalı ve yüzeyler durulanmalıdır.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çocukların veya evcil hayvanların bulunduğu odalarda kimyasalları açık bırakıp başka bir odaya geçmeyin; anlık dikkatsizlikler ciddi yaralanmalara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kilidi olmayan dolaplar için çocuk emniyet kilitleri kullanın; bu basit aparatlar, küçük çocukların dolap kapaklarını açmasını engelleyerek ev kazalarını büyük oranda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Evsel Kimyasalların Karıştırılmasının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temizliğinde kullanılan farklı kimyasal ürünlerin birbirine karıştırılması, öngörülemeyen şiddetli kimyasal reaksiyonlara yol açarak ciddi sağlık sorunlarına neden olabilir. Ürünlerin etiketlerinde yer alan uyarılar mutlaka okunmalı ve kimyasallar asla birbiriyle karıştırılmamalıdır.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asidik ve bazik özellikteki temizleyicilerin bilinçsizce birleştirilmesi, ortamda zehirli gazların açığa çıkmasına ve solunum yolu tahribatına neden olur. 6331 sayılı İş Sağlığı ve Güvenliği Kanunu kapsamında işyerlerinde olduğu gibi evlerde de kimyasal güvenlik önlemleri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ürünleri orijinal ambalajlarında saklanmalı, başka kaplara boşaltılmamalıdır; bu durum yanlışlıkla karıştırma riskini artırır. Kimyasalların birbirine temas etmesi sonucu oluşan zehirli bileşiklerin etkileri, kullanılan maddelerin yoğunluğuna göre saniyeler içinde ağırlaşabilir.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Toksik Klor Gazı Oluşumu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Çamaşır suyu içeren ürünlerin asidik temizleyicilerle karıştırılması sonucu ortaya çıkan klor gazı, sarı-yeşil renkli, havadan ağır ve keskin kokulu olup hızla yayılan son derece zehirli bir maddedir. Bu gaz, solunduğu anda boğazda ve akciğerlerde şiddetli yanma hissi ile öksürüğe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Klor gazına maruz kalındığında, etkilenen kişinin derhal temiz havaya çıkarılması ve tıbbi yardım alınması gerekmektedir; bu durum İşyeri Bina ve Eklentilerinde Alınacak Sağlık ve Güvenlik Önlemlerine İlişkin Yönetmelik kapsamındaki genel güvenlik prensipleriyle paralellik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şiddeti, gazın yoğunluğuna ve ortamın kapalı olmasına bağlı olarak bilinç kaybına kadar gidebilir. Ev ortamında klor gazı oluşumunu engellemek için, temizlik ürünlerinin içeriklerini kontrol etmek ve asla farklı ürünleri birbirine eklememek en temel koruma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Esnasında Havalandırmanın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temizlik ürünleri kullanılırken ortamın sürekli havalandırılması, havada birikebilecek zararlı buharların dışarı atılmasını sağlayarak solunum sistemini korur. Kapalı alanlarda temizlik yaparken pencerelerin ve kapıların açık tutulması, gaz konsantrasyonunu güvenli seviyelerde tutmak için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havalandırma, temizlik maddelerinin hafif kokulu buharlarının bile zamanla baş ağrısı, mide bulantısı ve baş dönmesi gibi semptomlara yol açmasına neden olur. Çalışanların İş Sağlığı ve Güvenliği Eğitimlerinin Usul ve Esasları Hakkında Yönetmelik gereğince, doğru çalışma ortamı koşullarını bilmek kişisel güvenlik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tamamlandıktan sonra da ortamın havalandırılmaya devam edilmesi, yüzeylerde kalan kalıntıların ve havada asılı parçacıkların tamamen uzaklaştırılması için tavsiye edilmektedir. Etkin bir havalandırma, kimyasal güvenlik hiyerarşisinde mühendislik önlemi olarak kabul edilen temel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Yüksekten Düşmelere Karşı Çocuk Güvenlik Kapıları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güvenlik kapıları, merdivenlerin üst ve alt kısımlarına monte edilerek çocukların kontrolsüz geçişini engeller; bu kapılar kilit mekanizması aktif olduğunda tam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montajı üretici talimatlarına uygun şekilde duvar veya korkuluklara sağlamca sabitlenmelidir; montaj sırasında kapının sallanmadığından ve zorlamayla açılmayacağından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kapısı seçilirken, çocuğun tırmanmasını engelleyecek düz ve boşluksuz yüzeye sahip olmasına dikkat edilmelidir; bu donanımlar evdeki düşme risklerini minimize eden en etkili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kapıları düzenli olarak test edilmeli, menteşeleri ve kilit dili kontrol edilmelidir; arızalı bir kapı yanlış güven hissi vererek kazalara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Kimyasalların Ayrı Kullanımı ve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ürünlerinin kullanımında tek ürün prensibi benimsenmeli; bir yüzey için belirlenen kimyasal, başka bir yüzeydeki ürünle aynı anda veya aynı kapta kullanılmamalıdır. Bu uygulama, çapraz bulaşma riskini minimize ederek güvenli bir çalışma ve yaşam ortamı oluşturulmasına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saklanmasında etiketleme ve ayrı bölmelerde depolama, kazara karışmaları önleyen en etkili yöntemdir. 6331 sayılı İş Sağlığı ve Güvenliği Kanunu uyarınca, risklerin kaynağında yok edilmesi prensibi gereği kimyasalların birbirinden izole edilmesi, ev kazalarını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ve evcil hayvanların ulaşamayacağı, yüksek ve kilitli dolaplarda saklama kurallarına dikkat edilmelidir. Ürünlerin birbirine karışmasını engellemek, hem kişisel sağlığı korumak hem de çevresel kirlenmenin önüne geçmek adına bireysel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Kilitli Dolap Kullanımı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kilitli dolaplarda muhafaza edilmesi, yetkisiz kişilerin erişimini engellemek için evdeki temel güvenlik önlemidir. Bu uygulama, özellikle evde yaşayan çocukların yanlışlıkla ilaç almasını önlemek adına 6331 sayılı İş Sağlığı ve Güvenliği Kanunu çerçevesinde bir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Kilitli dolaplar, ilaçların nem ve ısı gibi dış etkenlerden korunmasını sağlayarak ilacın kimyasal yapısının bozulmasını engeller. Dolap seçimi yapılırken kolay açılmayan ancak yetişkinlerin hızlıca ulaşabileceği güvenlikli kilit mekanizmaları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dolabı düzenli olarak kontrol edilmeli ve anahtarı mutlaka sorumlu yetişkinin erişebileceği güvenli bir yerde tutulmalıdır. İlaçların mutfak veya banyo gibi nemli alanlarda değil, kuru ve serin yerlerde kilitli tutulması ilacın etkinliğini koruması açısından kritik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Çocukların İlaçlara Erişimi ve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merak duygusu, ilaçları şeker veya oyuncak sanmalarına neden olabilir; bu yüzden tüm ilaçlar çocukların ulaşamayacağı yüksek ve kapalı bir alanda saklanmalıdır. İlaçların saklandığı alanların çocuk kilitli olması, olası kazaların önüne geçilmesinde en etkili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bulunduğu ortamlarda ilaçlar, günlük kullanılan çantaların veya komodinlerin üzerinde asla bırakılmamalıdır. İlaçların yanlışlıkla çocuk tarafından alınması durumunda yaşanacak kimyasal zehirlenmelerin önüne geçmek için tüm aile bireylerinin bu konuda bilinçlendirilmesi ve ilaç saklama disiplini kazanması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ilaca erişimini tamamen kesmek için ilaç kutularının üzerine çocukların açamayacağı güvenlik etiketleri veya kilitli poşetler uygulanabilir. İlaçların çocukların görmeyeceği ve erişemeyeceği bir noktada saklanması, ev kazalarını önlemek adına temel bir güvenlik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İlaç Dozajı ve Kullanım Doğruluğu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dozajı, doktor veya eczacı tarafından belirlenen miktarda ve sıklıkta kullanılmalıdır; dozajın yanlış uygulanması, ilacın tedavi edici etkisini azaltabileceği gibi ciddi yan etkilere de yol açabilir. Dozlama için mutlaka ilacın kendi özel ölçü kabı veya kaşığı kullanılmalı, ev tipi mutfak kaşıkları kesinlikle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kullanımı sırasında dozun unutulması veya yanlış hesaplanması durumunda, bir sonraki doz beklenmeli ve asla çift doz alınmamalıdır. İlaçların üzerinde yazan kullanım talimatlarına harfiyen uyulması, özellikle kronik rahatsızlığı olan bireyler için hayati önem taşımaktadır ve bu süreç bir İSG sorumluluğu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Dozaj hatalarını önlemek adına ilaçların kullanım saatlerini hatırlatıcı takvimler veya hatırlatıcı uygulamalar kullanılabilir. Yanlış doz alımı sonucunda oluşan sağlık sorunları, hem bireysel hem de toplumsal düzeyde iş gücü kaybına ve ciddi tıbbi müdahale gereksinimlerine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 Kullanma Tarihi Kontrolü ve İmha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son kullanma tarihi, ilacın kimyasal stabilitesini ve tedavi edici gücünü koruduğu süreyi ifade eder; bu tarihten sonra ilacın tüketilmesi, beklenmedik toksik reaksiyonlara veya zehirlenmelere yol açabilir. İlaç dolapları ayda en az bir kez gözden geçirilmeli ve tarihi geçen ürünler derhal ayrıştırılmalıdır.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kullanma tarihi geçmiş ilaçlar, asla çöpe veya lavaboya dökülmemeli, çevresel kirliliği önlemek adına en yakın eczaneye veya atık ilaç toplama merkezlerine teslim edilmelidir. İlaçların imhası süreci, 6331 sayılı İş Sağlığı ve Güvenliği Kanunu kapsamında sağlık ve güvenlik standartlarına uygun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ambalajlarında bulunan son kullanma tarihleri silinmiş veya okunamaz hale gelmişse, bu ilaçlar güvenli kabul edilmemeli ve doğrudan imha sürecine dahil edilmelidir. Tarihi geçmiş ilaçların varlığı, evde yanlışlıkla ilaç kullanım riskini artırır ve bu durum ciddi bir güvenlik zafiyetidir.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Soba ve Şofben Kullanımında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Soba ve şofbenlerin kurulumu, İşyeri Bina ve Eklentilerinde Alınacak Sağlık ve Güvenlik Önlemlerine İlişkin Yönetmelik gereği uzman teknik personel tarafından yapılmalı ve düzenli yıllık bakımları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 odası için gerekli oksijenin sağlandığından emin olunmalı; özellikle kapalı ortamlarda kullanılan cihazların bacalarının standartlara uygunluğu, sızdırmazlığı ve tıkanıklık durumu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yanma verimini etkileyen yakıt kalitesi göz ardı edilmemeli; kalitesiz, nemli veya yüksek kükürt içerikli yakıtlar, eksik yanmaya yol açarak karbonmonoksit gazı açığa çıkışını hızlandırabilir.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bulunduğu ortamların yanma için yeterli hava akışına sahip olması hayati önem taşır; hava giriş menfezlerinin asla kapatılmaması ve cihazların mutfak veya banyo gibi küçük ve havalandırması kısıtlı yerlere yerleştirilmemesi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Karbonmonoksit Dedektörlerinin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 önleme yükümlülüğü gereği, karbonmonoksit gazının hissedilemediği ortamlarda, gaz konsantrasyonunu anlık ölçen sertifikalı dedektörlerin kullanımı zorunlu olmasa da şiddetle önerilmektedir.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 gazın yoğunlaştığı tavan seviyesine yakın ancak cihazdan belirli bir mesafede, üretici talimatlarına uygun şekilde monte edilmeli ve pilleri düzenli aralıklarla test edilerek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alarm seviyeleri, insan sağlığı için tehlike arz eden eşik değerlere göre ayarlanmalı; alarm çaldığında ortam derhal tahliye edilmeli ve yetkili servise haber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dedektör kullanımı yeterli değildir; dedektör, cihaz bakımı ve havalandırma gibi temel önlemlerin tamamlayıcısı olarak düşünülmeli ve cihazın ömrü dolduğunda yenisiyle değiştirilmesi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Havalandırma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yanma cihazlarının bulunduğu ortamlar sürekli taze hava girişi sağlayacak şekilde tasarlanmalı ve havalandırma kanalları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Bacaların dış etkenlere (rüzgar, kuş yuvası, kar birikmesi) karşı korunması ve 'şapka' sisteminin eksiksiz olması, gazın geri tepmesini önleyen en kritik mühendislik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ortamda uzun süre yanma cihazı çalıştırılmamalı; mümkünse cihazlar için ayrı bir havalandırma hattı oluşturulmalı veya ortamın doğal havalandırma kapasitesi periyodik olarak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Lodoslu havalarda karbonmonoksit zehirlenme riskinin arttığı bilimsel bir gerçektir; bu tür hava koşullarında cihazların kullanılmaması veya çok daha dikkatli izlenmesi, olası bir zehirlenmeyi önlemede büyük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CO Zehirlenmesi Belirtileri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zehirlenme belirtileri gösteren bir bireyde baş ağrısı, baş dönmesi, mide bulantısı, halsizlik ve bilinç bulanıklığı gibi semptomlar, ilk aşamada şüphe uyandırmalıdır.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şüphesi durumunda, ilk yapılacak işlem ortamın derhal havalandırılması için kapı ve pencerelerin açılması ve gaz kaynağının kapatılarak kişinin açık havaya çıkarılmasıdır.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Kişiye müdahale ederken, kurtarıcının da zehirlenme riski taşıdığı unutulmamalı; mümkünse nefes tutularak veya uygun koruyucu ekipmanla hızlıca hareket edilmeli ve vakit kaybetmeden 112 Acil Çağrı Merkezi 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bilinci kapalıysa, acil yardım gelene kadar temel yaşam desteği kuralları uygulanmalı ve kişinin solunumunun açık kalması için gerekli pozisyon verilerek tıbbi yardımın gelmesi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Etiketleme ve Tanımlama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orijinal ambalajlarında saklanması zorunludur; etiketlerin okunaklı olması ve güvenlik bilgi formlarına erişimin kolaylaştırılması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Etiketi silinmiş veya hasar görmüş kimyasallar kesinlikle kullanılmamalıdır; bu durum, maddenin yanlış tanımlanmasına ve ciddi sağlık problemlerine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tüm maddelerin içerik bilgileri ve tehlike işaretleri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öncesinde etiket üzerindeki uyarılar mutlaka okunmalı; maddenin son kullanma tarihi ve özel depolama talimatlarına harfiyen uyulması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Yükseklik Çalışmalarında Dikkat Edilmesi Gerekenler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bir noktaya ulaşmak için merdiven kullanılırken üç nokta kuralına riayet edilmelidir; iki el ve bir ayak veya iki ayak ve bir el daima merdivenle temas halinde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Merdivene tırmanırken elde yük taşınmamalı, malzemeler çanta veya kemer yardımıyla taşınmalıdır; eller serbest olduğunda dengenin kaybedilmesi durumunda tutunma refleksi daha hızlı çalışır.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kullanımı sırasında çevrede dikkat dağıtıcı unsurlar olmamalıdır; özellikle çocukların veya evcil hayvanların bulunduğu ortamlarda merdiven başında mutlaka bir yetişkin gözetimi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güvenliği bir davranış kültürüdür ve 6331 sayılı İş Sağlığı ve Güvenliği Kanunu'nun temelindeki önleyici yaklaşımı yansıtır; güvenli davranış alışkanlığı evdeki kazaları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Gıdalardan ve Yaşam Alanlarından Uzak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Böcek ilaçları ve ev tipi kimyasallar, gıda maddelerinin bulunduğu dolaplardan veya mutfak alanlarından tamamen ayrı bir bölmede saklanmalıdır; çapraz bulaşma riski hayati tehlike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gıda ambalajlarına veya içecek şişelerine aktarılması kesinlikle yasaktır; bu hatalı uygulama, kimyasalın yanlışlıkla tüketilmesine neden olan en büyük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kimyasal depolama alanları ile dinlenme veya beslenme alanları net bir şekilde birbirinden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veya işyeri ortamında kimyasal sızıntı olması durumunda, gıda ürünlerinin bulunduğu alanlar derhal boşaltılmalı ve etkilenen tüm yüzeyler profesyonelce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Ortam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depolama alanları, buhar birikimini önlemek amacıyla sürekli veya düzenli olarak havalandırılmalıdır; kapalı alanlarda biriken kimyasal buharlar zehirlenme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kontrolleri yapılmalı; özellikle havalandırma kanallarının toz veya yabancı maddelerle tıkanmamış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depolama ortamındaki hava değişimi hızı, depolanan maddenin türüne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Doğrudan güneş ışığına maruz kalan kimyasallar yapısını kaybedebilir; bu nedenle depolama alanlarının serin, kuru ve karanlık bir ortamda tutulması güvenli depolama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Saklama ve Erişim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 ve böcek ilaçları, çocukların veya yetkisiz kişilerin erişemeyeceği, tercihen kilitli dolaplarda veya yüksek raflarda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düzen sağlanmalı; uyumsuz kimyasalların birbirine yakın saklanması reaksiyona neden olabileceği için mutlaka ayrı raflarda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veya ev sahibi, kimyasalların güvenli saklanması için gerekli fiziksel engelleri oluşturmakla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alanında acil durum müdahale ekipmanları bulunmalı ve bu ekipmanların kullanımı hakkında yetkili kişilere düzenli bilgilendirme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114 Ulusal Zehir Danışma Merkezi Desteği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şüphesi durumunda vakit kaybetmeden 114 Ulusal Zehir Danışma Merkezi (UZEM) aranmalıdır; bu merkez, zehirlenmenin türü ve içeriği hakkında uzman hekimler tarafından hızlı rehberlik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Arama sırasında zehirli maddenin türü, maruziyet miktarı, kişinin yaşı, kilosu ve mevcut belirtiler net bir şekilde bildirilmelidir; bu bilgiler doğru müdahale protokolünün belirlenmesinde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114 hattı üzerinden verilecek talimatlar, İlkyardım Yönetmeliği çerçevesinde tanımlanan en güvenli tedavi yolunu işaret eder; bu nedenle uzman tavsiyesi dışında herhangi bir ilaç veya yöntem uygulanmamalıdır.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UZEM ile görüşme sağlarken hastanın bilinci açık tutulmalı ve mümkünse zehirli maddeyi içeren ambalaj veya örnek, sağlık personeline sunulmak üzere muhafaza edilerek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Ortam ve Zehirli Kaynaktan Uzaklaştırma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olayı gerçekleştiğinde ilk adım, hem kazazedenin hem de ilkyardımcının güvenliğini sağlamak için ortamın tehlikeden arındırılması yani kişinin zehirli kaynaktan uzaklaştırılmasıdır.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zehirlenme gaz sızıntısı gibi solunum yoluyla gerçekleşmişse, ortam hızla havalandırılmalı, elektrik düğmelerine dokunulmamalı ve kişi açık havaya çıkarılarak temiz hava 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yoluyla temas durumunda, bulaşmış giysiler dikkatlice çıkarılmalı ve temas eden bölge bol su ile uzun süreli yıkanmalıdır; bu süreçte ilkyardımcı kendi güvenliği için eldiven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 meydana gelen bu tür acil durumlarda acil durum planlarına uyulmalı ve ortam derhal tahliye edilerek profesyonel destek çağrılmalıdır.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Kusturma Müdahalesinin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vakalarında en yaygın yapılan yanlışlardan biri hastayı zorla kusturmaya çalışmaktır; bu işlem, zehirli maddenin yemek borusuna geri dönerek doku hasarını artırmasına veya soluk borusuna kaçmasına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asit, alkali veya petrol türevi gibi korozif maddelerin yutulduğu durumlarda kusturma işlemi, ilk temas anından çok daha büyük tahribata yol açarak hayati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esaslarına göre, bilinç düzeyi düşük veya nöbet geçiren hastalarda kusturma girişimleri boğulma ve akciğer aspirasyonu gibi ölümcül sonuçlar doğurabileceği için kesinlikle uygulanmamalıdır.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bilinci yerinde olsa dahi, 114 veya 112 tarafından aksi belirtilmedikçe kusturma yöntemine başvurulmamalı, bunun yerine hastanın durumu gözlemlenerek profesyonel tıbbi müdahale beklenmelidir.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Nakil ve 112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vakalarında hastanın hayati fonksiyonları sürekli kontrol edilmeli, solunum veya nabız durması gibi durumlarda vakit kaybetmeden temel yaşam desteğine başlanarak 112 Acil Çağrı Merkezi 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süreci boyunca hastanın yan yatış pozisyonunda tutulması, olası bir kusma durumunda soluk yolunun açık kalmasını sağlayarak boğulma riskini en aza indirecektir.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meydana gelen zehirlenme olayları iş kazası olarak değerlendirilmeli ve yasal bildirim süreçleri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sağlık kuruluşuna nakli sırasında, olay anında kullanılan maddelerin bilgisi ve varsa maruziyet süresi, tedavi edecek sağlık ekibine eksiksiz bir şekilde iletilmelidir.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Öncesi Olay Yeri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bir kazaya müdahale etmeden önce ilk kural kendi can güvenliğinizi sağlamaktır; tehlikeli bir ortamda kurtarıcı da kazazede durumuna düşebilir. Olay yerini güvenli hale getirmek için trafik yoğunluğunu kontrol edin veya elektriği kesin.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Çevredeki ikincil riskleri (yangın, patlama, çökme riski) değerlendirerek müdahale alanını sınırlandırın. Güvenlik şeridi oluşturmak, meraklı kalabalığı uzaklaştırmak ve kaza mahallini görünür kılmak, kazazedenin ve sizin korunmanız için atılması gereken öncelikli adımlardır.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durumunu kontrol etmeden önce çevredeki diğer kişileri uyararak yardım isteyin. Eğer olay yeri güvensizse kazazedeyi sürükleme yöntemiyle (omurga sağlığını koruyarak) güvenli bölgeye taşıyın; ancak kesinlikle gerekmedikçe yerinden hareket ettirmeyin.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koruyucu ekipmanlarınızı (eldiven, maske) kullanarak enfeksiyon riskini minimize edin. İlkyardım, 6331 sayılı İş Sağlığı ve Güvenliği Kanunu kapsamında işyerlerinde olduğu gibi ev ortamında da bilinçli bir şekilde uygulanması gereken hayati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Yönetimi ve 112 Çağrısı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 güvenliği sağladıktan sonra 112 Acil Çağrı Merkezi'ni arayarak profesyonel yardım isteyin. Çağrı sırasında adres bilgilerini net ve anlaşılır bir şekilde iletin; konumunuzu tarif ederken yakındaki bilinen noktaları belirtin.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merkezindeki görevlinin sorularına sakin ve kısa cevaplar verin; kazazedenin durumunu, sayısını ve bilincinin açık olup olmadığını netleştirin. Görevli onay vermeden telefonu kapatmayın; acil durum bildiriminde doğru bilgi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ile iletişim halindeyken kazazedenin yanında kalarak durumundaki değişimleri takip edin. Eğer yalnızsanız, komşulardan veya çevredeki birinden 112'yi aramasını isteyin; ancak mutlaka aramanın yapıldığından emin olun.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gereğince, acil durum bildiriminde bulunmak, müdahale sürecinin en kritik parçasıdır. Profesyonel ekipler gelene kadar çağrı merkezi talimatlarına uyun; gereksiz bilgi akışından kaçınarak hattı meşgul etmeyin.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Kazazedenin Durumunu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bilincini kontrol etmek için omuzlarına hafifçe dokunarak seslenin; tepki vermiyorsa ağrılı uyaran uygulayın. Bilinç kaybı, havayolu açıklığının korunması gerektiğini gösteren acil bir durumdur; bu aşamada kazazedenin nefes alıp almadığını kontrol edin.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yolunu açmak için baş-çene pozisyonunu verin; bir elinizi alnına, diğer elinizin iki parmağını çene kemiğine koyarak başı hafifçe geriye itin. Ağız içerisinde tıkayıcı yabancı cisim olup olmadığını kontrol ederek temizleyin.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Bak-dinle-hisset yöntemiyle 10 saniye boyunca solunumu değerlendirin; göğüs kafesinin hareketini gözlemleyin, soluk sesini dinleyin ve yanağınızda hava akışını hissedin. Solunum yoksa derhal temel yaşam desteğine başlayın.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bütünlüğünü kontrol ederek kanama, kırık veya yanık gibi ek yaralanmaları tespit edin. 6331 sayılı İSG Kanunu'nun öngördüğü bilinçli müdahale, kazazedenin ikincil hasar almasını önlemek için sistemli bir değerlendirme sürecini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Düzeni ve Takılma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Yürüyüş yollarından geçen kablolar, ev içi takılma kazalarının en yaygın nedenidir; bu kablolar mutlaka kablo düzenleyiciler veya sabitleyiciler kullanılarak zeminle temas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yaşam alanlarının fiziksel tehlikelerden arındırılması işverenin ve bireyin ortak sorumluluğudur; kablo yönetimi bu düzenin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kabloları, prizlere en yakın mesafede konumlandırılmalı veya duvar kenarlarından geçirilmelidir; uzun ve sarkık kablolar, takılma riskini artırdığı kadar cihazın düşmesine de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kablo yalıtımı kontrol edilmelidir; yıpranmış veya hasarlı kablolar sadece takılma riski değil, aynı zamanda elektrik çarpması ve yangın riski de oluşturduğundan acilen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İlk Yardım Müdahaleleri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ve dolaşım durmuşsa, göğüs kafesinin ortasına dakikada 100-120 bası olacak şekilde kalp masajı yapın. Kalp masajı, kanın hayati organlara gitmesini sağlayan en önemli mekanik müdahaledir; bası derinliğinin 5-6 cm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durumunda, kanayan bölgeye temiz bir bezle doğrudan basınç uygulayın; kanama durmuyorsa basınç noktalarına baskı yapın veya turnike uygulayın. Yaralıyı sıcak tutmak, şokun önlenmesi açısından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şüphesi olan bölgeleri hareket ettirmeyin, sert bir malzeme ile sabitleyerek destekleyin. Yanıklarda ise bölgeyi soğuk suyla (buz değil) yıkayarak ısıyı uzaklaştırın; üzerine hiçbir madde sürmeyin.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Yönetmeliği'ne uygun olarak, müdahale sürecinde kazazedenin psikolojik durumunu da destekleyin. Profesyonel ekipler olay yerine ulaşana kadar süreci takip edin ve yapılan tüm müdahaleleri not ederek ekiplere bilgi verin.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Kanama Kontrolünde Doğrudan Baskı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Kanamanın durdurulması için ilk ve en önemli adım, temiz bir bez veya gazlı bezle yaranın üzerine doğrudan baskı uygulamaktır; bu işlem damarların sıkışmasını sağlayarak kan akışını yavaşlatır veya tamamen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Baskı sırasında eldiven kullanımı, İlkyardım Yönetmeliği gereği hem yaralının hem de müdahale eden kişinin enfeksiyon riskine karşı korunması için zorunludur; hijyenik şartlar her aşamada ön planda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kanama kontrol altına alınamıyorsa, baskı uygulanan bölge kalp seviyesinin üzerine kaldırılmalıdır; bu fiziksel yöntem yerçekimi etkisiyle bölgeye giden kan basıncını düşürerek kanamayı daha etkili bir şekilde azaltmaya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Baskı işlemi sırasında kullanılan bez kanla tamamen ıslanırsa, bezin kaldırılması pıhtılaşmayı bozacağından bezin üzerine yeni bir katman eklenmeli; kanama durana kadar baskıya aralıksız bir şekilde devam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 Temizliği ve Enfeksiyondan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bölge, İlkyardım Yönetmeliği ilkeleri doğrultusunda temiz su veya serum fizyolojik ile yıkanarak kir ve yabancı maddelerden arındırılmalıdır; bu işlem yaranın enfeksiyon kapma riskini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yara içine saplanmış yabancı cisimler asla çıkarılmamalıdır; bu tür cisimler damar hasarını artırabileceği gibi kontrolsüz kanamalara da yol açabilir, yabancı cisimler bölgeye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 çevresi temizlenirken içeriden dışarıya doğru dairesel hareketler uygulanmalı; temizlik için kullanılan malzemelerin steril olmasına dikkat edilerek yara yüzeyine doğrudan temas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yara çok kirli veya toprakla temas etmişse, tetanos riski göz önünde bulundurulmalı; yara temizliği tamamlandıktan sonra vakit kaybetmeden sağlık kuruluşuna başvurularak gerekli aşılar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 Pansuman ve Yara Kapatma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 temizlendikten sonra bölge, steril gazlı bez veya bandaj kullanılarak dış etkenlerden korunmalı; pansumanın amacı, yaranın hava ile temasını keserek iyileşme sürecini başlatmak ve dışarıdan gelebilecek mikropları engellemektir.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Bandaj uygulanırken çok sıkı olmamasına dikkat edilmelidir; aşırı sıkı bandajlar bölgedeki kan dolaşımını engelleyerek doku hasarına yol açabilir, parmaklarda morarma veya uyuşma gibi belirtiler dolaşımın bozulduğuna işarettir.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Pansuman malzemeleri, İlkyardım Yönetmeliği standartlarına uygun olarak seçilmeli; yara üzerine doğrudan temas edecek malzemelerin steril paketli olması, enfeksiyonu önlemek açısından kritik bir yasal ve tıbbi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Pansumanın yerinden kaymaması için sargı bezi veya flaster ile sabitlenmesi önemlidir; ancak flasterin deri tahrişine neden olmamasına ve alerjik reaksiyon riskine karşı dikkatli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Durumda Sağlık Kuruluşuna Nakil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Kanamanın durdurulamadığı, yaranın derin olduğu veya yabancı cisim saplandığı durumlarda 112 Acil Çağrı Merkezi aranarak profesyonel tıbbi yardım talep edilmeli; hasta veya yaralı, kendi imkanlarıyla değil uygun koşullarda hastaneye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yaralının bilinci, solunumu ve dolaşımı sürekli kontrol edilmeli; herhangi bir kötüleşme durumunda temel yaşam desteği uygulamaları için hazırlıklı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hastaneye nakledilirken, uygulanan ilk yardım işlemleri hakkında sağlık personeline detaylı bilgi verilmelidir; kanamanın ne kadar sürdüğü, kullanılan müdahale yöntemleri ve varsa hastanın bilinen alerjileri mutlaka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Yönetmeliği'ne göre, hayati tehlike arz eden durumlarda nakil süreci en hızlı ve güvenli şekilde gerçekleştirilmeli; nakil sırasında yaralının şok belirtileri göstermesi halinde şok pozisyonu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Yanıklarda Soğuk Su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bölgeyi en az 20 dakika boyunca musluk suyu altında tutmak, ısının deri altına yayılmasını önler ve acıyı ciddi oranda azaltır. İlkyardım Yönetmeliği gereği, yanık yüzeyine asla buz veya buzlu su uygulanmamalıdır çünkü bu durum doku hasarını daha da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bölgeyi temiz su ile soğutmak, enfeksiyon riskini en aza indirerek iyileşme sürecini destekler ve doku kaybını sınırlandırır. Soğuk uygulama sonrasında yanık bölgeyi steril bir bezle nazikçe kurulamak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 sırasında suyun tazyikli olmamasına dikkat edilmelidir; aksi takdirde yanan deri yüzeyi zarar görebilir. Soğuk su uygulaması, yanığın ilk dakikalarında yapıldığında doku derinliğini azaltmada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Bölgenin Örtülmesi ve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işleminden sonra yanık bölge, enfeksiyonu önlemek amacıyla temiz ve steril bir bezle hafifçe örtülmelidir. Örtü seçimi, bölgeye yapışmayacak pamuksuz malzemelerden yapılmalı veya mümkünse steril gazlı bez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örtünün çok sıkı olmamasına dikkat edilmelidir; zira ödem gelişmesi durumunda sıkı sargılar kan dolaşımını engelleyebilir. Örtü işlemi, yanığın dış etkenlerden ve mikroplardan korunması için oldukça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yanık bölgede kıyafetler yapışmışsa, bu kıyafetleri zorla çıkarmaya çalışmak deri dokusuna zarar verebilir. Bu durumda kıyafetler kesilerek etrafından alınmalı ve yapışan kısımlar profesyonel sağlık ekiplerine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Yanıkların Patlatılmaması ve Yanlış Müdahaleler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sonucu oluşan su dolu kabarcıklar kesinlikle patlatılmamalıdır, çünkü bu kabarcıklar altındaki hassas dokuyu dış etkenlerden koruyan doğal bir bariyerdir. Kabarcıkların patlatılması, bölgeyi doğrudan enfeksiyon riskine açık hale getirir ve ciddi komplikasyonlara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Yönetmeliği'nde belirtildiği üzere, yanık üzerine diş macunu, yoğurt, salça veya yağ gibi maddeler sürülmemelidir. Bu tür maddeler yanığın derinleşmesine, hava almasının engellenmesine ve enfeksiyon kapmasına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bölgeye sürülen bu maddeler, hastanede yapılacak temizlik işlemini zorlaştırır ve acıyı artırır. Yanık bölgeye dokunmadan önce ilkyardımcının kendi ellerinin temizliğine dikkat etmesi veya mümkünse eldiven kullanması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Yanıklarda Hastaneye Nakil ve İleri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Geniş alanlı yanıklarda veya yanığın derin olduğu durumlarda, vakit kaybetmeden tıbbi destek almak için hastaneye nakil sağlanmalıdır. Nakil sırasında hastanın genel durumu izlenmeli ve yanık bölgenin korunması devam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İlkyardım Yönetmeliği kapsamında, ciddi yanıklarda profesyonel sağlık kuruluşuna ulaşım hayati önem taşır. Eğer yanık bölge vücudun hareketli kısımlarındaysa veya yüz bölgesindeyse nakil süreci daha hassas bir şekilde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hastanın susuz kalmaması için doktor onayı olmadan herhangi bir şey yedirilmemeli veya içirilmemelidir. Hastanın bilinci yerinde değilse, solunum yolu açık tutularak ambulans beklenmeli ve mümkünse yanık bölge yukarıda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Yolu Tıkanıklığı ve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 tıkanıklığı, yabancı bir cismin hava yolunu kısmen veya tamamen kapatması sonucu oluşan acil bir durumdur; kısmi tıkanmada kişi konuşabilir veya öksürebilir, bu durumda müdahale etmeyip öksürmeye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tıkanma durumunda ise kişi konuşamaz, nefes alamaz, ellerini boğazına götürür ve morarma başlar; bu aşamada derhal profesyonel acil yardım prosedürleri başlatılmalı ve ilk yardım tekniklerine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ev ve işyeri gibi tüm yaşam alanlarında ilkyardım bilgisi hayati önem taşır; temel ilkyardım uygulamaları konusunda eğitimli olmak, müdahale süresini kısaltarak hayatta kalma şansını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Boğulma belirtileri fark edildiğinde sakin kalmak en kritik adımdır; panik yapmak doğru müdahaleyi zorlaştırır ve süreci olumsuz etkiler, bu nedenle ilkyardımcı her zaman soğukkanlılığını koruyarak süreci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Eşya Toplama ve Düzen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kullanım alanlarında veya geçiş yollarında bırakılan kişisel eşyalar, çantalar veya kutular, özellikle acele anlarında ciddi düşme yaralanmalarına sebebiyet veren engellerdir.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çalışma ortamının düzenli tutulması kaza önleme kültürünün bir gereğidir; bu kural ev ortamı için de geçerlidir.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depolama çözümleri veya dolaplar kullanarak, yerdeki dağınıklığı ortadan kaldırmak en etkili yöntemdir; eşyaların zemin yerine uygun raflarda saklanması hareket alanını genişletir.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olarak gereksiz eşyaların ayıklanması ve depolanması sağlanmalıdır; kullanılmayan eşyaların birikmesi, zamanla geçiş yollarını daraltarak takılma riskini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Sırt Darbesi Uygulama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tıkanıklık yaşayan yetişkinlerde ilk aşama olarak sırt darbesi uygulanır; kişi öne doğru eğilmeli ve ilkyardımcı elinin topuk kısmıyla iki kürek kemiği arasına kuvvetli darbeler vurmalıdır.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işlem, hava yolundaki yabancı cismin basınç farkı ile çıkmasını amaçlar; her darbe sonrasında cismin çıkıp çıkmadığı kontrol edilmeli, çıkmadıysa işlem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darbesi tek başına yeterli gelmediğinde ve cisim yerinden oynamadığında, vakit kaybetmeden karın basısı (Heimlich manevrası) tekniğine geçiş yapılması gerekmektedir; bu sıralama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çok aşırı güç kullanılarak kemik yapısına zarar verilmemeli ancak etkili bir basınç oluşturacak kadar kuvvet uygulanmalıdır; bu teknik, yetişkin ve çocuklarda benzer prensiplerle uygulanır.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Heimlich Manevrası ve Karın Basısı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darbesi başarısız olduğunda Heimlich manevrasına geçilir; ilkyardımcı kişinin arkasına geçer, bir elini yumruk yaparak göbek deliğinin hemen üstüne yerleştirir ve diğer eliyle kavrar.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Ardından, içe ve yukarı doğru ani ve kuvvetli bir basınç uygulanır; bu hareket, diyaframı yukarı iterek akciğerlerdeki havayı zorla dışarı atar ve yabancı cismin fırlamasını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Cisim çıkana veya kişi bilincini kaybedene kadar bu işleme devam edilmelidir; bilinç kaybı durumunda kişi yere yatırılmalı ve temel yaşam desteğine (kalp masajı)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teknik, iç organlara zarar vermemek için doğru noktaya uygulanmalıdır; gebelerde veya aşırı kilolu kişilerde karın yerine göğüs kafesi ortasına bası uygulanması daha güvenli bir alternatif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Bebeklerde Tıkanma Müdahalesi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Bebeklerde solunum yolu tıkanıklığı müdahalesi yetişkinlerden farklıdır; bebek ilkyardımcının ön kolu üzerine yüzüstü yatırılmalı ve başı desteklenerek aşağı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Bebeğin kürek kemikleri arasına el topuğuyla 5 kez kontrollü ancak etkili sırt darbesi vurulmalı; ardından bebek çevrilerek göğüs kemiği üzerine 5 kez parmaklarla bası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işlem, bebeğin küçük yapısına uygun olarak daha hassas ve dikkatli bir şekilde yapılmalıdır; asla körlemesine (görmeden) ağız içine parmak sokulmamalıdır, aksi takdirde cisim daha derine itilebilir.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Bebek bilincini kaybederse derhal 112 aranmalı ve temel yaşam desteği kurallarına uygun olarak suni solunum ve kalp masajına geçilmelidir; bebeklerde hava yolu açıklığı her zaman önceliklidir.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Sonrası İlk Müdahale: Hareket Ettirmeme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sonrası kazazedenin omurga veya boyun yaralanması riski varsa, kişi kesinlikle yerinden oynatılmamalıdır; ani hareketler felç gibi kalıcı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sadece hayati tehlike varsa (yangın, patlama gibi) güvenli bölgeye sürükleme yöntemiyle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bilinci kapalıysa ve solunum varsa, boyun bölgesi sabitlenerek hava yolu açıklığı sağlanmalı; ancak profesyonel sağlık ekipleri gelene kadar hastanın vücut bütünlüğü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panik, yanlış müdahaleye neden olabileceğinden, sakin kalınmalı ve çevredeki diğer kişilerin müdahale etmesine engel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Kırık ve Çıkıklarda Sabitleme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şüphesi olan bölge, çevresindeki iki eklemi de kapsayacak şekilde sert bir malzeme (tahta, karton) kullanılarak sabitlenmelidir; bu işlem kırık uçlarının dokulara zarar vermesini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yapılırken bölgedeki dolaşım kontrol edilmeli, bandajlar çok sıkı bağlanmamalıdır; aksi takdirde uzuvda kan akışı durabilir ve doku ölümü meydana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için kullanılan malzemeler temiz olmalı ve doğrudan deri üzerine baskı yapmamalıdır; gerekirse yumuşak bezlerle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Yönetmeliği'ne göre, kırık bölgesini düzeltmeye çalışmak veya kemiği yerine oturtmaya çalışmak kesinlikle yasaktır; bu müdahale damar ve sinir hasarlarına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Şişlik ve Ağrı Kontrolü İçin Soğuk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sonrası oluşan şişlik ve ağrıyı hafifletmek için, bölgeye ilk 24 saat içerisinde aralıklı olarak soğuk uygulama yapılmalıdır; bu işlem damarları büzerek iç kanamayı ve ödem oluşumunu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Buz veya soğuk paketler asla doğrudan deri üzerine temas ettirilmemeli, ince bir havlu veya bezle sarılarak uygulanmalıdır; doğrudan temas, deride donma veya doku hasarına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yaklaşık 15-20 dakikalık periyotlarla yapılmalı ve ciltte aşırı soğuma hissedildiğinde ara verilmelidir; amaç bölgeyi uyuşturarak ağrıyı azaltmak ve inflamasyon sürecini kontrol altına almaktır.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uygulama, kırık veya çıkık şüphesi olan bölgelerde sadece destekleyici bir tedavi yöntemi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Yaralının Güvenli Şekilde Nakli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hastaneye nakli, tıbbi acil durumlar dışında mutlaka 112 Acil Servis ekipleri tarafından yapılmalıdır; uygun olmayan araçlarla yapılan nakiller, kırıkların yer değiştirmesine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profesyonel destek beklenemeyecek durumdaysa, yaralı sert bir sedye veya düz bir zemin üzerinde, boyun ve omurga hattı bozulmadan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kazazedenin vücut ağırlığı dengeli bir şekilde dağıtılmalı; sarsıntısız ve yavaş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gereğince, nakil esnasında kazazedenin bilinci, solunumu ve nabzı sürekli takip edilmeli; herhangi bir kötüleşme durumunda derhal 112 ile iletişim kurularak tıbbi danışmanlık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Çantası: İlk Yardım Malzemeleri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acil durum çantası içerisinde bulunması gereken temel malzemeler standartlara uygun seçilmelidir; steril gazlı bezler, sargı bezleri ve yarabandı gibi ürünler, yaralanmalarda ilk müdahaleyi hızlandırmak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Antiseptik solüsyonlar ve yara temizleme mendilleri, enfeksiyon riskini en aza indirmek için çanta içeriğinde bulunmalı ve son kullanma tarihleri düzenli olarak kontrol edilerek miadı dolan ürünler vakit kaybetmeden yenileriyle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 içerisindeki makas, cımbız ve çengelli iğne gibi yardımcı ekipmanlar, pansuman ve müdahale süreçlerini kolaylaştırır; bu aletlerin paslanmaz çelikten olması, hijyen standartlarını korumak adına oldukça kritik bir teknik detaydır.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ve koruyucu maske gibi kişisel koruyucu donanımlar, müdahale eden kişinin kendi güvenliğini sağlaması açısından gereklidir; acil durum çantası, tüm aile üyelerinin kolayca ulaşabileceği bir noktada ve eksiksiz şekilde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İlaç Yönetimi ve Kişisel Sağlık İhtiyaçları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perspektifiyle, evdeki acil durum çantasında aile bireylerinin düzenli kullandığı hayati ilaçların yedekleri bulunmalıdır; bu ilaçlar, özellikle kronik rahatsızlığı olan kişiler için süreklilik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Ağrı kesiciler, ateş düşürücüler ve alerji ilaçları gibi genel sağlık ihtiyaçları, doktor tavsiyesiyle çantaya dahil edilmeli ve kullanım talimatları mutlaka çantanın içinde veya ilaç kutularının üzerinde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saklama koşulları, etkinliklerini korumak açısından büyük önem taşır; nemden ve doğrudan güneş ışığından uzak, oda sıcaklığında saklanmaları gerekmektedir; aksi takdirde ilaçların kimyasal yapısı bozularak etkisini kaybedebilir.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Çantadaki ilaçların kullanım süreleri periyodik olarak kontrol edilmeli, miadı yaklaşan veya dolan ilaçlar eczaneden temin edilen yenileriyle düzenli olarak değiştirilerek her zaman kullanıma hazır bir sağlık stoku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İletişim ve Destek Numaraları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ilkelerine paralel olarak, ev acil durum çantasında tüm aile bireylerinin erişebileceği yazılı bir acil durum iletişim listesi mutlaka bulunmalıdır; bu liste, acil müdahale ekiplerine ulaşımı hızlandırır.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 numarası listenin en üstünde yer almalı, bunun yanı sıra aile doktoru, en yakın hastane ve komşu gibi güvenilir kişilerin telefon bilgileri de güncel bir şekilde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verilerin kesintiye uğrama ihtimaline karşı, bu bilgilerin fiziksel bir kağıda yazılıp çantanın içine yerleştirilmesi, elektrik veya internet erişiminin olmadığı durumlarda hayat kurtarıcı bir önlem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Çocuklara bu numaraların hangi durumlarda aranacağı ve nasıl bir iletişim dili kullanılacağı öğretilmeli, acil durumlarda panik yapmadan doğru bilgiyi yetkililere aktarabilmeleri için düzenli aile içi bilgilendirmeler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Yollarının Açık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rotaları ve genel trafik hatları her zaman engellerden arındırılmış olmalıdır; küçük bir engel bile, hızlı hareket anında dengenin kaybedilmesine ve ciddi düşmelere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güvenli trafik yollarının sağlanmasını zorunlu kılar; bu prensip ev içindeki tüm geçiş yolları için de bir güvenlik standardı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görünürlüklü zemin işaretlemeleri veya mobilya yerleşimi ile yürüyüş yolları netleştirilmelidir; mobilyaların geçiş yollarını daraltmamasına ve serbest geçişe izin vermesine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kontrol turları yapılarak, günlük operasyonlar sırasında ortaya çıkan engeller anında kaldırılmalıdır; geçiş yollarını bloke eden her türlü unsur, ilk fırsatta güvenli depolama alanına taşınmalıdır.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Çantanın Erişilebilirliği ve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ve genel güvenlik standartlarına göre, hazırlanan acil durum çantası, evin kolayca erişilebilir, merkezi ve herkes tarafından bilinen bir noktasında sabit bir yerde tutulmalıdır; kilitli dolapların içinde saklanması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Çantanın bulunduğu yer, tüm aile bireyleri tarafından bilinmeli ve acil tahliye anında saniyeler içinde alınabilecek bir noktada konumlandırılmalıdır; karmaşık veya ulaşılması zor bölgeler, kriz anında zaman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Aile üyeleriyle birlikte yapılacak küçük tatbikatlar, çantanın yerini ve içindekilerin nasıl kullanılacağını pekiştirir; bu eğitimler, özellikle çocukların acil durum bilincini artırmak için oldukça verimli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yapılan çantanın yerini kontrol etme ve eksikleri tamamlama çalışmaları, olası bir afet veya acil durum anında hazırlıklı olmanızı sağlayarak, müdahale süresini kısaltan en önemli güvenlik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Yaşlı Bireyler İçin Destekleyici Tutamak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ve tuvalet gibi ıslak zeminli alanlarda, yaşlı bireylerin dengesini sağlamak amacıyla duvara sabitlenmiş, yüksek mukavemetli destek tutamakları monte edilmelidir; bu tutamakların montajı, İşyeri Bina ve Eklentilerinde Alınacak Sağlık ve Güvenlik Önlemlerine İlişkin Yönetmelik ilkelerine paralel olarak güvenli ve sağlam bir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Tutamakların yerleşimi, bireyin günlük hareket kabiliyetine ve ev içindeki rutinlerine göre, tutunma anında vücut ağırlığını taşıyacak şekilde ergonomik olarak planlanmalıdır; kullanılan malzemenin kaymaz ve temizlenebilir olması, hijyen ve güvenlik açısından kritik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Koridorlar ve merdiven boşlukları gibi geçiş alanlarında, uzun süreli yürüyüşü destekleyecek korkuluklar veya kesintisiz tutunma yüzeyleri oluşturulmalıdır; bu düzenlemeler, denge kaybı anında bireyin tutunarak düşmesini engelleyecek en temel fiziksel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Tutamakların periyodik olarak gevşeme veya aşınma belirtilerine karşı kontrol edilmesi, güvenliğin sürekliliği için şarttır; gevşek tutamaklar, destek beklenen anda tehlike yaratabileceği için derhal onarılmalı veya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Düşmeleri Önlemede Aydınlatma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içindeki tüm geçiş alanları, özellikle gece saatlerinde düşme riskini minimize edecek şekilde, yeterli ışık şiddetine sahip aydınlatma sistemleri ile donatılmalıdır; yetersiz aydınlatma, yaşlı bireylerde derinlik algısını bozarak kaza riskini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sensörlü gece lambaları, özellikle yatak odası ve banyo arasındaki güzergah üzerinde kullanılmalı; böylece bireyin karanlıkta anahtar arama çabası veya kaza riski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basamaklarının başlangıç ve bitiş noktaları, ışık gölge oyunlarını engelleyecek şekilde net bir şekilde aydınlatılmalı; merdivenlerin basamak kenarları, kontrast renkli bantlarla belirginleştirilerek derinlik algısı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armatürlerinin anahtarları, bireyin yatağından kalkmadan veya odaya girmeden kolayca erişebileceği yerlerde konumlandırılmalı; elektrik tesisatı, 6331 sayılı İSG Kanunu standartlarına uygun, güvenli ve erişilebilir bir yapıda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Evde Kaymaz Zemin ve Yüzey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içindeki halı, kilim ve paspaslar, takılma riskini önlemek amacıyla zemine tam sabitlenmeli veya kaydırmaz pedler ile desteklenmelidir; serbest kenarlı veya kıvrılmış halılar, yaşlı bireylerin ayağının takılmasına neden olan en sık karşılaşılan ev içi tehlikelerdendir.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zeminli alanlar (banyo, mutfak) için kaymayı engelleyici özel kaplamalar veya paspaslar kullanılmalı; zemindeki su birikintileri, ilgili İSG mevzuatı gereği çalışma ve yaşam alanlarında olduğu gibi derhal temizlenerek yüzey kuruluğu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Mobilyaların keskin köşeleri, çarpma anında yaralanmaları azaltmak için yumuşak koruyucularla kaplanmalı; evdeki eşya yerleşimi, bireyin hareket rotasını engellemeyecek şekilde, açık ve geniş bir alan bırakılarak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Zeminlerdeki kablo, uzatma kablosu veya oyuncak gibi nesneler düzenli olarak kaldırılmalı; takılma tehlikesi oluşturan tüm dağınıklık, güvenli yaşam alanı standartlarına uygun olarak arındırılmalıdır.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Riskini Azaltan Uygun Ayakkabı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Yaşlı bireylerin ev içinde kullandıkları terlik veya ayakkabıların tabanları, kaymaz kauçuk malzemeden üretilmiş olmalı ve yüzeye tam tutunma sağlamalıdır; topuk kısmı açık veya kaygan tabanlı terlikler, yürüme dengesini bozarak düşme riskini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seçimi, bireyin ayak yapısına uygun, destekleyici ve tam oturan modellerden yana yapılmalı; bol gelen veya ayağı tam sarmayan ayakkabılar, hareket sırasında ayaktan çıkarak veya takılarak bireyin dengesini kaybetmesine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 çıplak ayakla veya sadece çorapla yürümek, zemin tutunmasını azalttığı için önerilmemekte; bunun yerine, tabanı tutucu özellikli özel ev içi ayakkabıların kullanımı, güvenli yaşam için temel bir gereklilik olarak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aşınma durumu düzenli aralıklarla kontrol edilmeli; taban deseni silinmiş veya destek yapısı bozulmuş ayakkabılar, ilgili İSG mevzuatında belirtilen KKD kullanımı prensipleri gibi, kişisel güvenlik için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Banyo Güvenliğinde Tutunma Barlarının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Tutunma barları, yaşlı bireylerin denge kaybı yaşadığı anlarda düşmeyi önleyen en kritik destek ekipmanıdır; barların montajı, duvarın yapısal sağlamlığı göz önüne alınarak profesyonelce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Duş alanı, küvet kenarı ve klozet çevresine yerleştirilen barlar, kullanıcının vücut ağırlığını taşıyabilecek mukavemette olmalı ve paslanmaz çelik veya kaymaz kaplamalı malzemelerden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yüksekliği, yaşlının boyuna ve hareket kabiliyetine göre kişiselleştirilmeli; barların duvardan uzaklığı, elin tam kavrayabileceği ergonomik bir mesafede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ev ortamı risk değerlendirmesi yaparken, bu barların gevşeyip gevşemediği düzenli aralıklarla kontrol edilmeli ve periyodik bakım kayıtları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Zemin Uygulamaları ve Yüzey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zeminleri, ıslakken sürtünme katsayısı yüksek olan kaymaz seramiklerle kaplanmalı veya mevcut zeminlere kaymaz bantlar ya da matlar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Duş kabini içerisinde kullanılan paspaslar, zemine tam yapışan vakumlu veya kaydırmaz tabanlı modellerden seçilmeli; kenarları kıvrılan veya kayan matlar kaza riskini artırdığı için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temizliğinde kullanılan deterjanlar, yüzeyde kaygan bir tabaka bırakmayan türden seçilmeli ve banyo sonrası zemin mümkün olduğunca kuru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ışığında, evdeki zemin risklerinin tanımlanması ve düzenli temizlik/bakım prosedürlerinin uygulanması, yaşlı bireylerin düşme riskini azaltmak için zorunlu bir idari önlem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Hareket Kabiliyetini Artıran Yükseltilmiş Klozetler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Yaşlı bireylerde diz ve kalça eklemi sorunları, standart yükseklikteki klozetlerden kalkarken zorlanmalara veya düşmelere neden olabilmektedir; yükseltilmiş klozetler bu riski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Klozet yükseltici aparatlar, mevcut klozetin üzerine kolayca monte edilebilen, kolçaklı veya kolçaksız seçenekleri bulunan ve kullanıcının bağımsızlığını destekleyen yardımcı donanımlardır.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Aparat seçimi yapılırken ürünün klozetle tam uyumlu olması, sallanmaması ve kilit mekanizmasının güvenli olması; kullanıcının oturma ve kalkma sırasında dengesini korumasına yardımcı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 yaşlıların evde kendi kendine yetebilme kapasitesini artırır ve bu tür yardımcı ekipmanların temini, risk değerlendirmesi sürecinde önemli bir idari önlem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Butonu ve İletişim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gibi özel alanlarda yaşanabilecek acil durumlarda yardım çağırabilmek için, kolayca erişilebilir bir noktada acil durum butonu veya çekme kordonlu alarm sistemi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butonu, zemine yakın bir seviyede konumlandırılmalı ki kişi düştüğü yerden bile butona ulaşabilsin; sistem, evin diğer odalarında sesli veya ışıklı bir uyarı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sisteminin düzenli aralıklarla test edilmesi, pil seviyesinin kontrol edilmesi ve yaşlı bireyin bu butonu nasıl kullanacağını bilmesi, acil durum hazırlığının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ilkeleriyle paralel olarak, ev ortamında acil durum planı oluşturmak ve bu tür yardımcı teknolojileri kullanmak, kaza sonrası müdahale süresini kısaltır.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İlaç Doz Düzeni ve Zamanlaması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doktor tarafından belirlenen saatlerde ve dozlarda alınması, tedavinin başarısı için hayati önem taşır; düzensiz alım ilacın etkisini azaltabilir veya beklenmedik yan etkilere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 takibi için haftalık ilaç düzenleyici kutular kullanılması, hangi ilacın hangi saatte alınacağının netleşmesini sağlar; bu yöntem özellikle birden fazla ilaç kullanan hastalar için unutma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alımı unutulduğunda asla çift doz alımı yapılmamalıdır; bu durum zehirlenme riski yaratabilir ve acil sağlık durumlarına neden olabilir; unutulan dozun ne yapılması gerektiği hekime danışılmalıdır.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alınma zamanı (aç veya tok karna) talimatlara uygun olmalıdır; bazı ilaçların emilimi mide içeriğinden etkilendiği için yemek saatlerine göre düzenleme yapmak tedavinin verimliliğini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Ortam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ve yaşam alanlarında her malzemenin belirli bir yeri olması, kaza ihtimalini önemli ölçüde düşürür; düzen, sadece bir temizlik faaliyeti değil, bir güvenlik önlemi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eğitimlerin düzenli bir çalışma ortamının önemini de içermesi gerektiğini vurgular; bu bilinç her bireyde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kontrol yöntemleri kullanarak malzemelerin yerinde olup olmadığını takip etmek, eksikliklerin veya dağınıklığın hızlıca fark edilmesini sağlar; düzeni standart hale getirmek güvenlik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bireyin kendi alanındaki düzenden sorumlu olduğu bir kültür geliştirilmelidir; zeminin temiz ve düzenli tutulması, hem kendinizin hem de çevrenizdeki insanların güvenliğini korumak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İlaçları Karıştırmama ve Güvenli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orijinal ambalajlarında saklanması ve etiketlerin okunabilir olması, ilaçların birbirine karışmasını önleyen en temel güvenlik önlemidir; ilaç isimleri veya dozları silinmiş ise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çocukların veya bilişsel yetisi azalmış kişilerin erişemeyeceği, kilitli ve kuru bir ortamda depolanması gerekir; bu uygulama 6331 sayılı İş Sağlığı ve Güvenliği Kanunu kapsamında risk yönetimi prensibiyle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kişilere ait ilaçların aynı kutuda veya aynı rafta tutulması ciddi hata risklerine gebedir; her bireyin ilaçları kendi ismiyle etiketlenmiş ayrı bölmelerde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son kullanma tarihleri düzenli aralıklarla kontrol edilmeli, miadı dolan ilaçlar imha edilmek üzere eczanelere teslim edilmelidir; son kullanma tarihi geçmiş ilaçlar tedavi edici özelliğini yitirir ve toksik etki yapabilir.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İlaç Takibi ve Kayıt Tutma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takip çizelgesi oluşturmak, verilen ilaçların doz, saat ve yan etki durumlarını kayıt altına almayı sağlar; bu çizelge, sağlık profesyonelleriyle yapılan görüşmelerde en güvenilir bilgi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düzenli takibi, özellikle yan etkilerin erken fark edilmesinde kritik rol oynar; hastada gözlemlenen döküntü, baş dönmesi veya mide bulantısı gibi belirtiler derhal not edilmeli ve hekime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ilaç stok kontrolü, ilacın tükenmesini önleyerek tedavinin kesintiye uğramasının önüne geçer; ilaçların bitmesine yakın dönemde reçetelerin yenilenmesi için planlama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takibinde dijital hatırlatıcılar veya basit bir kontrol listesi kullanılabilir; bu yöntemler, ilaçların doğru zamanda alındığını kanıtlar ve hata payını azaltarak güvenli bir bakım ortamı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Hekim Kontrolü ve Sağlık İletişimi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 tedavisi tamamen hekim kontrolünde yürütülmelidir; hekime danışılmadan herhangi bir bitkisel ürün, takviye veya reçetesiz ilaç kullanımından kaçınılmalıdır çünkü bu ürünler ana ilaçla etkileşime girebilir.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bir ilaç başlandığında veya mevcut doz değiştirildiğinde, hekime mutlaka güncel ilaç listesi sunulmalıdır; bu, ilaç etkileşimlerini önlemek adına Çalışanların İş Sağlığı ve Güvenliği Eğitimlerinin Usul ve Esasları Hakkında Yönetmelik prensiplerine uygun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İlacın beklenen etkiyi göstermemesi veya şiddetli yan etki oluşması durumunda, hekimle iletişim kurularak doz veya ilaç değişimi talep edilmelidir; kendi kendine ilaç bırakmak veya doz artırmak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kontrollerde hekime ilaçların nasıl kullanıldığı ve ne gibi zorluklar yaşandığı dürüstçe aktarılmalıdır; bu geri bildirim, hastanın yaşam kalitesini artıracak en doğru tedavi planının oluşturulmasına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 Öncesi Hazırlık: Eşyaların Sabitlenmesi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ve işyerlerinde devrilme riski taşıyan dolap, raf, kitaplık ve beyaz eşyalar mutlaka L-braket veya uygun bağlantı aparatları ile duvara sabitlenmelidir; bu işlem, sarsıntı anında eşyaların kaçış yollarını kapatmasını ve yaralanmalara yol açmasını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ve büyük hacimli cisimler, düşme riskini azaltmak adına mobilyaların alt raflarına yerleştirilmeli; cam, ayna veya tablo gibi kırılabilir objeler ise yatak ve çalışma masası gibi insanların uzun süre bulunduğu alanların uzağına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armatürleri, avizeler ve asılı dekoratif objelerin montajı, sarsıntılara dayanıklı olacak şekilde kontrol edilmeli ve gevşek parçalar sıkıştırılmalıdır; bu önlemler İşyerlerinde Acil Durumlar Hakkında Yönetmelik kapsamında risk azaltma stratejilerinin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Deprem güvenliği için yapılan bu yapısal iyileştirmeler, 6331 sayılı İş Sağlığı ve Güvenliği Kanunu uyarınca işverenin çalışanları koruma ve güvenli bir çalışma ortamı sağlama yükümlülüğünün bir parçası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 Anında Uygulanacak Temel Hareketler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başladığı anda Çök-Kapan-Tutun tekniği uygulanmalı; bu yöntem, baş ve boyun bölgesini düşen cisimlerden korumak için en etkili ve evrensel kabul gören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sırasında pencerelerden, dış kapılardan, cam bölmelerden ve devrilebilecek ağır mobilyalardan uzak durulmalı; güvenli bir alan bulana kadar hareket edilmemeli, sarsıntı geçene kadar pozisyon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Sağlam bir masanın ALTINA girilip bir ayağından sıkıca tutulmalı (masanın yanına DEĞİL); masa yoksa devrilebilecek eşyalardan uzak durup diz üstü çökerek baş ve boyun ellerle korunmalıdır. AFAD'ın resmî yöntemi "Çök-Kapan-Tutun"dur; eşyaların yanına uzanmayı öneren "hayat üçgeni" tavsiyesi geçerli/güvenli kabul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tüm çalışanlar bu temel hareketleri içeren tatbikatlara katılmalı ve acil durum planlarını ezberlemelidir; panik yapmadan soğukkanlı kalmak, güvenli tahliyenin anahtarıdır.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 Mekanlarda Güvenli Alan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alan, sarsıntı anında üzerine herhangi bir şeyin düşme ihtimalinin en düşük olduğu ve yapısal olarak en dayanıklı noktaları ifade eder; kolon, kiriş yakınları veya sağlam mobilya yanları güvenli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anında asansör, merdiven, balkon veya pencere kenarları kesinlikle güvenli alan değildir; bu bölgeler deprem anında en çok risk barındıran ve tahliye sürecini engelleyen noktalardır.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içerisinde belirlenen güvenli alanlar, 6331 sayılı İş Sağlığı ve Güvenliği Kanunu kapsamında yapılan risk değerlendirmesi raporlarına göre işaretlenmeli ve çalışanların bu alanlara erişimi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bittiğinde, çıkış yolunun güvenli olduğundan emin olunmalı ancak tahliye için sadece belirlenen acil çıkış kapıları kullanılmalıdır; asansörler elektrik kesintisi riski nedeniyle asla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Deprem Sonrası Tahliye ve Toplanma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Sarsıntı sona erdikten sonra, İşyerlerinde Acil Durumlar Hakkında Yönetmelik gereği belirlenen acil çıkış yolları kullanılarak binadan hızla tahliye gerçekleştirilmeli; tahliye sırasında acele edilmemeli, itiş kakıştan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Binadan çıkış yapıldıktan sonra, önceden belirlenen açık toplanma alanına gidilmeli ve burada acil durum sorumlusuna bildirim yapılarak isim kontrolü gerçekleştirilmelidir; bu işlem, içeride mahsur kalan olup olmadığının tespiti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acil durum çantası alınabiliyorsa alınmalı ancak bu süreç tahliyeyi geciktirmemelidir; çanta içerisinde temel ilk yardım malzemeleri, su, el feneri ve kişisel ilaçlar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acil durum ekiplerini (yangın, arama-kurtarma, ilkyardım) eğitmekle ve toplanma alanlarının güvenliğini sürekli denetlemekle yükümlüdür; toplanma alanları her türlü tehlikeden uzak, açık alanlar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 Listesi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telefon listesi, evin kolay erişilebilir bir noktasında (buzdolabı üzeri gibi) mutlaka yazılı olarak bulundurulmalıdır; dijital kayıtlar şarj bitmesi veya ağ kesintisi gibi durumlarda risk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Listede aile üyelerinin cep numaraları dışında, yakın komşuların, aile doktorunun ve acil durumlarda ulaşılabilecek bir akrabanın numarası yer almalıdır; bu liste, okuma yazma bilen tüm hane sakinleri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ezberleyebileceği en az iki temel iletişim numarası belirlenmeli ve bu kişilerin acil durumda ne yapacakları konusunda önceden bilgilendirilmiş olması sağlanmalıdır; iletişim ağı planlı bir şekilde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işyerlerinde iletişim planı nasıl zorunluysa, evde de benzer bir hazırlık yapmak, olası kriz anlarında panik yönetimini kolaylaştıracak en temel güvenlik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Toplanma Noktası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evden tahliye edildikten sonra tüm aile üyelerinin buluşacağı güvenli bir toplanma noktası belirlenmelidir; bu nokta, bina yıkılma riskinden veya yangın sıçrama alanından uzak, açık bir alan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noktası, aile üyelerinin birbirini kolayca bulabileceği, tercihen park veya geniş bir meydan gibi bilinen bir yer olmalı ve ulaşım yolları üzerinde herhangi bir engel bulunmamalıdır; düzenli tatbikatlarla bu yol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veya yaşlı bireylerin olduğu evlerde toplanma noktasına ulaşım için özel bir tahliye planı hazırlanmalı; bu kişilere yardım edecek aile bireyi ve destek mekanizmaları önceden net bir şekilde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nasıl toplanma alanı zorunluluğu varsa, konutlarda da bu standartların uygulanması, kayıpların önlenmesi adına kritik bir güvenlik önlemi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Aile Acil Durum Eylem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Aile acil durum planı, felaket anında herkesin üzerine düşen görevleri tanımlayan yazılı bir doküman olmalı; evdeki su, elektrik ve doğalgaz vanalarının nasıl kapatılacağı gibi teknik detaylar herkes tarafından öğrenilmelidir.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ağının koptuğu veya telefon hatlarının yoğunlaştığı durumlarda, aile üyelerinin birbirine ulaşamama ihtimaline karşı şehir dışı bir irtibat kişisi belirlenmeli ve herkes durumunu bu kişiye kısa mesaj ile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içerisinde yangın, deprem veya sel gibi farklı acil durum senaryolarına göre kaçış yolları belirlenmeli; mobilyaların devrilme riski azaltılmalı ve acil durum çantası, herkesin bildiği bir noktada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sadece kağıt üzerinde kalmaması için yılda en az iki kez aile içi küçük çaplı tahliye tatbikatları yapılmalı; bu pratikler, olası bir kaza anında reflekslerin doğru çalışmasını sağlayacak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Mobilyaların Güvenli Sabitlenmesi ve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içindeki ağır dolaplar, kitaplıklar ve şifonyerler, mutlaka duvara sabitleme kitleri kullanılarak duvara sabitlenmelidir; bu işlem, 6331 sayılı İş Sağlığı ve Güvenliği Kanunu prensipleri gereği yaşam alanlarındaki riskleri minimize etmeye yönelik temel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Mobilya sabitleme sürecinde, mobilyanın ağırlığına ve duvar yapısına uygun olan çelik dübeller veya L tipi metal aparatlar tercih edilmelidir; alçıpan duvarlar için ise özel alçıpan dübelleri kullanılarak bağlantının sağlamlığı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aparatları düzenli aralıklarla kontrol edilmeli, vidaların gevşemediğinden ve bağlantı noktalarında bir aşınma veya paslanma oluşmadığından emin olunmalıdır; özellikle yoğun kullanılan çocuk odalarındaki mobilyalar için bu kontroller daha sık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Mobilya yerleşimi yapılırken, devrilme riski yüksek olan eşyalar kapı girişleri veya kaçış yolları üzerine konumlandırılmamalı, olası bir sarsıntı anında çıkışın kapanması engellenerek güvenli bir tahliye alanı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Numaraları ve Çağrı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Türkiye'de itfaiye, polis, jandarma, ambulans ve AFAD dâhil tüm acil çağrılar tek numara olan 112 (Acil Çağrı Merkezi) altında birleştirilmiştir; tüm aile üyeleri her acil durumda 112'nin aranacağını bilmelidir. (Zehirlenmelerde 114 Ulusal Zehir Danışma Merkezi ayrıca aranabilir.)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servisler arandığında, sakin bir ses tonuyla; tam adres bilgisi, olayın türü, yaralı sayısı ve mevcut durum hakkında net ve kısa bilgiler verilmesi, yardımın hızla ulaşması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çocuklar, 112 gibi numaraların sadece gerçek acil durumlarda aranması gerektiğini öğrenmeli; gereksiz aramaların, yardım bekleyen başka insanların hayatını tehlikeye atabileceği konusunda eğitilmelidirler.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merkezi görevlilerinin talimatları, yardım ekipleri olay yerine ulaşana kadar harfiyen uygulanmalı; hat, görevli kişi tarafından kapatılmadan asla kapatılmamalı ve telefon hattı olası geri dönüşler için meşgul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Afet Çantasında Su ve Gıda Stoku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durumunda kişi başı günlük en az iki litre su depolamak hayati önem taşır; suyun temiz ve kapalı şişelerde muhafaza edilmesi hijyen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Bozulmayan, yüksek kalorili ve uzun ömürlü gıdalar (konserve, bisküvi, kuru yemiş) seçilmelidir; bu gıdalar enerji ihtiyacını karşılamak için pratik çözümler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ve su stokları belirli aralıklarla kontrol edilmeli, son kullanma tarihi yaklaşan ürünler tüketilerek yerlerine yenileri eklenmelidir; bu yöntem sürekliliği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Evdeki birey sayısı ve özel ihtiyaçlar göz önüne alınarak en az üç günlük gıda stoku bulundurulması, yardım ulaşana kadar hayatta kalmayı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Çantasında İlaç ve Sağlık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rahatsızlığı olan bireyler için düzenli kullanılan ilaçlardan en az bir haftalık yedek çanta içinde bulundurulmalıdır; ilaçların orijinal ambalajlarında ve serin ortamda saklanması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ilk yardım malzemeleri (sargı bezi, yara bandı, antiseptik solüsyon, makas) mutlaka çantada yer almalıdır; bu malzemeler basit yaralanmalara hızlı müdahale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İlaçların son kullanma tarihleri periyodik olarak kontrol edilmeli, süresi dolan ilaçlar yenileriyle değiştirilmelidir; bu kontrol süreci acil durumlarda güvenli kullanım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Aile bireylerinin alerji bilgileri ve kan gruplarını içeren küçük bir not, sağlık ekiplerinin işini kolaylaştırır; acil durumlarda doğru müdahale için bu bilgiler hayat kurtarıcıdır.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Güç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kesintileri afet anında en sık karşılaşılan sorunlardandır; bu yüzden çantada mutlaka güçlü ve dayanıklı bir el feneri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Fenerin pilleri, cihazdan ayrı bir yerde ve neme karşı korumalı şekilde saklanmalıdır; bu uygulama, pillerin akmasını önleyerek cihazın uzun ömürlü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fenerleri, ellerin serbest kalmasını sağlayarak arama kurtarma veya tahliye süreçlerinde büyük avantaj sağlar; bu nedenle çantaya mutlaka bir adet kafa lambası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pil stoğu, fenerin çalışma süresini uzatmak için gereklidir; pillerin kapasitesi ve marka uyumu kontrol edilerek yeterli miktarda yedekleme yapılması güvenliği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Hayatı Kolaylaştıran Önemli Belgeler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Kimlik kartı, pasaport, tapu, kira sözleşmesi ve sigorta poliçeleri gibi hayati belgelerin asılları veya onaylı kopyaları su geçirmez bir dosyada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dijital kopyalarını içeren şifreli bir USB bellek veya bulut depolama hesabı, orijinal belgelerin kaybolması veya zarar görmesi durumunda yedekleme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Aile üyelerinin iletişim bilgilerini ve acil durum planını içeren bir liste, herkesin ulaşabileceği bir yerde bulunmalıdır; bu liste koordinasyonu hızlandırır.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Önemli belgelerin listesi güncel tutulmalı, taşınma veya adres değişikliği gibi durumlarda acil durum çantasındaki belgeler mutlaka güncellenmelidir; bu süreç belgelerin işlevselliğini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Aile ve Ev Güvenliği Eğitimi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Kazaları ve Genel Güvenlik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Yangın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Elektrik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ve Banyo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ve Kimyasal Güvenlik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İlk Yardım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Yaşlı-Engelli Güvenliği ve Acil Durum Hazırlığı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Mobilya Devrilmesine Yol Açan Mekanik Faktörler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Mobilyaların devrilme riski, ağırlık merkezinin destek tabanının dışına çıkmasıyla doğrudan ilişkilidir; özellikle çekmeceleri aynı anda açılan şifonyerler, ağırlık dağılımını bozarak mobilyanın öne doğru devrilmesine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düzensizlikleri ve halı gibi yumuşak zemin kaplamaları, mobilyanın dikey dengesini olumsuz etkileyerek en ufak bir sarsıntıda veya dış müdahalede devrilme ihtimalini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Mobilyanın üzerine ağır objelerin yerleştirilmesi, ağırlık merkezini yükselterek devrilme momentini artırır; bu nedenle ağır eşyalar her zaman mobilyanın en alt raflarına veya zemin seviyesine yakın yerlere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Hareketli mobilyalar veya tekerlekli dolaplar, kilit mekanizmaları aktif hale getirilmediğinde istemsizce hareket ederek devrilme tetikleyicisi olabilir; bu tip eşyaların kullanımında fren mekanizmalarının her zaman kilitli olması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Elektronik Cihazlar ve Ağır Dolapların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Televizyonlar, özellikle günümüzde kullanılan geniş ekranlı ve hafif modeller, uygun bir TV ünitesine sabitlenmediğinde veya duvara monte edilmediğinde devrilmeye oldukça meyillidir; bu durum büyük maddi hasar ve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TV üniteleri, cihazın ağırlığını taşıyacak kapasitede olmalı ve geniş bir taban alanına sahip olmalıdır; cihazların ünitenin en ön kenarına yerleştirilmesi dengeyi bozabileceğinden, cihazlar ünitenin merkezine doğru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 kapaklarının menteşe kalitesi, devrilme riskini dolaylı yoldan etkiler; kapakları sarkmış veya düzgün kapanmayan dolaplar, ağırlık merkezini kaydırarak dengesizliğe neden olabilir, bu yüzden menteşe bakımları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cihazların kabloları, mobilyaların arkasında karmaşa oluşturmayacak şekilde düzenlenmelidir; kablolara takılma durumları, mobilyanın sarsılmasına ve dolayısıyla devrilmesine sebebiyet verebilecek bir risk faktörüdür.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Çocuklar İçin Ev İçi Devrilme Riski ve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merak duygusu ve tırmanma eğilimi, ev içindeki mobilyaları onlar için birer oyun alanı haline getirebilir; bu durum, sabitlenmemiş her türlü mobilyayı çocuklar için ciddi bir kaza riski kaynağına dönüştürür.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çekmeceleri basamak olarak kullanması, mobilyanın üzerine aşırı yük binmesine ve devrilmesine neden olur; bu tür kazaları önlemek için çocukların çekmecelere tırmanmasını engelleyen kilit mekanizmaları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Mobilya kenarlarında ve köşelerinde kullanılan yumuşak koruyucular, devrilme anında oluşabilecek darbe etkisini hafifletse de, asıl çözüm mobilyanın devrilmesini engelleyen sabitleme sistemlerinin kurulumudur.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içindeki eşyaların düzenli olarak çocuk güvenliği bakış açısıyla gözden geçirilmesi, Çalışanların İş Sağlığı ve Güvenliği Eğitimlerinin Usul ve Esasları Hakkında Yönetmelik ilkeleriyle paralel olarak, güvenli bir yaşam alanı oluşturulmasına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Keskin Mutfak Aletlerinin Güvenli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Bıçak ve kesici aletler, her zaman ağız kısımları kapalı veya korumalı olacak şekilde bıçak bloklarında, çekmece içi düzenleyicilerde veya mıknatıslı askılarda muhafaza edilmelidir; rastgele çekmecelere 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aletlerin tezgah kenarlarında bırakılması, düşme veya çarpma sonucu yaralanmalara davetiye çıkarır; bu nedenle kullanım sonrası hemen uygun saklama alanlarına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ev içi risklerin değerlendirilmesi bireysel sorumluluktur; kesici aletlerin temizliği ve bakımı sırasında mutlaka eldiven gibi koruyucu ekipman kullanımı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Körleşmiş bıçaklar daha fazla güç gerektirdiği için kayma riski yüksektir; bıçakların düzenli olarak bilenmesi, kesim sırasında uygulanan basıncı azaltarak güvenli çalışma ortamı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Cam Eşyaların Kullanımı ve Kırılma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Cam eşyaların kullanımı sırasında ani sıcaklık değişimlerinden kaçınılmalıdır; ısıya dayanıklı olmayan camlar, çatlama veya patlama riski taşıdığı için güvenlik açısından uygun ortamlarda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Kırılan cam parçaları, çıplak elle kesinlikle toplanmamalı; süpürge ve faraş yardımıyla temizlenmeli, kalan küçük parçalar için nemli kağıt havlu veya bant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atıfla, ev içerisinde cam eşyaların kırılması durumunda ilk müdahale, yaralanmanın ciddiyetini önlemek adına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Cam kırıklarının bertaraf edilmesi sırasında, parçaların çöp poşetini yırtıp başkasına zarar vermemesi için sert bir karton kutu içerisine konularak atılması güvenlik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Kısıtlaması ve Çocuk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delici ve tehlikeli tüm el aletleri, çocukların ulaşamayacağı yüksek dolaplarda veya kilitli çekmecelerde muhafaza edilmelidir; bu basit tedbir, ciddi ev kazalarının önlenmesinde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içerisinde kullanılan temizlik kimyasalları veya ilaçlar gibi tehlikeli maddeler de kesici aletlerle benzer şekilde, çocukların erişemeyeceği emniyetli alanlarda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ilkeleri doğrultusunda, riskli alanların belirlenmesi ve kilit sistemleri gibi fiziksel engellerin kullanılması, önleyici güvenlik kültürünün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merak duygusu göz önüne alınarak, dolap kapaklarına takılan emniyet kilitleri ve köşe koruyucuları gibi yardımcı ekipmanlar, evdeki tehlikeleri minimize etmek için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Dikkatli Kullanım ve Güvenli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bir aleti taşırken, aletin ucu daima aşağıya bakmalı ve yürürken çevredeki insanların güvenliği düşünülerek dikkatli olunmalıdır; ani dönüşlerde aletin ucu tehlike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dikkatin dağılması, ev kazalarının en önemli nedenidir; kesici aletlerle uğraşırken telefon kullanımı veya başka bir işle meşgul olmak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esaslarına göre, her türlü aletin kullanımında kişisel özen borcu esastır; aletin teknik özelliklerine uygun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İşiniz bittiğinde veya aletin işlevi sona erdiğinde, aleti güvenli bir yere bırakın; asla tezgah üzerinde veya kıyafet cebinde taşımayın, her zaman sabit bir alanda muhafaza edin.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Bebeklik Döneminde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Bebekler boğulma riski altındadır; beşiklerde yastık, peluş oyuncak veya ağır battaniye gibi gevşek eşyalar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Düşmeler yaygındır; alt değiştirme masası veya yatak gibi yüksek yüzeylerde bebekler asla gözetimsiz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sıvılar ciddi yanıklara neden olabilir; sıcak içecekler ve mutfak gereçleri bebeğin erişemeyeceği bir mesafede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prensipleri doğrultusunda, riskleri önceden belirleyerek yaşam alanını güvenli hale getirmek en temel güvenlik yaklaşımıdır.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Yürüme Çağında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riski artmaktadır; temizlik malzemeleri, deterjanlar ve ilaçlar kilitli dolaplarda çocukların erişemeyeceği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aletler; makas, bıçak veya cam eşyalar güvenli çekmecelerde tutularak kesilme veya yaralanma riskleri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prizleri ciddi şok tehlikesi oluşturur; priz koruyucular kullanılarak çocukların yabancı cisim sokması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ilkeleriyle uyumlu olarak, çevresel riskleri sürekli kontrol etmek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Okul Öncesi Dönemde Güvenlik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Eşyalara tırmanma eğilimi yüksektir; ağır kitaplıklar ve dolaplar devrilmeyi önlemek için mutlaka duvara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mekan güvenliği kritiktir; oyun alanları çitle çevrili olmalı ve trafikten veya keskin tehlikelerden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yol güvenliği kuralları öğretilmelidir; sokakta yürürken her zaman yetişkinin elini tutması gerektiği sık sık hatırlatılmalıdır.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ile uyumlu olarak, çocuğun yaş grubuna uygun güvenlik eğitimi verilmesi kaza oranlarını azaltmada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 Kazalarında Düşme Riskleri ve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Düşmeler, ev içinde merdivenler, balkonlar ve pencerelerden kaynaklanan en yaygın kazalardan biridir. Merdivenlerin her iki tarafında mutlaka sağlam korkuluklar bulunmalı ve basamaklar kaymaz malzemelerle kaplanarak görünürlüğü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 ve balkon güvenliği için çocuk kilitleri veya koruyucu bariyerler kullanılması hayati önem taşır. Pencerelerin önünde çocukların üzerine tırmanabileceği mobilya veya sandalyeler bulundurulmamalı, bu alanlar güvenlik açısından sürekli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raflara erişim sırasında sağlam merdivenler tercih edilmeli, sandalye veya tabure üzerine çıkma alışkanlığından kaçınılmalıdır. 6331 sayılı İş Sağlığı ve Güvenliği Kanunu prensiplerinde olduğu gibi, evde de risklerin önceden tespiti ve tedbir alınması kazaları büyük oranda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düşme vakalarını önlemede kritik bir rol oynar; koridorlar ve merdiven boşlukları yeterli ışık seviyesine sahip olmalıdır. Sensörlü lambalar veya gece lambaları kullanılarak düşük ışıklı ortamlarda yaşanabilecek denge kayıplarının önüne geçilmesi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Gözetim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gözetim en etkili güvenlik aracıdır; güvenli alanlarda bile çocuklar her zaman bir yetişkinin görüş açısında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oyun bölgeleri oluşturulmalıdır; tehlikelerin arındırıldığı özel alanlar, çocuğun güvenle keşif yapmasına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bir güvenlik kültürü oluşturulmalıdır; çocukları tehlikeleri tanımlama sürecine dahil ederek farkındalıklarını artırabilirsiniz.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eğitim ve sürekli farkındalık çalışmaları güvenli bir yaşamın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Küçük Parçalar ve Boğulma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ağızlarına alabilecekleri madeni para, düğme, küçük oyuncak parçaları veya boncuk gibi nesneler, hava yolunu tıkayarak ciddi boğulma riskleri oluşturur; bu nedenle bu nesnelerin çocukların erişebileceği seviyelerde bırakılmaması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ev içi risk değerlendirmesi yaparken çocukların oyun alanlarını düzenli olarak kontrol etmek ve yutulabilir nitelikteki parçaları tamamen ortamdan uzaklaştırmak, temel koruyucu güvenlik önlemleri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Oyuncak seçimi yaparken, ürünlerin üzerindeki yaş sınırlamalarına ve güvenlik işaretlerine mutlaka dikkat edilmeli, özellikle parçalanabilir veya küçük aksesuarları olan oyuncakların 3 yaş altı çocuklar için uygun olmadığı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Çocuğun oyun oynadığı alanlarda yerdeki küçük nesneleri tespit etmek için periyodik olarak ortam taraması yapmak, olası bir tıkanma vakasını daha gerçekleşmeden önlemek adına en etkili yöntemlerden birisidir.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Plastik Poşetlerin Güvenli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 yapılı plastik poşetler, çocukların yüzüne yapışarak hava akışını kolayca kesebilir ve saniyeler içinde boğulma tehlikesi yaratabilir; bu nedenle poşetlerin oyuncak olarak kullanılmasına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genel güvenlik prensipleri gereğince, tüm plastik poşetler çocukların ulaşamayacağı yüksek dolaplarda veya kilitli çekmecelerde saklanmalı, ortalıkta boş poşet bırakılmamasına özen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Alışverişten gelen poşetlerin içindeki ürünler boşaltıldıktan sonra, poşetlerin düğümlenerek veya doğrudan çöp kovasına atılarak imha edilmesi, ev içerisindeki risklerin minimize edilmesi açısından oldukça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poşetlerle oynamasının önüne geçmek için onlara alternatif güvenli oyun materyalleri sunulmalı ve poşetlerin tehlikeli birer nesne olduğu, yaşlarına uygun bir dille basitçe anlatılmalıdır.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ve Kordon Risklerinin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Perde kordonları, jaluzi ipleri, telefon şarj kabloları ve diğer uzun ipler, çocuğun boynuna dolanarak ciddi boğulma risklerine yol açabilir; bu tür kordonların boyu mutlaka kısaltılmalı veya çocukların erişemeyeceği yerlere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ev içi güvenlik standartlarına uyum sağlamak, yaşam alanlarındaki tehlike kaynaklarını doğru tanımlamayı ve gerekli mühendislik önlemlerini almayı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Jaluzi ve perde iplerini sabitlemek için piyasada bulunan güvenlik aparatlarını kullanmak, kordonların sarkmasını engelleyerek çocuğun oyun sırasında bu iplere takılma veya dolanma riskini büyük ölçüde ortadan kaldırmaktadır.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içerisindeki tüm kabloların düzenli bir şekilde toplanması ve mobilyaların arkasından geçirilerek gizlenmesi, sadece boğulma değil aynı zamanda kablolara takılıp düşme ve elektrik çarpması gibi diğer riskleri de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Kesintisiz Gözetim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güvenliğini sağlamanın en temel kuralı, özellikle hareketliliğin arttığı dönemlerde onları asla uzun süre yalnız bırakmamak ve hareketlerini aktif bir şekilde gözlem altında tutmaktır.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risklerin kaynağında yok edilmesini şart koşar; bu nedenle gözetim, fiziksel önlemlerle (kapı kilitleri, köşe koruyucular, parmaklıklar) desteklenerek çok katmanlı bir güvenlik ağı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Çocuğun bulunduğu odadaki potansiyel tehlikelerin sürekli değişebileceği unutulmamalı, ev içerisinde yapılan düzenlemeler veya eşya yer değişimleri sonrasında ortam tekrar güvenlik perspektifiyle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durumlara karşı hazırlıklı olmak için, evde temel ilk yardım bilgisine sahip olunmalı ve boğulma durumunda uygulanacak manevralar (Heimlich manevrası gibi) öğrenilerek olası kaza anında doğru müdahale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Maddelerde Kilitli Dolap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malzemeleri, ilaçlar ve tarım ilaçları gibi tehlikeli kimyasallar, çocukların ulaşamayacağı kilitli dolaplarda saklanmalıdır; bu uygulama, kazara yutma riskini minimize eden temel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mekanizmaları, sadece yetişkinlerin açabileceği karmaşık sistemlerden seçilmeli ve dolaplar düzenli olarak kontrol edilerek kilitlerin işlevselliği test edilmelidir; 6331 sayılı İş Sağlığı ve Güvenliği Kanunu kapsamında risk önleme prensibi, ev güvenliği için de model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 anahtarları, çocukların erişemeyeceği yüksek veya güvenli bir noktada muhafaza edilmeli; anahtarların kaybolması durumunda yedekleri her zaman erişim dışı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saklandığı dolapların kapaklarında çocuk kilidi kullanılması, merak duygusu yüksek olan çocukların bu maddelere ulaşmasını engelleyerek ev içi zehirlenmeleri büyük oranda azaltmaktadır.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Kimyasalların Erişim Dışı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 tezgah altı, lavabo altı veya yer seviyesindeki dolaplarda değil, yetişkin boy hizasından yüksekte olan raflarda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tırmanma eğilimleri göz önünde bulundurularak, kimyasalların bulunduğu alanların önünde tırmanabilecekleri sandalye veya tabure gibi eşyalar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dışı stratejisi, sadece kimyasallar için değil, aynı zamanda küçük piller, deterjan kapsülleri ve kozmetik ürünler gibi zehirlenme riski taşıyan tüm ev eşyaları için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prensiplerine benzer şekilde, evde de tehlike kaynakları ile çalışan/çocuk arasındaki etkileşimin kesilmesi, en etkili idari kontrol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Orijinal Kap Muhafazası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 kesinlikle içecek şişelerine veya gıda kaplarına aktarılmamalı; bu durum, yetişkinlerin veya çocukların ürünü yanlışlıkla tüketmesine neden olan en büyük kazalardan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Ürünlerin kendi orijinal ambalajlarında saklanması, hem ürünün içerik bilgisini hem de acil durumda yapılması gereken ilk yardım bilgilerini korumayı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Orijinal kaplar, sızdırmazlık ve kimyasal dayanıklılık testlerinden geçmiş olup, madde ile etkileşime girerek bozulma riski taşımayan özel materyallerden üretilmiştir.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kimyasal yönetmelikleri, maddelerin ambalaj bütünlüğünün korunmasını zorunlu kılar; bu kuralı ev ortamına uyarlamak, zehirlenme riskini ciddi oranda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Bilgi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üzerindeki etiketler okunabilir olmalı ve silinmiş veya hasar görmüşse, ürünün içeriği net bir şekilde üzerine yazılmalıdır.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ürünün kullanım talimatını, tehlike sembollerini ve zehirlenme durumunda aranacak acil durum numaralarını içermeli, bu bilgiler herkes tarafından görülebilir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Okuma yazma bilmeyen çocuklar için tehlikeyi temsil eden görseller veya uyarı işaretleri, etiketlerin yanına ek bir önlem olarak yerleştirilebilir.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ve etiketli bir sistem, 6331 sayılı Kanun'un öngördüğü risk yönetimi prensiplerinin evdeki yansımasıdır; etiketleme, kazaları önlemede en basit ama en etkili görsel iletişim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Pencere Güvenliğinde Kilitleme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 açılma sınırlayıcılar ve çocuk emniyet kilitleri, pencerenin yalnızca belirli bir mesafeye kadar açılmasını sağlayarak düşme riskini minimize eder; bu kilitlerin montajı profesyonelce yapılmalı ve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Mevcut pencere kilit sistemleri, yetişkinler tarafından kolayca açılabilirken çocukların fiziksel gücüyle açılamayacak şekilde tasarlanmıştır; ancak kilitlerin kilitli konumda olduğundan her zaman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 kolları çıkarılabilir özellikte olabilir, bu da çocukların pencereyi açmasını engellemek için etkili bir yöntemdir; kullanılmadığı zamanlarda kollar güvenli bir yerde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yapı standartları çerçevesinde, yüksek binalarda pencere güvenliği hayati bir öneme sahiptir; bu donanımların varlığı, kazaları önlemede en temel mühendislik önlemi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Güvenliği: Kayma ve Düşme Kazaları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 banyo ve mutfaklarda kayma kaynaklı kazaların ana nedenidir. Banyo zemininde duş kabini veya küvet içinde mutlaka kaydırmaz paspaslar kullanılmalı ve su birikintileri derhal kurulanarak zemin kuru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Halı ve kilimlerin altındaki kayganlık, ciddi yaralanmalara yol açan gizli tehlikelerdendir. Halıların altına kaymayı önleyen sabitleyici fileler konulmalı veya kenarları zemine sabitlenerek uç kısımlarının kıvrılması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seçimi ev güvenliğini etkileyen bir unsurdur; özellikle ev içinde çıplak ayakla veya çorapla dolaşırken tabanı kaygan olmayan terlikler tercih edilmelidir. Mevzuatın önerdiği güvenlik kültürü yaklaşımı ile evdeki tüm zeminler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Dökülen sıvıların hızlı temizlenmesi, kazaları önlemede en etkili idari tedbirdir. Evde yaşayan herkesin, dökülen bir maddeyi temizleme konusunda sorumluluk alması ve tehlikeli durumları birbirine bildirmesi güvenlik bilincini güçlendirecektir.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Balkonlarda Güvenlik ve Düzenleme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Balkonlarda çocukların üzerine tırmanabileceği mobilya, saksı veya diğer eşyaların korkuluk kenarlarından uzak tutulması gerekir; bu eşyalar, tırmanma basamağı görevi görerek düşme riskini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Balkon kapıları, çocukların ebeveyn gözetimi olmaksızın dışarı çıkmasını engelleyecek şekilde kilitlenmeli veya erişimi zorlaştırılmalıdır; bu alanlar, sürekli bir denetim alanı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Balkon korkuluklarının aralıkları, çocukların başlarının sıkışmayacağı veya vücutlarının geçemeyeceği standartlarda olmalıdır; bu mesafe standartları, yapı güvenliği yönetmeliklerinde açıkça belirtilmiştir.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yaşam alanlarında güvenli bir ortamın sağlanması sorumluluğu, kazaları önleyici fiziksel düzenlemelerin yapılmasını ve tehlikelerin bertaraf edilmesini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 ve Bariyer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yeterli yükseklikte ve dayanıklılıkta olmalı, paslanma veya gevşeme gibi yapısal bozulmalara karşı düzenli olarak kontrol edilmelidir; sağlam olmayan korkuluklar, yüksekten düşme kazalarının en önemli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üzerine monte edilen koruyucu ağlar veya cam paneller, ekstra bir güvenlik katmanı oluşturur; bu sistemler, çocukların korkuluklardan sarkmasını veya tırmanmasını engelleyecek nitelikte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tasarımı yapılırken dikey çubuklar tercih edilmeli, yatay çubuklardan kaçınılmalıdır; çünkü yatay çubuklar çocuklar için kolay bir tırmanma merdiveni işlevi görerek güvenlik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yüksekte çalışılan veya düşme riski olan alanlarda korkuluk bulunmasını zorunlu tutar; ev ortamında da bu teknik gerekliliklerin uygulanması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Aktif Gözetim ve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önlemler ne kadar güçlü olursa olsun, çocukların gözetimi en etkin güvenlik yöntemidir; aktif gözetim, çocuğun hareketlerinin sürekli takip edilmesini ve olası tehlikelerin önceden fark edilmesini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Çocuklara yüksek yerlerin tehlikeli olduğu konusunda yaşlarına uygun eğitim verilmeli, pencere ve balkon gibi alanların oyun alanı olmadığı anlatılmalıdır; bu bilinç, kaza riskini azaltan pedagojik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Ebeveynler ve bakım veren kişiler, ev içerisindeki potansiyel tehlikeleri belirlemek için düzenli güvenlik kontrolleri yapmalıdır; bu kontroller, değişen çocuk gelişim evrelerine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risklerin belirlenmesi ve kontrol altına alınması prensibini benimser; ev kazalarını önlemede bu prensibin uygulanması, çocuklar için güvenli bir yaşam alanı oluşturulmasına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Priz Güvenliği ve Koruma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Prizler, çocukların merakını çeken ve parmaklarını sokma riski taşıyan en temel tehlike kaynaklarıdır; bu nedenle standart prizlerin mutlaka çocuk korumalı prizlerle değiştirilmesi veya priz kapakları ile kapatılması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elektrik tesisatının güvenli kullanımı esastır; priz kapakları, çocukların iletken maddeleri prize sokmasını engelleyerek elektrik çarpması riskini minimize eden basit ama hayat kurtarıcı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 kapaklarını seçerken, çocuğun kolayca çıkaramayacağı, zorlayarak açabileceği modeller tercih edilmelidir; gevşek veya kendiliğinden düşen kapaklar tehlikeyi artıracağından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boş prizler değil, fişin takılı olduğu prizlerin çevresi de denetlenmelidir; fiş kablosunun prizden sarkması çocuğun ilgisini çekeceğinden, kabloların sarkmayacak şekilde sabitlenmesi veya gizlenmesi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Düzenleme ve Güvenli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 ev içinde elektrik akımı taşıyan iletkenlerdir ve çocukların oyun oynarken çekmesi, çiğnemesi veya üzerine basması ciddi yaralanmalara neden olabilir; bu nedenle kabloların çocukların erişemeyeceği yerlerden geçirilmesi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tesisatın güvenli ve düzenli kurulmasını öngörür; kablo kanalları veya duvara monte edilen kablo tutucular kullanılarak, açıkta sarkan veya yerde serbest duran kabloların tamamen ortadan kaldırılması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kabloları ve çoklu prizler, ev içindeki en büyük risk faktörlerindendir; mümkünse çocukların bulunduğu alanlarda uzatma kablosu kullanılmamalı, kullanılacaksa mutlaka kablo gizleyiciler veya mobilya arkası düzenleyiciler ile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yıpranmış, soyulmuş veya izolesi bozulmuş olması elektrik kaçaklarına zemin hazırlar; kabloların düzenli olarak fiziksel hasar kontrolü yapılmalı ve hasarlı olanlar derhal yenisiyle değiştirilerek çocukların teması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Elektronik Cihazlarda Güvenli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cihazlar, çalışır durumdayken veya şarja takılıyken çocukların denetimsiz temasından uzak tutulmalıdır; cihazların ısınması veya elektrik bağlantısı, çocuklarda yanık ve elektrik çarpması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prensipleri gereği, ortamdaki tehlike kaynağının bertaraf edilmesi temel ilkedir; bu bağlamda şarj adaptörleri ve kablo uçları, çocuklar için ağza alınabilecek veya prize takılabilecek birer tehlike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erişimini engellemek için elektrikli ev aletleri, kullanılmadıkları zaman prizden çekilmeli ve priz uçları çocukların ulaşamayacağı yüksek dolaplarda veya kilitli çekmecelerde saklanmalıdır; kabloların cihaz üzerinde sarılması da riski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Isıtıcılar, vantilatörler ve mutfak aletleri gibi cihazlar, çocukların devirebileceği veya kablosuna takılabileceği yerlere konulmamalıdır; cihazların kablolarının sarkması, cihazın çocuğun üzerine düşmesine ve eşzamanlı olarak elektrik çarpmasına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ve Panoların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elektrik tesisatındaki kaçakları milisaniyeler içinde tespit ederek elektriği kesen en önemli güvenlik bileşenidir; evdeki ana elektrik panosunda kaçak akım rölesinin bulunması ve aktif olması, çocukların elektrik çarpması durumunda hayatta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bina elektrik tesisatlarında kaçak akım koruma düzenlerinin kurulmasını zorunlu tutar; bu rölelerin her ay üzerindeki test butonuna basılarak çalışıp çalışmadığı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panosuna çocukların erişimi kesinlikle kilitli bir kapakla engellenmelidir; panonun anahtarı sadece yetişkinlerin ulaşabileceği bir yerde tutulmalı ve panonun içi çocukların merakını cezbedecek bir alan olmaktan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herhangi bir arıza, kıvılcım veya yanık kokusu gibi belirtiler durumunda, profesyonel bir elektrik teknisyeninden destek alınmalıdır; amatörce yapılan onarımlar, ileride çocukların maruz kalacağı büyük elektrik tehlikelerine davetiye çıkarabilir.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Banyo ve Küvet Güvenliği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Bebekler ve küçük çocuklar, sığ sularda bile saniyeler içinde boğulma riskiyle karşı karşıya kalabilirler; bu nedenle banyo süresince çocuk, yetişkin gözetiminden asla ayrılmamalıdır.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Küveti doldururken su sıcaklığını mutlaka dirseğinizle kontrol edin ve muslukları, çocuğun yanlışlıkla açmasını önlemek için banyo bitiminde tamamen kapalı tutarak gerekli önlemleri alın.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 zemin riskini azaltmak için küvet tabanına mutlaka kaydırmaz paspas veya vantuzlu mat yerleştirilmeli, banyo sonrası küvetin içindeki suyu bekletmeden tamamen tahliye etmelisiniz.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ev içi kazaların önlenmesi, bireysel sorumluluk ve farkındalıkla başlar; banyo süresince telefon veya kapı zili gibi dikkat dağıtıcı unsurları devre dışı bırakın.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Evdeki Su Birikintileri ve Kova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 kullanılan kova, leğen veya temizlik kovaları, içlerinde az miktarda su olsa dahi küçük çocuklar için ciddi bir boğulma tehlikesi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kovalarını kullandıktan hemen sonra içindeki suyu boşaltın ve kovaları, çocukların ulaşamayacağı yüksek veya kilitli dolap içlerinde ters çevrilmiş şekilde muhafaza edin.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Evcil hayvan su kapları veya saksı altlıkları gibi içinde su tutan küçük kapları, çocukların erişim alanı dışına taşıyarak kaza ihtimalini minimize etmek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çocuk güvenliği rehberleri, evdeki her türlü su birikintisinin risk teşkil ettiğini belirtir; bu nedenle su içeren tüm kapları potansiyel tehlike olarak değerlendirin.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Havuz ve Bahçe Alanlarında Fiziksel Bariyerler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havuzlar veya bahçe içindeki süs havuzları, mutlaka çocukların tırmanamayacağı şekilde, en az 120 santimetre yüksekliğinde koruyucu çitlerle veya bariyerlerle çevrelenmelidir.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Havuz çevresindeki çitlerin kapıları, çocukların açamayacağı şekilde kendiliğinden kapanan ve kilitlenen mekanizmalara sahip olmalı, bu kilitler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Havuzun üzerini kapatan güvenlik örtüleri, yetişkin ağırlığını taşıyabilecek ve kenarlardan boşluk kalmayacak şekilde monte edilmeli, örtü kullanılmadığında çocukların erişimi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prensipleri çerçevesinde, fiziksel bariyerler kazayı önlemede en etkili mühendislik kontrol yöntemlerinden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Evde Çarpma ve Çarpmaya Bağlı Yaralanmalar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Mobilyaların sivri köşeleri, özellikle çocuklar ve yaşlılar için önemli bir risk oluşturur. Masa, sehpa ve keskin köşeli tüm mobilyalar, yumuşak koruyucu köşe bantları ile kaplanarak çarpma anında oluşabilecek darbe şiddeti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ve geçiş yollarındaki engeller, dikkatsizlik sonucu çarpmalara neden olur. Koridorların ve kapı girişlerinin eşyasız ve düzenli tutulması, hareket alanını genişleterek çarpma riskini minimize eder; cam kapıların üzerine görünürlük sağlayıcı etiketler yapıştırılmalıdır.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tavanlı alanlar veya kapı üstü kirişler, özellikle uzun boylu kişiler için çarpma noktası olabilir. Bu alanların belirginleştirilmesi veya yastıklama malzemeleri ile korunması, olası baş yaralanmalarını önlemek adına uygulanabilecek etkili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içindeki düzen ve temizlik, 6331 sayılı İş Sağlığı ve Güvenliği Kanunu kapsamında uygulanan 5S prensibine benzer şekilde sürdürülmelidir. Her eşyanın sabit bir yeri olması ve geçiş yollarının boş bırakılması, beklenmedik çarpmaları büyük ölçüde engelleyecektir.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Yakınında Kesintisiz Gözetim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yakınında bulunan çocuklar, hiçbir şekilde başka bir çocuğa veya büyük çocuklara emanet edilmemeli; gözetim, doğrudan ve kesintisiz olarak yetişkin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Dokunma mesafesi kuralı uygulanmalı; küçük çocuklar suyun içindeyken veya yanındayken yetişkin, çocuğun fiziksel olarak bir kol mesafesinde hazır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kenarında vakit geçirirken yetişkinlerin dikkatini dağıtacak telefon, kitap veya diğer elektronik cihazlardan uzak durulmalı, tüm odak noktası çocuğun güvenliği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ve kaza önleme protokolleri, su kazalarında zamanın kritik olduğunu vurgular; bu nedenle acil durumlarda yapılacak ilk yardım yöntemlerini öğrenmek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Mutfak ve Yağ Yangınları ile Mücadele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yangınlarının başlıca sebebi ocak üzerinde unutulan yağlardır; yağ ısındıkça parlama noktasına ulaşır ve bir anlık dikkatsizlik sonucu alev alarak tüm mutfağı sarabilir.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Yanan bir yağ tavasına asla su dökülmemelidir; su, yağın içine girerek ani buharlaşma yapar ve alevlerin patlayarak etrafa sıçramasına yol açarak yangının büyümesine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mutfaklarda yangın riski taşıyan ekipmanların kullanımı sırasında dikkatli olunmalı ve mümkünse mutfakta uygun tipte yangın söndürücü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başında çalışırken mutfaktan ayrılmamak ve davlumbaz filtrelerini düzenli aralıklarla temizlemek, biriken yağ artıklarının tutuşmasını önleyerek mutfak güvenliğini ciddi oranda artıran temel bir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Kaynaklı Yangın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kaynaklı yangınlar genellikle hatalı tesisat, aşırı yüklenmiş prizler veya kalitesiz elektrikli ev aletlerinin kullanımı sonucunda meydana gelir ve genellikle kabloların aşırı ısınmasıyla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ilkelerine göre, elektrikli cihazların kabloları düzenli kontrol edilmeli; yıpranmış, soyulmuş veya hasarlı kablolar derhal yetkili bir kişi tarafından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prize çok sayıda yüksek güçlü cihazın bağlanması, priz ve kablolarda aşırı ısınmaya ve kısa devreye yol açarak görünmeyen noktalarda yangın başlatabilir; bu nedenle çoklu prizler dikkatli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Evden uzun süreli ayrılacağınız durumlarda veya uyumadan önce, şarj cihazları gibi gereksiz elektrikli aletleri prizden çekmek, olası elektrik arızalarından kaynaklanacak yangın riskini büyük ölçüde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Tüp ve Gaz Sızıntısı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Evlerde kullanılan tüplerin bağlantı hortumları belirli aralıklarla kontrol edilmeli ve ömrü dolan hortumlar mutlaka yetkili servis tarafından değiştirilerek olası gaz sızıntıları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hissedildiğinde panik yapmadan ortamın kapı ve pencereleri açılarak havalandırılması sağlanmalı, elektrik düğmelerine dokunulmamalı ve kıvılcım çıkarabilecek hiçbir eylemde bulunulmamalıdır.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tüplerin bulunduğu alanlar iyi havalandırılmalı, tüpler dik konumda tutulmalı ve doğrudan güneş ışığı veya ısı kaynaklarından uzak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olduğundan şüpheleniliyorsa, ana vana kapatılarak gaz akışı kesilmeli ve durum acilen yetkili gaz dağıtım firmasına veya itfaiye ekiplerine bildirilerek profesyonel destek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Sigara, Mum ve Açık Alev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Sigara izmaritlerinin tam söndürülmeden çöpe atılması veya koltuk üzerine düşürülmesi, içten içe yanmaya neden olarak fark edilmeyen yangınlara yol açan en yaygın ihmallerden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Mumlar, aydınlatma amacı dışında dekoratif olarak kullanıldığında perde, örtü gibi yanıcı maddelere yakın yerleştirilmemeli ve evden ayrılırken veya uyunacağı zaman mutlaka söndürülmelidir.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ele alınan genel güvenlik sorumluluğu, ev ortamında da yanıcı maddelerin ısı kaynaklarından uzağa depolanması gerektiğini hatırlatmaktadır.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 parlayıcı maddelerle çalışan veya sigara içilen ortamlarda, yangın söndürme tüplerinin yerinin bilinmesi ve acil durumlarda nasıl kullanılacağının önceden öğrenilmesi hayat kurtarıcı bir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Dedektörlerinin Doğru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dedektörleri, yangın dumanının en yoğun toplandığı yer olan tavanın merkezine monte edilmelidir; duvar köşeleri hava akımı nedeniyle dumanı geç algılayabilir.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dumanın serbestçe dolaşımını engelleyecek mobilya veya dekoratif unsurların uzağına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ve banyo gibi yoğun buhar veya pişirme dumanı oluşan alanların hemen yakınına yerleştirilmemelidir; bu durum cihazın yanlış alarm vermesine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Yatak odası ve koridor gibi yaşam alanlarına mutlaka birer adet yerleştirilmeli; özellikle uyku saatlerinde erken uyarı sisteminin devrede olması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Pil Kontrolü ve Düzenli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güvenilir çalışması için pil seviyesi düzenli olarak kontrol edilmelidir; zayıf pil, dedektörün dumanı algılayamamasına veya alarmın çalışmamasına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Çoğu duman dedektörü, pil azaldığında kısa aralıklarla bip sesi vererek kullanıcıyı pil değişimi konusunda uyarır; bu ses duyulduğunda pil vakit kaybetmeden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Pil değişim periyodu, cihazın teknik özelliklerine göre belirlenmeli; genellikle yılda en az bir kez veya üretici tavsiyesine göre piller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ev güvenliği bireysel önlemlerle başlar; dedektör pilinin dolu olması, yangın anında hayatta kalma şansını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Dedektör Testi ve Fonksiyon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dedektörleri üzerinde bulunan test düğmesi, cihazın elektronik devresinin ve alarm ses sisteminin çalıştığını doğrulamak için aylık periyotlarla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düğmesine basıldığında güçlü bir alarm sesi duyulmalıdır; sesin zayıf veya kesik gelmesi, cihazın arızalı olduğunu veya pilin ömrünü tamamladığını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cihaz test sırasında tepki vermiyorsa, önce piller kontrol edilmeli; sorun devam ediyorsa cihazın sensörleri temizlenmeli veya cihaz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yangın algılama sistemlerinin periyodik bakım ve testlerinin yapılmasını vurgular; ev tipi dedektörlerde bu sorumluluk kullanıcıya aittir.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dedektörünün en temel amacı, duman yoğunluğu kritik seviyeye ulaşmadan önce sirenle uyarı vererek, ev sakinlerine güvenli tahliye için zaman kazandırmaktır.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duman, alevlerden daha hızlı yayılır ve zehirleyici gaz içerir; erken uyarı sayesinde uyku halindeki bireyler hızla uyandırılarak tahliye başlatılabilir.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Dedektörün verdiği alarm sesi, evdeki herkese kaçış rotasını kullanmaları gerektiğini hatırlatan bir sinyaldir; bu yüzden aile bireyleriyle bir acil durum tahliye planı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sistemleri, yangının başlangıç aşamasında kontrol altına alınmasını veya profesyonel itfaiye ekiplerine erken haber verilmesini sağlayarak kayıpları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Mutfakta Ocak ve Pişirme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üzerinde yemek pişerken alanı asla gözetimsiz bırakmayın; mutfaktan kısa süreliğine bile ayrılmanız gerekiyorsa ocağı mutlaka kapatın. Binaların Yangından Korunması Hakkında Yönetmelik gereği, gözetimsiz bırakılan pişirme alanları ev yangınlarının en yaygın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 çevresini her zaman temiz ve kuru tutun; dökülen yağlar veya yemek artıkları ısınarak alev alabilir. Pişirme sırasında tencere ve tavaların saplarını her zaman ocağın iç kısmına doğru çevirerek devrilme riskini minimize edin.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Gazlı ocaklarda alevin sönmediğinden emin olun; olası gaz sızıntısı veya alevin sönmesi durumunda ortamı derhal havalandırın ve gaz vanasını kapatın. Asla kibrit veya çakmak ile sızıntı kontrolü yapmaya çalışmayın.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ve Delici Aletlerle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bıçakları, makaslar ve kesici aletler kullanılmadığı zamanlarda mutlaka güvenli bir bölmede veya kilitli çekmecelerde saklanmalıdır. Kesici aletlerin uçları, çekmece açıldığında elin temas etmeyeceği şekilde arkaya doğru bakacak biçimde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Kırılan cam eşyalar veya porselenler, çıplak elle toplanmamalıdır. Kırık parçalar, süpürge ve faraş yardımıyla alınmalı; kalan küçük tozlar ise nemli bir bezle temizlenerek el yaralanmalarının önüne geçilmelidir; atıklar ise kalın bir kağıda sarılarak çöpe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Konserve açacağı veya diğer mekanik mutfak aletleri kullanılırken dikkatli olunmalı, bu aletlerin düzenli bakımı yapılmalıdır. Körleşmiş bıçaklar daha fazla güç gerektirdiği için kayma ve yaralanma riskini artırır; bu nedenle kesici aletlerin periyodik olarak bilenmesi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Evdeki kesici ve delici aletlerin kullanımı konusunda aile bireylerine, özellikle çocuklara gerekli bilgilendirme yapılmalıdır. İlgili İSG mevzuatı prensipleri ışığında, tehlikeli ekipmanların güvenli kullanımı ve saklanması bir aile güvenlik kültürü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Yangınlarına Müdahale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Kızartma tavasında oluşan yağ yangınlarını asla su ile söndürmeye çalışmayın; su, kızgın yağa temas ettiğinde patlamaya benzer bir parlama oluşturarak yangını mutfağın geneline yayar. Binaların Yangından Korunması Hakkında Yönetmelik uyarınca yangın sınıflarını bilmek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yangını başladığında, ocağın altını derhal kapatın ve tavayı uygun bir kapakla kapatarak oksijenle temasını kesin. Oksijensiz kalan alev kısa sürede sönecektir; kapağı yangın tamamen soğuyana kadar asla kaldırmayın.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kapağı kapatmaya imkan vermeyecek kadar büyüdüyse, mutfağı derhal terk edin ve 112 Acil Çağrı Merkezi'ni arayın. Mutfak tipi yangın söndürme battaniyeleri veya uygun sınıftaki söndürücüler kullanılabilir ancak kişisel güvenliğiniz her zaman önceliklidir.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Davlumbaz ve Filtre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 filtreleri, zamanla biriken yağ buharları nedeniyle yanıcı bir maddeye dönüşür; bu birikmiş yağlar, ocaktan sıçrayan bir kıvılcımla kolayca tutuşabilir. Filtrelerin periyodik olarak temizlenmesi veya değiştirilmesi, mutfak güvenliği için temel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çerçevesinde, mutfak havalandırma kanallarının ve filtrelerinin düzenli bakımı, yangının kanal sistemi boyunca binaya yayılmasını engeller. Yağlı filtreler, yangın durumunda alevin bacaya sıçramasına neden olan en büyük etkendir.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 temizliğinde yağ çözücü deterjanlar kullanarak filtrelerin gözeneklerini açık tutun; ancak temizlik sırasında elektrik aksamına su kaçırmamaya özen gösterin. Temiz bir havalandırma sistemi, hem yangın riskini azaltır hem de mutfağın hava kalitesini iyileştirir.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Mutfakta Yanıcı Malzemelerin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tezgahı ve ocak yakınında havlu, perde, kağıt havlu veya plastik gereç gibi yanıcı maddeleri asla bulundurmayın. Ocağın ısı yayılımı, yakın çevredeki bu nesnelerin aniden alev almasına neden olabilir; bu mesafe kuralı yangın önlemede hayatidir.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ev aletlerinin kablolarını ocaktan ve ısı kaynaklarından uzak tutun; eriyen veya hasar gören kablolar elektrik kaynaklı yangınlara yol açabilir. Binaların Yangından Korunması Hakkında Yönetmelik gereği, elektrikli cihazların doğru kullanımı yangın riskini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çekmecelerinde ve dolaplarında yanıcı kimyasalları veya aerosol spreyleri ocak yakınında depolamayın. Bu tür ürünler yüksek ısıda patlama riski taşır; mutfağı sadece yemek pişirme amaçlı kullanın ve düzenli depolama alanı oluşturun.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Doğalgaz ve LPG Kaçaklarının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veya LPG sızıntısını tespit etmek için sabunlu su köpüğü kullanılması güvenli bir yöntemdir; ancak asla açık alev veya çakmak ile sızıntı kontrolü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standartlarına uygun tesisatlarda, bağlantı noktalarındaki gevşemeler zamanla sızıntıya neden olabilir; bu nedenle düzenli kontrollerin uzmanlarca yapılması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hissedildiğinde veya şüphelenildiğinde, ortamdaki gaz yoğunluğu patlayıcı seviyeye ulaşmadan önce tüm cihazların vanaları derhal kapatılmalı ve ortam hızla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Doğalgazın karakteristik kokusu fark edildiği an, elektrikli cihazların düğmelerine basılmamalı ve ortamda hiçbir kıvılcım kaynağı oluşturulmamalıdır; bu durum patlama riskini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Durumda Vana Kapatma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veya LPG sistemlerinde acil bir durum fark edildiğinde, gazın kaynağını kesmek için ana vana veya cihaz vanası hızlıca saat yönünde kapatılarak akış tamamen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tüm gaz vanalarının kolayca ulaşılabilecek ve işaretlenmiş noktalarda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 kapatma işlemi, gazın besleme hattındaki basıncı düşürerek birikmeyi önler; ancak vana kapandıktan sonra ortamda kalan gazın tamamen uzaklaştırılması için havalandırma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vanaların işlevselliği kontrol edilmeli, sıkışmış veya paslanmış vanalar derhal yetkili bir tesisatçı tarafından yenisiyle değiştirilerek acil müdahale kapasitesi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Güvenliğinde Havalandırmanın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ve LPG sızıntısı durumunda ortamda biriken gazın seyrelmesi için kapı ve pencereler derhal açılarak çapraz havalandırma sağlanmalı, gazın patlayıcı alt sınırın altına inmesi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kapalı alanlardaki havalandırma menfezlerinin asla kapatılmaması veya üzerinin eşyalarla engellenmemesi gerektiğini net bir şekilde belirtmektedir.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menfezleri, gazın birikmesini önlemek için sürekli açık tutulmalı ve dış ortamla hava alışverişini kısıtlayan boya veya tadilat işlemlerinden kaçınılmalıdır; bu menfezler güvenliğin ilk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oluşan gaz birikimini engellemek için doğal havalandırma sistemlerinin periyodik bakımları yapılmalı, menfezlerin tıkanmadığından emin olunarak temizlikleri düzenli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Algılama ve Dedektör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ve LPG kaçaklarını insan duyularından önce tespit edebilen gaz dedektörleri, ortamdaki gaz yoğunluğunu sürekli ölçerek belirlenen eşik değerin üzerine çıktığında sesli ve ışıklı uyarı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gaz kullanılan kapalı alanlarda dedektör kullanımı, çalışanların ve işyerinin güvenliğini sağlamaya yönelik temel bir önleyici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montajı, gazın türüne göre (LPG havadan ağır, doğalgaz hafiftir) doğru yüksekliklere yapılmalı ve cihazların periyodik kalibrasyonları üretici talimatlarına uygun şekilde zamanında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dedektörü alarm verdiği anda, cihazın uyarılarını dikkate alarak ortamı terk etmeli, elektriği kesmeli ve yetkili gaz dağıtım şirketinden yardım alarak profesyonel müdahale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 Tipi Yangın Söndürücüler ve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Evlerde en az bir adet 6 kg kapasiteli ABC tozlu yangın söndürücü bulundurulması, Binaların Yangından Korunması Hakkında Yönetmelik gereği önerilen temel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yangın riskinin yüksek olduğu mutfak veya garaj gibi alanların hemen dışındaki kolay ulaşılabilir duvarlara monte edilmeli, doğrudan ısı kaynaklarından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manometre değerleri düzenli olarak kontrol edilmeli; yeşil bölgede olmayan, basıncı düşmüş veya hortumu hasarlı olan cihazlar vakit kaybetmeden yetkili servis tarafından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Evin tüm yetişkin bireyleri, yangın söndürücünün bulunduğu yeri ve cihazın nasıl devreye alınacağını bilmeli, acil durumlarda kafa karışıklığı yaşanmaması için yıllık pratikler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Söndürücü Kullanımında PASS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söndürücü kullanımı için uluslararası standart olan PASS yöntemi uygulanmalıdır: Pimi çek, Ateşin kaynağına yönelt, Sık, Süpür hareketini yap.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Pimi çektikten sonra cihazı test etmek için kısa bir deneme püskürtmesi yapın, ardından hortumu mutlaka alevlerin taban kısmına, yani yanıcı maddenin merkezine doğru yönlendirin.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Tetiğe sürekli basmak yerine kısa aralıklarla püskürtme yaparak yangını kontrol altına alın ve alevleri sağdan sola süpürerek tamamen söndüğünden emin olana kadar devam edin.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söndürücüyü kullanırken her zaman çıkış kapısını arkanıza alarak durun, böylece yangın büyürse güvenli bir şekilde alanı tahliye etme şansınız her zaman korunmuş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Mutfak Yangınlarında Battaniye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Mutfakta meydana gelen yağ yangınlarında, yangın battaniyesi ateşi boğarak söndürmek için kullanılan en etkili ve güvenli araçlardan biridir; battaniye alevleri tamamen örtmelidir.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Battaniyeyi kullanırken ellerinizi korumak için üst köşelerinden tutarak kendinize doğru bir kalkan oluşturun ve yavaşça ocağın üzerindeki tavanın veya tencerenin üzerini tamamen kapatın.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Battaniyeyi örttükten sonra ocağı hemen kapatın ancak yangının tekrar alevlenmemesi için battaniyeyi soğuyana kadar asla kaldırmayın, battaniye altında oksijensiz kalan ateş sönecektir.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battaniyesi tek kullanımlık bir ekipman olarak tasarlanmıştır; bir kez yangına maruz kalan battaniye, kumaş yapısı bozulmuş olabileceğinden tekrar kullanılmamalı ve mutlaka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Halı ve Zemin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içindeki hareket alanlarında kullanılan halı ve kilimlerin kayması, özellikle yaşlılar ve çocuklar için ciddi düşme riskleri oluşturmaktadır; bu nedenle halıların altına kaydırmaz pedler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zeminlerin güvenli olması esastır; ev ortamında da kenarları kıvrılmış veya bozulmuş halılar derhal düzeltilmelidir.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Halıların sabitlenmesi için çift taraflı bantlar veya özel tutucu ağlar kullanılarak zemine tam oturması sağlanmalıdır; bu basit önlem, ani kaymaların önüne geçerek kazaları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kaplamalarının seçimi, yapılacak işin türüne ve ortamın özelliklerine uygun olmalı; kaygan zeminlerden kaçınılmalı veya bu bölgelerde kaymayı önleyici ek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ile Asla Müdahale Edilmemesi Gereken Yangınlar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kızgın yağ ve elektrik kaynaklı yangınlara su ile müdahale etmek, patlamalara ve elektrik çarpmasına yol açan hayati bir hatadır.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yangınlarına su döküldüğünde su anında buharlaşarak yağın etrafa saçılmasına ve yangının tüm mutfağa yayılmasına neden olur; bu durum ciddi yanıklara ve ev yangınlarına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kaynaklı yangınlarda su kullanmak, suyun iletkenliği nedeniyle elektrik akımının vücudunuza iletilmesine ve ağır elektrik çarpmalarına, hatta ölümlü kazalara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yangınlarda tek güvenli yöntem, yangın söndürücü kullanmak, battaniye ile boğmak veya şalteri kapatarak elektriği kesmektir; su her zaman ilk seçenek olarak reddedilmelidir.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Çıkış Yollarını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odadan en az iki farklı çıkış yolu belirlenmeli ve bu yolların önü hiçbir zaman mobilya veya eşya ile kapatılmamalıdır; İşyerlerinde Acil Durumlar Hakkında Yönetmelik ilkeleri ev ortamına uyarlanarak tüm aile bireyleri bu güzergahlara hakim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kolları ısınmışsa kapıyı açmamalı ve alternatif çıkış yolları kullanılmalıdır; duman yoğunluğu varsa yere yakın bir seviyede, sürünerek ilerlemek nefes almayı kolaylaştıracak ve görüş mesafesini artıracaktır.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asansörler asla kullanılmamalı, her zaman merdivenler tercih edilmelidir; asansörler elektrik kesintisi durumunda hapis kalma riski yarattığı için yangın anında kesinlikle devre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Evdeki tüm pencerelerin ve kapıların kolayca açılabilir olduğundan emin olunmalı, kilitli veya sıkışmış mekanizmalar acil durumlarda zaman kaybına yol açarak can güvenliğini tehlikeye atmamalıdır.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Aile Acil Durum Planı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Aile bireyleri ile bir acil durum planı hazırlanmalı ve bu plan içinde herkesin görevleri önceden tanımlanmalıdır; 6331 sayılı İş Sağlığı ve Güvenliği Kanunu'nun temel aldığı koruma prensipleri, ev içi acil durum planlarında da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çocukların, yaşlıların veya özel yardıma ihtiyaç duyan bireylerin tahliyesinden kimin sorumlu olduğu netleştirilmeli ve bu sorumluluklar düzenli aralıklarla gözden geçirilerek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çantası hazırlanarak kolay ulaşılabilecek bir noktada tutulmalı; çanta içerisinde kimlik fotokopileri, temel ilaçlar, el feneri ve yedek piller gibi hayati malzemeler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uygulanabilirliğini test etmek amacıyla yılda en az bir kez evde tahliye tatbikatı yapılmalı, bu sayede olası aksaklıklar önceden tespit edilerek gerekli düzeltmeler zamanında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Toplanma Noktası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Evden tahliye gerçekleştikten sonra herkesin bir araya geleceği güvenli bir toplanma noktası belirlenmelidir; bu nokta binadan yeterince uzak, itfaiye araçlarının girişini engellemeyecek ve trafikten izole bir alanda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noktasına ulaşıldığında aile bireylerinin eksiksiz olup olmadığı kontrol edilmeli, eksik kişi varsa itfaiye ekiplerine derhal bildirilmelidir; İşyerlerinde Acil Durumlar Hakkında Yönetmelik gereği kişi sayımı yapmak acil durum yönetiminin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noktası olarak seçilen alanın güvenliği sürekli takip edilmeli, eğer o bölgede de bir risk oluşursa ikinci bir yedek toplanma noktası mutlaka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noktasında beklerken binaya geri dönme girişiminde bulunulmamalı, resmi görevlilerin veya itfaiye ekiplerinin izni olmadan güvenli alan terk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Merkezi ve İhbar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fark edildiği anda soğukkanlılıkla 112 Acil Çağrı Merkezi aranmalı (itfaiye dâhil tüm acil çağrılar 112'de birleştirilmiştir); ihbar sırasında net bir adres bilgisi ve yangının türü (elektrik, kimyasal vb.) hakkında kısa, öz bilgiler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aranırken adresin tarifinde bilinen ana caddeler, binalar veya sokak isimleri gibi kolaylaştırıcı bilgiler kullanılmalı; hat açık tutularak itfaiye ekiplerinin yönlendirmelerine harfiyen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gerçekleştikten sonra eğer yangın güvenli bir şekilde söndürülemiyorsa, müdahale edilmeye çalışılmamalı ve derhal tahliye edilerek profesyonel ekiplerin gelmesi beklenmelidir; kişisel müdahale can güvenliğinden sonra gelmelidir.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İtfaiye ekipleri olay yerine ulaştığında, binada mahsur kalan olup olmadığı veya tehlikeli maddelerin yeri gibi kritik bilgiler yetkililere derhal iletilerek operasyonun başarısı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Ellerle Elektrikli Cihaz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ellerle elektrik düğmelerine veya cihazlara dokunmak, suyun iletkenlik özelliği nedeniyle elektrik çarpması riskini artırır; vücut direnci ıslakken ciddi oranda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ve banyo gibi nemli ortamlarda cihazları kullanırken ellerin tamamen kuru olduğundan emin olunmalıdır; havlu ile kurulanmak tam yalıtım sağlamayabilir.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gereğince, nemli alanlarda kullanılan cihazların yalıtım seviyeleri yüksek tutulmalı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çıplak ayakla dolaşmak, olası bir kaçak akım durumunda elektriğin vücut üzerinden toprağa akmasına ve hayati tehlikeye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Kablolar ve Yalıtım Hataları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izolasyonunun zedelenmesi veya yırtılması, çıplak iletkenlerin açığa çıkmasına neden olur; bu durum temas anında ani elektrik çarpmasına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kabloları mobilya altında sıkışmamalı, keskin kenarlara temas etmemeli ve gergin kullanılmamalıdır; fiziksel baskılar zamanla yalıtımı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ev içi ekipmanların güvenli kullanımı bireysel sorumluluktur; hasar gören kablolar asla bantla onarılmamalıdır.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hasarlarını önlemek için cihazları prizden çekerken kablodan değil, fişin gövdesinden tutarak çekmek gereklidir; aksi halde iç teller zamanla kopabilir.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Priz Güvenliği ve Doğru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Prizlerin aşırı yüklenmesi ve çoklu prizlerin zincirleme kullanılması yangın ve elektrik arkı riskini artırır; priz başına düşen toplam yükü kontrol altında tutun.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Çocukların bulunduğu evlerde prizlere mutlaka koruyucu kapaklar takılmalı, yabancı cisimlerin priz deliklerine sokulması engellenmelidir; bu basit önlem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Prizlerin gevşek olması veya duvardan oynaması durumunda derhal yetkili bir elektrikçi çağrılmalıdır; ark oluşumu priz çevresinde yanıklara ve tehlikelere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tesisatın güvenliği için topraklama hattının aktif ve düzgün çalıştığından emin olunmalı, periyodik kontroller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Aletlerin Su ile Teması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Banyo veya mutfak lavabosu gibi su kaynaklarının yakınında elektrikli cihaz çalıştırmak, cihazın suya düşmesi veya sıçraması durumunda ölümcül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Saç kurutma makinesi, tıraş makinesi veya el mikseri gibi cihazları suyun doğrudan temas edebileceği alanlardan uzak tutun; su, elektriği mükemmel bir şekilde iletir.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ev ortamında dahi elektrikli cihazların kullanımında güvenlik tedbirlerinin alınmasını zorunlu kılar; güvenli mesafe kuralına uyun.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Suyla temas eden elektrikli cihazlar derhal sigortadan kapatılmalı, cihaz suyun içindeyken kesinlikle fişe veya suya dokunulmamalıdır; öncelik enerji kesimidir.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ve Koruma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devredeki giren ve çıkan akım arasındaki farkı ölçerek devreyi milisaniyeler içinde keser; bu sistem, elektriksel kaçakları algılayarak olası elektrik çarpmalarını önleyen en temel güvenlik donanımıdır.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gereği, evlerde ve işyerlerinde elektrik güvenliğini sağlamak amacıyla kaçak akım koruma cihazlarının kullanımı zorunlu tutulmuştur; bu cihazlar hayati tehlike arz eden kaçak akımları tespit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Röleler, devreye giren akım ile devreden çıkan akımın eşit olmaması durumunda faz ve nötr hattındaki dengesizlikleri algılayarak sistemi otomatik olarak devre dışı bırakır; bu durum, akımın toprak hattı üzerinden kaçtığını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enerjisinin güvenli kullanımı için cihazın hassasiyeti genellikle 30 mA seviyesinde tutulmalıdır; bu değerin üzerindeki kaçaklar, cihazın elektriği kesmesini tetikleyerek ciddi yaralanmaları ve hayati tehlikeleri engellemek için tasarlanmıştır.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Zeminlerde Düşme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Mutfak, banyo ve giriş gibi ıslanmaya müsait alanlarda dökülen sıvılar, temizlik sonrası kalan su birikintileri veya nemli yüzeyler ciddi kayma ve düşme tehlikesi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zeminlerin temiz ve kuru tutulması iş sağlığı açısından temel bir gerekliliktir; bu kural evler için de geçerlidir.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Dökülen bir sıvı olduğunda anında müdahale edilmeli ve temizlik tamamlanana kadar o bölgeye girişler kısıtlanmalı veya uyarıcı levhalar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 temizliğinde uygun temizlik maddeleri seçilmeli ve yüzey tamamen kuruyana kadar bölge kullanılmamalıdır; özellikle banyo gibi alanlarda paspas kullanımı riski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üzerinde yer alan test butonu, cihazın mekanik işlevselliğini kontrol etmek amacıyla aylık olarak kullanılmalıdır; bu basit işlem, cihazın hala aktif koruma sağlayıp sağlamadığını doğrulamak için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butonuna basıldığında röle anında enerjiyi kesmelidir; kesmiyorsa cihaz işlevini yitirmiştir ve derhal yetkili bir elektrikçi tarafından yenisiyle değiştirilmesi gerekir; arızalı cihaz hiçbir şekilde tamir edilmeye çalışılmamalıdır.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güvenlik cihazlarının düzenli kontrolünü zorunlu kılar; periyodik testler, cihazın mekanik kilitlenme veya kontak yapışması gibi olası arızalarının önüne geçerek sistem güvenliğini sürekli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işlemi sırasında cihazın tetikleme süresi ve hassasiyeti profesyonel cihazlarla da ölçülmelidir; bu ölçümler, cihazın üretici spesifikasyonlarına uygun şekilde çalışıp çalışmadığını belgeleyen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İçi Montaj ve Teknik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rölesinin pano içerisine montajı, mutlaka yetkili elektrik teknisyeni tarafından yapılmalıdır; cihaz, ana sigortaların hemen ardından veya tesisatın giriş noktasına uygun yerleştirilerek tüm hattı koruma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yapılırken faz ve nötr hatlarının röle üzerinden doğru şekilde geçirilmesi hayati önem taşır; nötr hattının röle çıkışından alınmaması durumunda cihaz hata algılayarak sürekli olarak elektriği kesecektir.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Panoda kullanılan kablo kesitleri, cihazın taşıyabileceği nominal akım değerine uygun seçilmelidir; uygun olmayan kesitli kablolar ısınmaya ve cihazın hatalı çalışmasına veya ciddi yangın riskine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Yönetmeliği'ne göre cihazın bulunduğu pano, kilitli ve yetkisiz kişilerin erişimine kapalı olmalıdır; bu durum, cihazın yanlışlıkla kapatılmasını veya ayarlarının bozulmasını engellemek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Kazalarında Hayat Kurtarıcı Etki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elektrik akımının insan vücudu üzerinden toprağa akması durumunda devreyi milisaniyeler içinde keserek kalbin durmasını veya ciddi yanıkları önler; bu hızlı kesim süresi hayatta kalma şansını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ve ev sahipleri güvenli çalışma ve yaşam ortamı sağlamakla yükümlüdür; kaçak akım rölesi, bu yükümlülüğün en somut ve etkili güvenlik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çarpmalarında en kritik faktör akımın şiddeti ve süresidir; kaçak akım rölesi, süreyi minimuma indirerek vücuttan geçen akımın zarar verme kapasitesini büyük oranda düşürür ve kazanın etkisini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Unutulmamalıdır ki, kaçak akım rölesi olmayan bir tesisat, her an elektrik çarpması riski taşır; bu cihazın varlığı, elektrik kazalarının ölümcül sonuçlarını engelleyerek güvenli bir yaşam alanı oluşturulmasına doğrudan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Prizlerde Aşırı Yükleme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Prizlerin bir kapasitesi vardır; aynı prize birden fazla yüksek güç tüketen cihaz (ısıtıcı, ütü, fırın) bağlamak aşırı yüklenmeye ve hatların ısınmasına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olduğu gibi evlerde de elektrik tesisatının güvenli kullanımı, yangın riskini önlemek adına kritik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prizlerin üzerine başka bir çoklu priz takmak (papatya zinciri) kablolardaki direnci artırır ve aşırı ısınma sonucu yalıtımın erimesine veya yangına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güç çeken cihazlar için duvar prizlerini doğrudan kullanmak ve kapasiteyi aşmamak, elektrik tesisatını korumak ve güvenli bir ortam sağlamak için temel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ve Prizlerde Hasar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 ve uzatma kabloları düzenli olarak fiziksel hasarlar, ezilmeler, kesikler veya yanık izleri açısından kontrol edilmelidir; hasarlı ekipman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dış yalıtımı (izolasyon) aşınmış veya içindeki bakır teller dışarıdan görülüyorsa, bu durum doğrudan elektrik çarpması ve kısa devre tehlikesi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elektrikli ekipmanların periyodik kontrolü ve bakımının yapılması, olası iş kazalarını ve ev kazalarını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Prizlerin gevşek olması veya içindeki metal kontakların oksitlenmesi, kıvılcım çıkmasına neden olabilir; bu gibi durumlarda profesyonel destek alarak prizlerin değişimi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Prizlerin Güvenli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priz seçimi yaparken, ürünün CE sertifikalı olması ve aşırı yük koruma (sigorta) özelliğine sahip olması güvenlik açısından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kabloları ve çoklu prizler, halı altından geçirilmemeli veya mobilyaların altında ezilmemelidir; bu durum kablonun ısısını hapsederek yangın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ilkeleri doğrultusunda, kullanıcıların elektrikli donanımları doğru kullanma konusunda bilgilendirilmesi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prizleri nemli, ıslak veya su sıçrama riski olan bölgelerden uzak tutmak, korozyonu ve kısa devre olasılığını minimize etmek için alınması gereken temel bir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Tesisatında Isınma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Priz veya kabloda elle hissedilen bir sıcaklık artışı, yanık kokusu veya plastik erimesi belirtisi varsa, cihazlar derhal prizden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ısınma, devrede bir direnç sorunu veya kapasite aşımı olduğunun göstergesidir; bu durum ihmal edilirse kısa sürede ciddi yangınlara dönüşebilir.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işyerlerinde elektrik güvenliğini zorunlu tutsa da, evlerde de aynı mantıkla elektrik tesisatının uygunluğu düzenli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Isınan bir priz veya kabloyu geçici olarak soğutmak çözüm değildir; tesisatın uzman bir elektrikçi tarafından kontrol edilmesi ve gerekirse hattın yenilenmesi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Ev Aletlerinde Periyodik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ev aletlerinin güvenli çalışması için düzenli bakım süreçleri uygulanmalıdır; cihazların kabloları, fişleri ve gövdeleri periyodik olarak fiziksel hasar, aşınma veya yanık izleri açısından titizlikle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temizliği sırasında mutlaka elektrik bağlantısı kesilmeli ve sıvı temasından kaçınılmalıdır; temizlik için üretici tarafından önerilen uygun maddeler kullanılmalı, temizlik sonrası cihazın tamamen kuruması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hükümleri çerçevesinde, tesisatın güvenliği için tüm bağlantı noktalarının gevşeklik veya ısınma yapmadığından emin olunmalı, şüpheli durumlarda yetkili teknik servis desteği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kılavuzlarında belirtilen periyotlarda cihazların iç aksam bakımları yapılmalı; eskiyen veya ömrünü tamamlamış komponentler, yangın ve kısa devre risklerini önlemek adına orijinal parçalarla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ve Su: Güvenli Kullanım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 su ve nemden tamamen uzak tutulmalıdır; banyo, mutfak gibi ıslak zeminlerde elektrikli alet kullanımı sırasında su sıçraması riski göz önünde bulundurularak mutlaka kuru bir ortam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Eller ıslakken asla elektrikli cihazlara veya prizlere dokunulmamalıdır; vücut iletken olduğu için ıslak ellerle yapılan temas, yüksek voltajlı elektrik çarpması ve ciddi yaralanmalara neden olabilecek kritik bir tehlikedir.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konumlandırılmasında su kaynaklarına yakınlık dikkate alınmalı; lavabo veya küvet gibi yerlere yakın noktalarda elektrikli alet bulundurulmamalı, olası bir su temasında cihazın enerjisi derhal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genel güvenlik prensipleri doğrultusunda, ev ortamında da elektrik tesisatının topraklama hattının aktif ve düzgün çalıştığından emin olunması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Fiş Çıkarma ve Enerji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fişleri prizden çıkarılırken, mutlaka fişin gövdesinden tutulmalı; kablodan çekme işlemi kesinlikle uygulanmamalıdır, aksi takdirde kablo içindeki iletken teller koparak zamanla yangın riski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süresi biten veya kullanılmayan tüm elektrikli ev aletleri, prizden çıkarılarak enerji akışı kesilmelidir; bu işlem sadece güvenlik değil, aynı zamanda cihazların bekleme modundaki enerji tüketimini de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Fiş veya prizde herhangi bir kararma, erime veya yanık kokusu hissedildiğinde, o bölgeye müdahale edilmeden elektrik ana şalteri derhal kapatılmalı, durum uzman bir elektrik teknisyeni tarafından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prizlerin aşırı yüklenmemesi için çoklu priz kullanımında dikkatli olunmalı; yüksek akım çeken cihazlar için uygun kapasiteli prizler tercih edilerek ısınma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Korkulukları ve Güvenli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ev içindeki düşme kazalarının en sık gerçekleştiği noktalardır; bu alanlarda korkulukların sağlamlığı ve yüksekliği güvenlik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merdivenlerin güvenli kullanımını düzenler; evlerde de korkuluklar her iki tarafta veya en az bir tarafta kesintisiz devam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bir kişinin ağırlığını taşıyabilecek kadar sağlam monte edilmeli ve sallanma veya gevşeme gibi durumlar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basamaklarının yüzeyi kaymaz malzemeyle kaplanmalı veya basamak kenarlarına kaymayı önleyen şeritler eklenerek tutunma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Cihazların Riskleri ve Kullanım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izolasyonu soyulmuş, dış kılıfı zarar görmüş veya iç iletken telleri açığa çıkmış elektrikli cihazlar kesinlikle kullanılmamalıdır; bu durum doğrudan elektrik çarpması ve yangın için en temel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anormal ses çıkaran, aşırı ısınan veya duman çıkaran cihazlar derhal kullanımdan çekilmelidir; bu belirtiler cihazın iç mekanizmasında ciddi bir arıza olduğunun ve güvenli olmadığını gösteren işaretlerdir.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bir cihazın evde tamir edilmeye çalışılması veya izole bant gibi uygun olmayan yöntemlerle onarılması tehlikelidir; tamir işlemleri yalnızca yetkili servisler tarafından orijinal ekipmanlar kullanılarak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prensiplerine göre, riskli ekipmanın tespiti halinde derhal aksiyon alınmalı; cihazın üzerinde 'arızalı' olduğuna dair bir uyarı etiketi bulundurularak başkalarının kullanması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ve Elektrik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elektrik akımını ileten güçlü bir iletkendir ve vücut direncini düşürerek elektrik çarpması riskini ciddi oranda artırır; bu nedenle Elektrik İç Tesisleri Yönetmeliği uyarınca ıslak alanlarda tüm tesisatın yalıtımı tam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 ile lavabo, duş veya küvet gibi su kaynakları arasında yeterli fiziksel mesafe bırakılmalı, cihazların su ile temas etme ihtimali tamamen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su dökülmesi durumunda cihaz ile temas edilmemeli, öncelikle ana sigorta panelinden elektriği keserek güvenli bir müdahale ortamı yaratılmalıdır.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sürekliliği için kablo ve prizlerin nemden korunması sağlanmalı, ıslak zeminlerde seyyar uzatma kablosu kullanımı kesinlikle tercih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Temas Öncesi Kuru El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anahtar, priz veya cihazlara ıslak elle dokunmak, vücut direncini düşürerek akımın doğrudan vücuttan geçmesine ve hayati tehlikeye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Cihazlarla etkileşime girmeden önce ellerin tamamen kuru olduğundan emin olmak, hem ev hem de çalışma ortamında temel bir güvenlik alışkanlığıdır.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ortamda uzun süre çalışılması gerekiyorsa, yalıtkan eldivenler veya uygun kişisel koruyucu donanımlar kullanarak cilt ile cihaz arasında bir bariyer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basit alışkanlık, 6331 sayılı İş Sağlığı ve Güvenliği Kanunu kapsamında tanımlanan genel koruma ilkeleriyle uyumlu bir bireysel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 Sınıflarının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alanlarda kullanılan tüm cihazların, neme ve su sıçramasına dayanıklılığını belirten IP (Ingress Protection) derecelendirmesine sahip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üzerindeki teknik etiketler kontrol edilerek, banyo veya mutfak gibi yüksek nemli bölgelere uygun IP sınıfına sahip ürünler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IP korumasına sahip cihazlar, zamanla korozyona uğrayarak kısa devre yapabilir ve yangın riski oluşturabilir; bu durum yasal standartlara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ev tipi cihazlar neme dayanıklı üretilmediğinden, ıslak hacimlerde mutlaka ilgili yönetmeliklere uygun sertifikalı cihazlar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Kullanım ve Acil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 tesisatlarda zorunlu olan Kaçak Akım Rölesi (RCD), bir sızıntı tespit ettiğinde elektriği otomatik keserek elektrik çarpması vakalarında hayat kurtarıcı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düzenli periyotlarla test edilmeli, arızalı oldukları tespit edilirse vakit kaybetmeden yetkili bir elektrikçi tarafından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durumunda kaza geçiren kişiye doğrudan temas edilmemeli, öncelikle ana güç kaynağı kapatılmalı ve ardından acil yardım ekiplerine haber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alanların girişine uyarı levhaları asılarak, su ile elektrik etkileşiminin yaratabileceği tehlikelere karşı tüm kullanıcılar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Elektrikçi ile Çalışma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ve panolara yapılacak her türlü müdahale, Elektrik İç Tesisleri Yönetmeliği gereği yetkili ve sertifikalı bir elektrikçi tarafından gerçekleştirilmelidir; amatör müdahaleler hayati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başınıza yapacağınız basit onarımlar, ileride büyük arızalara ve yangın risklerine yol açabilir; profesyonel destek almak hem yasal bir gereklilik hem de güvenlik için en temel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kişiler, tesisatın mevcut durumunu analiz ederek uygun malzeme seçimi yapar ve oluşabilecek kısa devre risklerini önceden tespit ederek gerekli yalıtım işlemlerini eksiksiz şekilde tamamlar.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panosu üzerindeki mühürlü bölümlere veya ana giriş hatlarına asla müdahale etmeyin; bu alanlar sadece dağıtım şirketi veya yetkili teknik servis personeli tarafından açılmalıdır.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Ev Kullanıcısı İçin Müdahale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kullanıcısı olarak pano içerisindeki sigortaları açıp kapatmak dışında hiçbir teknik işleme girişmemelisiniz; pano kapağını açmak veya kablolarla oynamak ciddi elektrik çarpması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temel güvenlik prensipleri gereği, teknik bilgi gerektiren hiçbir işleme kullanıcı olarak dahil olmamalı, durumu kontrol altına alıp profesyonel yardım beklemelisiniz.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Sigorta atması gibi durumlarda, aşırı yükü engellemek için aynı anda çalışan yüksek enerjili cihazları (klima, fırın, ısıtıcı) kapatıp sigortayı tekrar kaldırın; eğer sorun devam ederse kesinlikle zorlamayın.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ellerle veya çıplak ayakla hiçbir elektrikli ekipmana veya pano kapağına dokunmayın; bu durum elektriğin vücudunuz üzerinden toprağa akmasına ve ölümcül sonuçlara yol açan bir iletkenlik oluşturmasına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ve Sigorta Etiketleme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pano içerisindeki her bir sigortanın hangi odaya veya cihaza ait olduğunu gösteren güncel bir etiketleme sistemi mutlaka bulunmalıdır; bu durum acil durumlarda hayat kurtarır.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silinmiş veya belirsiz hale gelmişse, bir elektrikçi yardımıyla tüm hatların kontrolü sağlanarak etiketler yenilenmelidir; karışıklık, müdahale anında yanlış hattın kesilmesine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bir yangın veya sızıntı durumunda, hangi sigortanın hangi alanı beslediğini bilmek, elektriği hızlıca kesebilmeniz için kritik bir öneme sahiptir; panonun yanına bir etiket listesi yapıştırmak en güvenli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yaparken cihaz isimlerini net ve okunaklı yazın; örneğin 'Mutfak Prizleri', 'Banyo Aydınlatma' gibi spesifik ifadeler kullanın. Genel ifadelerden kaçınarak karmaşayı engelleyin ve herkesin anlayabileceği bir düzen oluşturun.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Durumunda Güvenli Davranış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Evde yanık kokusu, cızırtı sesi veya sürekli sigorta atması gibi durumlarla karşılaştığınızda, Elektrik İç Tesisleri Yönetmeliği doğrultusunda sistemi tamamen kapatıp elektriği kesin.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durumlarında, arızanın kaynağını bulmaya çalışmak yerine, cihazları prizden çekerek elektriksel yükü azaltın ve durumu en kısa sürede yetkili teknik servise veya elektrikçiye bildirin.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Voltaj dalgalanmaları veya kesintiler sonrası cihazlarda oluşabilecek hasarları önlemek için, hassas elektronik cihazlarınızı koruyan akım korumalı prizler kullanmayı alışkanlık haline getirin; bu basit önlem büyük masrafları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sırasında panoya müdahale ederken, mutlaka yalıtkan (kauçuk tabanlı) ayakkabı giyin ve panonun önünde su veya iletken bir madde bulunmadığından emin olun; güvenlik ekipmanı hayatınızı kurtaracak en temel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Mutfakta Sıcak Yağ ve Su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yağ veya su ile çalışırken dökülme riskini en aza indirmek için kapların ağzını tam doldurmayın; yağın sıçramasını önlemek için yiyecekleri nazikçe tavaya bırakın.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Kızgın yağ alev alırsa asla su dökmeyin; bu durum patlamaya ve yangının büyümesine neden olur. Bunun yerine tava kapağını kullanarak ateşi boğmak en güvenli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Ocakta ısınan sıvıların bulunduğu kapların çevresini her zaman temiz ve kuru tutun; ıslak yüzeyler kaymaya veya ani devrilmelere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ev içi riskleri yönetmek için temel güvenlik kurallarına uymak, kazaları önlemede en etkili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196</Slides>
  <Notes>196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196</vt:i4>
      </vt:variant>
    </vt:vector>
  </HeadingPairs>
  <TitlesOfParts>
    <vt:vector size="19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ve Ev Güvenliği Eğitimi</dc:title>
  <dc:subject>Aile ve Ev Güvenliği Eğitimi</dc:subject>
  <dc:creator>Riskmatik İSG Platform</dc:creator>
  <cp:lastModifiedBy>Riskmatik İSG Platform</cp:lastModifiedBy>
  <cp:revision>1</cp:revision>
  <dcterms:created xsi:type="dcterms:W3CDTF">2026-07-27T18:37:00Z</dcterms:created>
  <dcterms:modified xsi:type="dcterms:W3CDTF">2026-07-27T18:37:00Z</dcterms:modified>
</cp:coreProperties>
</file>