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Lst>
  <p:notesMasterIdLst>
    <p:notesMasterId r:id="rId26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notesMaster" Target="notesMasters/notesMaster1.xml"/><Relationship Id="rId262" Type="http://schemas.openxmlformats.org/officeDocument/2006/relationships/presProps" Target="presProps.xml"/><Relationship Id="rId263" Type="http://schemas.openxmlformats.org/officeDocument/2006/relationships/viewProps" Target="viewProps.xml"/><Relationship Id="rId264" Type="http://schemas.openxmlformats.org/officeDocument/2006/relationships/theme" Target="theme/theme1.xml"/><Relationship Id="rId26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Elektrik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Akımın en kısa yolu değil, en iletken yolu seçtiğini belirtin.
• Gerçek örnek: Kalbin elektriksel uyarı ile çalıştığını, dış akımın bunu bozduğunu anlatın.
• Kritik nokta: İki elin aynı anda iletkenlere temas etmemesi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tesisin topraklama sisteminin aynı olmadığını belirtin.
• İnteraktif soru: İşletmenizde hangi topraklama sisteminin kullanıldığını biliyor musunuz?
• Kritik nokta: TN-C sisteminin risklerini kısaca bahsedin.
• Ek bilgi: Yönetmelik hükümlerine uygun kurulumun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bağlantının bir kaza anında nasıl felakete yol açabileceğini vurgulayın.
• Gerçek örnek: N ve PE hattı birleşince kaçak akım rölesinin neden devreden çıktığını basitçe anlatın.
• İnteraktif soru: Tesisinizde son elektrik denetimi ne zaman yapıldı?
• Kritik nokta: Yetkisiz kişilerin pano kapağını bile açmaması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kodlarının bir dil olduğunu ve herkesin aynı dili konuşması gerektiğini söyleyin.
• Kritik nokta: Yeşil-sarı hattın asla başka bir amaçla kullanılmaması gerektiğini vurgulayın.
• İnteraktif soru: Pano içindeki tüm kablolarınızın renk standartlarına uygun olduğunu düşünüyor musunuz?
• Ek bilgi: Standart dışı kabloların değişimi için periyodik kontrol raporlarını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Rölenin neden 30mA olduğunu açıklayın. Elektrik akımının vücut üzerinden geçişindeki tehlikeleri vurgulayın. Yönetmeliğin bu koruma seviyesini neden standartlaştırdığını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Dolaylı temas kavramını basit bir cihaz gövde kaçağı örneğiyle anlatın. Topraklama ve RCD arasındaki tamamlayıcı ilişkiyi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 butonunun önemini anlatın. Katılımcılara evlerinde veya işyerlerinde bu testi nasıl yapacaklarını tarif edin. Kayıt tutmanın yasal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Nemli ortamların elektrik iletkenliğini nasıl artırdığını açıklayın. Islak zeminlerdeki kazaların ölümcül sonuçları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Seçicilik kavramını bir ağaç yapısı gibi düşünün. Arıza anında enerjinin tamamının kesilmesinin yarattığı üretim kaybını ve güvenlik riskini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 direncinin neden hayati olduğunu vurgulayın.
• Gerçek örnek: Yanlış ölçüm sonucu yaşanabilecek potansiyel arızalardan bahsedin.
• İnteraktif soru: Tesisinizde son ölçüm ne zaman yapıldı?
• Kritik nokta: Ölçüm cihazının kalibrasyonunun güncel olması gerekliliği.
• Ek bilgi: Yönetmelikteki sınır değerlerin tesis tipine göre değiştiğini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Direncin düşük olmasının bir tercih değil zorunluluk olduğunu belirtin.
• Gerçek örnek: Yüksek direnç nedeniyle koruma rölesinin açmadığı senaryoları anlatın.
• İnteraktif soru: Dokunma gerilimi kavramı hakkında bilginiz var mı?
• Kritik nokta: Düşük direncin hem insanı hem cihazı koruduğunu vurgulayın.
• Ek bilgi: Eş potansiyel kuşaklamanın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Zamanın hayati önemini vurgulayın.
• Gerçek örnek: Rölelerin neden milisaniyeler içinde çalıştığını açıklayın.
• Kritik nokta: Rölelerin test düğmelerinin aylık kontrol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denetimlerde ilk bakılan belgelerden birinin topraklama raporu olduğunu söyleyin.
• Gerçek örnek: Korozyon nedeniyle kopmuş bir topraklama hattının risklerini anlatın.
• İnteraktif soru: İşyerinizdeki topraklama kontrol periyodunu biliyor musunuz?
• Kritik nokta: Raporların sadece dosya için değil, güvenlik için tutulduğunu vurgulayın.
• Ek bilgi: Yetkili personelin tanımını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Toprağın her zaman aynı direnci göstermeyeceğini anlatın.
• Gerçek örnek: Yaz ve kış mevsimindeki direnç farklarını açıklayın.
• İnteraktif soru: Sizce nemli toprak mı daha iyi iletkendir, kuru toprak mı?
• Kritik nokta: Zemin iyileştirme yöntemlerinin uzmanlık gerektirdiğini belirtin.
• Ek bilgi: Yerel zemin özelliklerinin ölçüm üzerindeki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değerini vurgulayın.
• Gerçek örnek: Denetim sırasında kayıt eksikliği nedeniyle yaşanan sorunlardan bahsedin.
• İnteraktif soru: Kayıtlarınızı nerede ve nasıl saklıyorsunuz?
• Kritik nokta: Kayıt tutmanın bir kanıt mekanizması olduğunu anlatın.
• Ek bilgi: Dijital arşivlemenin kolaylıklarından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Ekipotansiyel bağlamanın neden sadece bir lüks değil, yasal bir zorunluluk olduğunu vurgulayın.
• Gerçek örnek: Metal gövdeli bir makinede kaçak oluşması durumunda, bağlama yoksa neler olabileceğini açıklayın.
• İnteraktif soru: İşyerinizde metal boru hatlarının topraklamaya bağlı olduğunu hiç gözlemlediniz mi?
• Kritik nokta: Bağlamanın elektriksel sürekliliğinin korunması hayati önem taşır.
• Ek bilgi: Elektrik Tesislerinde Topraklamalar Yönetmeliği detaylarına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 farklı metal yüzey arasındaki gerilimin neden tehlikeli olduğunu anlatın.
• Gerçek örnek: Bir tesisatta metal bir dolap ile makine gövdesi arasındaki gerilim farkı senaryosunu işleyin.
• İnteraktif soru: Potansiyel farkı oluşturan çevresel faktörler neler olabilir?
• Kritik nokta: Eşitlemenin sadece iletkenler arasında değil, ana toprak barasıyla yapılması gerekliliği.
• Ek bilgi: Elektrik Kuvvetli Akım Tesisleri Yönetmeliği'ndeki ilgili bölümlere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Birleştirme işleminde kullanılan malzemenin kalitesinin önemini vurgulayın.
• Gerçek örnek: Korozyona uğramış bir topraklama bağlantısının elektriksel sürekliliği nasıl bozduğunu anlatın.
• İnteraktif soru: Bağlantıların gevşemesine neden olabilecek fiziksel etkenler nelerdir?
• Kritik nokta: İletken kesitinin hesaplanırken yönetmelik kriterlerine uyulması gerektiğini belirtin.
• Ek bilgi: Elektrik Tesislerinde Topraklamalar Yönetmeliği'ndeki kesit hesaplama esaslarını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tıbbi alanların standart elektrik tesisatlarından farklı olduğunu vurgulayın.
• Gerçek örnek: İnsan vücudunun elektrik akımına karşı direncinin, özellikle ıslak ortamlarda nasıl düştüğünü tartışın.
• İnteraktif soru: Hastane ortamında elektrik güvenliğinin neden kritik bir öncelik olduğunu paylaşın.
• Kritik nokta: Tıbbi cihazların topraklama sürekliliğinin sürekli denetimi.
• Ek bilgi: Elektrik Tesislerinde Topraklamalar Yönetmeliği'nin özel alanlar için belirlediği ek tedbirler.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Süreklilik ölçümünün neden sadece kurulumda değil, periyodik olarak yapılması gerektiğini anlatın.
• Gerçek örnek: Yıllar içinde gevşeyen bağlantıların ölçüm cihazı ile nasıl tespit edildiğini gösterin.
• İnteraktif soru: Ölçüm kayıtlarını tutmamanın yasal sonuçları neler olabilir?
• Kritik nokta: Ölçüm cihazlarının kalibrasyonunun doğruluğu ve süreklilik testinin önemi.
• Ek bilgi: Elektrik Tesislerinde Topraklamalar Yönetmeliği'ndeki periyodik kontrol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Yıldırımın neden olduğu yapısal hasarları ve elektrik tesisatı üzerindeki etkilerini vurgulayın.
• Gerçek örnek: Binanın metalik çatı elemanlarının paratoner ile nasıl eşpotansiyel yapıldığını anlatın.
• İnteraktif soru: Yıldırımın binaya düştüğünde hangi yolları izleyebileceğini tartışın.
• Kritik nokta: Entegrasyonun sürekliliği için bağlantı dirençlerinin düşük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yakalama, iletme ve yayma olmak üzere üç temel işlevi olduğunu açıklayın.
• Gerçek örnek: İletkenlerin korozyona uğramasının sistemin direnç değerini nasıl artırdığını anlatın.
• İnteraktif soru: İletken yollarında keskin dönüşlerin neden sakıncalı olduğunu tartışın.
• Kritik nokta: Topraklama elektrodunun toprağa gömülü olduğu yerlerdeki paslanma riskine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 ile yalıtım farkını açıklayın.
• Gerçek örnek: Ayakkabı tabanındaki deliklerin riski nasıl artırdığını anlatın.
• Kritik nokta: Yalıtkan paspasların üzerine başka metal malzeme koyulmaması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 ve ortak topraklamanın temel farklarını tanımlayın.
• Gerçek örnek: Hassas cihazların (PLC, bilgisayar) yıldırım anındaki potansiyel farktan nasıl etkilendiğini anlatın.
• İnteraktif soru: Hangi durumlarda izole topraklamanın zorunlu olabileceğini sorun.
• Kritik nokta: Potansiyel dengelemenin (eşpotansiyel) hayat kurtarıcı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bir yasal zorunluluk olduğunu hatırlatın.
• Gerçek örnek: Korozyonun ölçüm değerlerini nasıl olumsuz etkilediğini açıklayın.
• İnteraktif soru: Ölçüm cihazlarının kalibrasyonunun neden önemli olduğunu tartışın.
• Kritik nokta: Raporların saklanmasının hukuki süreçlerdeki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Uluslararası standartların yerel yönetmeliklerle nasıl birleştiğini açıklayın.
• Gerçek örnek: IEC 62305 standardının proje aşamasında nasıl dikkate alındığını anlatın.
• İnteraktif soru: Standartlara uyulmamasının hukuki sonuçlarını tahmin etmeye çalışın.
• Kritik nokta: Teknik projelerin mutlaka yetkili mühendisler tarafından imzalanması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Aşırı akım ve kısa devre arasındaki farkı vurgulayın. Sigortaların yangını nasıl önlediğini basit bir örnekle açıklayın. 6331 sayılı İSG Kanunu kapsamında işverenin elektrikli ekipmanların güvenliğini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Sigortanın neden tek kullanımlık olduğunu ve devre kesicilerin avantajlarını tartışın. Arıza tespitinde bu cihazların durumunun nasıl bir ipucu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Neden kablo kapasitesinin baz alınması gerektiğini açıklayın. Yanlış sigorta seçiminin, örneğin daha büyük amperli sigorta takmanın yarattığı tehlikeyi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Seçiciliğin yani selektivitenin neden operasyonel verimlilik için önemli olduğunu anlatın. Evlerdeki veya tesislerdeki sigorta panolarından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Köprüleme yapmanın yarattığı felaket senaryolarını anlatın. Bu tür hatalı müdahaleleri yapan kişilerin yasal sorumluluğunu ve işverenin denetim yükümlülüğünü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elektrik güvenliğindeki temel koruma katmanı olduğunu vurgulayın.
• Gerçek örnek: Kablo izolasyonunun zamanla aşınmasının neden olduğu ark ve yangın risklerinden bahsedin.
• İnteraktif soru: Megger cihazının çalışma prensibi hakkında bilginiz var mı?
• Kritik nokta: Testin enerjisiz ortamda yapılması hayati önem taşır.
• Ek bilgi: Elektrik Kuvvetli Akım Tesisleri Yönetmeliği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 bozulmasının her zaman görünür olmayabileceğini belirtin.
• Gerçek örnek: Titreşim veya sıcaklık nedeniyle zamanla oluşan mikro çatlakları anlatın.
• İnteraktif soru: Yalıtım bozulmasını tespit etmek için hangi yöntemleri kullanıyorsunuz?
• Kritik nokta: Hatalı ekipmanın derhal devre dışı bırakılması gerektiğini vurgulayın.
• Ek bilgi: Görsel denetimin tek başına yeterli olmadığını, ölçümle desteklenmesi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seviyelerinin neden farklı yöntemler gerektirdiğini sorun.
• Kritik nokta: 1000V sınırının yasal ve teknik bir ayrım noktası olduğunu vurgulayın.
• Gerçek örnek: Evdeki priz ile yüksek gerilim hattı arasındaki farkı belirtin.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Çevresel koşulların elektriksel ekipman üzerindeki etkilerini tartışın.
• Gerçek örnek: Dış ortamda çalışan tesisatın mevsimsel değişimlerden nasıl etkilendiğini açıklayın.
• İnteraktif soru: Çalışma ortamınızdaki nem veya toz yalıtımı nasıl etkiler?
• Kritik nokta: Zorlu ortamlarda IP koruma sınıfı uygun ekipman seçiminin önemini vurgulayın.
• Ek bilgi: Yaşlanma etkisinin yalıtım direnci değerini nasıl düşürdüğünü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sorumlulukların işveren ve çalışan üzerindeki etkisine değinin.
• Gerçek örnek: Periyodik kontrolü yapılmayan bir tesisatta oluşan kazanın yasal sonuçlarını özetleyin.
• İnteraktif soru: İşyerinizdeki elektrik tesisatının kontrol periyodunu biliyor musunuz?
• Kritik nokta: Yetkili personel dışındaki kişilerin test yapmasının yasak olduğunu vurgulayın.
• Ek bilgi: 6331 sayılı Kanunun genel sorumluluk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bürokratik işlem değil, güvenlik aracı olduğunu belirtin.
• Gerçek örnek: Denetim sırasında kayıtların eksik olması durumunda karşılaşılan cezai durumlar.
• İnteraktif soru: Test sonuçlarını nasıl arşivliyorsunuz?
• Kritik nokta: Kayıtların geriye dönük izlenebilirliğinin önemini vurgulayın.
• Ek bilgi: Dijital arşivleme yöntemlerinin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LOTO'nun enerji izolasyonundaki temel rolünü belirtin.
• Gercek ornek: Yanlislikla calistirilan bir makinenin yarattigi kazalardan bahsedin.
• Interaktif soru: Isyerinizde hangi enerji kaynaklari icin kilit kullaniliyor?
• Kritik nokta: Kilit ve etiket ayrilmaz bir butundur.
• Ek bilgi: LOTO proseduru hayati bir koruma saglar.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Bakim onarim esnasindaki risklere deginin.
• Gercek ornek: Basinc altindaki bir borunun yarattigi tehlikeyi hatirlatin.
• Interaktif soru: Bakim yaparken enerjiyi kesmeyi unuttugunuz bir an oldu mu?
• Kritik nokta: Kisisel kilit kullanımı zorunludur.
• Ek bilgi: LOTO sadece elektrik degil tum enerji turlerini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Yasal sorumluluklara vurgu yapin.
• Gercek ornek: Mevzuata uyulmadiginda karsilasilan idari yaptirimlar.
• Interaktif soru: Isyerinizde yazili bir LOTO talimati var mi?
• Kritik nokta: Mevzuat sadece rehber degil, uyulmasi gereken kuraldir.
• Ek bilgi: Elektrik Kuvvetli Akim Tesisleri Yonetmeligi temel referanstir.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Enerjinin kesilmis olmasinin yeterli olmadigini vurgulayin.
• Gercek ornek: Kondansatorlerde biriken elektrik yukunun tehlikesi.
• Interaktif soru: Olcum cihazlarinin kalibrasyonunu nasil takip ediyorsunuz?
• Kritik nokta: Test etmeden isleme baslama.
• Ek bilgi: Artik enerji her zaman tehlikelidir.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Prosedurlerin canli belgeler oldugunu belirtin.
• Gercek ornek: Yanlis etiketleme sonucu olusan karisikliklar.
• Interaktif soru: Yetkili personel listesini biliyor musunuz?
• Kritik nokta: Egitimsiz personel LOTO uygulayamaz.
• Ek bilgi: Prosedurleri guncel tutmak isverenin sorumlulugundadir.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kaynağını bilmeden müdahale etmenin ölümcül sonuçlarını hatırlatın.
• Gerçek örnek: Bir hidrolik presin basınç boşaltılmadan açılmasının sonuçlarını anlatın.
• İnteraktif soru: Çalıştığınız alanda en tehlikeli bulduğunuz enerji türü hangisi?
• Kritik nokta: Tüm enerji türlerinin etiketlenmiş olması gerektiğini vurgulayın.
• Ek bilgi: Elektrik Kuvvetli Akım Tesisleri Yönetmeliği kapsamında topraklama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enerjinin en çok kaza yaptıran tür olduğunu belirtin.
• Gerçek örnek: Bir kondansatörün enerji kesildikten sonra bile elektrik çarpmasına neden olması.
• İnteraktif soru: Kapalı makinede gizli enerji olabileceğini hiç düşündünüz mü?
• Kritik nokta: Enerjiyi boşaltmanın (deşarj) bir yöntem olduğunu unutmayın.
• Ek bilgi: Basınç göstergelerinin sıfırı göstermesinin tek başına yeterli olmadığını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riskinin temas gerektirmediğini özellikle belirtin.
• Kritik nokta: Alçak gerilimde 'yapışma' etkisinin neden tehlikeli olduğunu açıklayın.
• İnteraktif soru: Ark patlamasının ısı etkisini hiç düşündünüz mü?
• Ek bilgi: 6331 sayılı kanunun işverene yüklediği yalıtım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Karmaşık sistemlerde neden tek kilitin yetersiz olduğunu açıklayın.
• Gerçek örnek: Bir pres makinesinde elektrik kesilmesine rağmen hidrolik basınçla hareket eden parça.
• İnteraktif soru: Birden fazla enerji kaynağı olan makineye hiç kilit taktınız mı?
• Kritik nokta: Kilit sayısının enerji kaynağı sayısıyla doğru orantılı olması gerekir.
• Ek bilgi: İzolasyon noktalarının haritalanması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(Lockout/Tagout) prosedürünün bir hayat kurtarma yöntemi olduğunu vurgulayın.
• Gerçek örnek: Yanlışlıkla çalıştırılan bir konveyör bandı sonucu oluşan kaza.
• İnteraktif soru: Kilitli bir makineyi kilit sahibinden habersiz açan birini görseniz ne yaparsınız?
• Kritik nokta: Kilitli olsa bile test etmeden asla işe başlamayın.
• Ek bilgi: Kişisel kilitlerin başkasına devredilmeyeceğini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makinenin tüm enerji noktalarını bilmenin neden önemli olduğunu anlatın.
• Gerçek örnek: Acil durumda şalteri bulamayan bir çalışanın yaşadığı zorluk.
• İnteraktif soru: Çalıştığınız makinenin tüm enerji kesme noktalarını biliyor musunuz?
• Kritik nokta: Envanter listesinin her zaman güncel tutulması gerekir.
• Ek bilgi: Liste olmayan makineye bakım yapmanın yasal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prosedürünün sadece bir kural değil, hayat kurtaran bir uygulama olduğunu belirtin.
• Gerçek örnek: Beklenmedik bir enerji boşalmasının yarattığı riskleri anlatın.
• İnteraktif soru: Çalıştığınız alanda enerji izolasyonu için kullandığınız kilitleri biliyor musunuz?
• Kritik nokta: İzolasyonun sadece yetkili personel tarafından yapılması gerektiğini vurgulayın.
• Ek bilgi: 6331 sayılı kanuna göre işverenin bu süreci denetleme sorumluluğu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kaynağını doğru tespit etmenin önemini anlatın.
• Gerçek örnek: Yanlış şalterin kapatılmasının yarattığı riskleri örnekleyin.
• İnteraktif soru: Kapatma işleminden sonra enerji kaynağını nasıl kontrol ediyorsunuz?
• Kritik nokta: Vana sızdırmazlığının artık enerji bırakabileceğini unutmayın.
• Ek bilgi: Elektrik Kuvvetli Akım Tesisleri Yönetmeliği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ayırmanın izolasyonun en kesin yolu olduğunu açıklayın.
• Gerçek örnek: Kör flanş kullanımının sızıntıları nasıl önlediğini anlatın.
• İnteraktif soru: Sektörünüzde en sık hangi fiziksel ayırma yöntemini kullanıyorsunuz?
• Kritik nokta: Görsel kontrolün fiziksel ayırmada şart olduğunu vurgulayın.
• Ek bilgi: Yönetmelik standartlarına uygun kilitlenebilir ayırıcıların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kişisel sorumluluk olduğunu vurgulayın.
• Gerçek örnek: Çoklu kilitleme aparatının neden kullanılması gerektiğini açıklayın.
• İnteraktif soru: Kendi kilidiniz yoksa ne yaparsınız?
• Kritik nokta: Etiketlerin üzerindeki bilgilerin eksiksiz olması gerektiğini belirtin.
• Ek bilgi: İşverenin bu malzemeleri sağlamakla sorumlu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kaza önlemedeki son savunma hattı olduğunu belirtin.
• Gerçek örnek: Ölçüm cihazı kullanmadan enerji kontrolü yapmanın risklerini anlatın.
• İnteraktif soru: Ölçüm cihazınızın kalibrasyonunu en son ne zaman kontrol ettiniz?
• Kritik nokta: Görsel onayın yetersiz olduğunu mutlaka vurgulayın.
• Ek bilgi: Yönetmelik standartlarına uygun cihaz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tercih değil zorunluluk olduğunu vurgulayın.
• Gerçek örnek: Enerji kesilmeden yapılan bir bakımda meydana gelebilecek ark parlaması riskini anlatın.
• İnteraktif soru: Kendi kilidini başkasına veren bir çalışan gördünüz mü? Sonucu ne olabilir?
• Kritik nokta: Kilidin anahtarının sadece çalışanda kalması kuralı asla esnetilemez.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bir güvenlik notu olduğunu belirtin.
• Gerçek örnek: Silinmiş veya yanlış doldurulmuş bir etiketin neden olabileceği kafa karışıklığını tartışın.
• İnteraktif soru: Etiket üzerindeki hangi bilginin eksik olması çalışmayı tehlikeli kılar?
• Kritik nokta: Etiketin dayanıklılığı (nem, ısı, toz) korunmalıdır.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mesafelerinin yönetmelikle belirlendiğini vurgulayın.
• Gerçek örnek: Vinçlerin enerji hattına temas ettiği kaza senaryolarından bahsedin.
• Kritik nokta: Gözlemci personelin rolünün önemini anlatın.
• Ek bilgi: Yönetmelikteki tablo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sonuçlarını (ölümcül kazalar) hatırlatın.
• Gerçek örnek: Yanlışlıkla enerji verilen bir motorun sebep olduğu maddi ve manevi zararı anlatın.
• İnteraktif soru: Kilitli bir ekipmanı açması gereken bir durum olursa ne yaparsınız?
• Kritik nokta: Güvenlik sorumluluğu tüm ekibin ortak çabasıdır.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Sıfır enerji kavramını açıklayın.
• Gerçek örnek: Kapasitörlerde kalan elektrik yükünün oluşturduğu riskleri anlatın.
• İnteraktif soru: Bir ekipmanı kilitlemeden önce enerjinin kesildiğini nasıl test edersiniz?
• Kritik nokta: Sadece şalteri indirmek yeterli değildir, test cihazı ile doğrulanmalıdır.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Kilidin kaldırılmasının, çalışmanın bitişi anlamına geldiğini vurgulayın.
• Gerçek örnek: Vardiya değişiminde yaşanan iletişim kopukluklarını örnek verin.
• İnteraktif soru: Kilidi takan arkadaşınızın anahtarını bulamadınız, ne yaparsınız?
• Kritik nokta: Asla kendi anahtarınızdan başka bir yolla kilit açmaya çalışmayın.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kesilse dahi sistemin tehlikeli olabileceğini vurgulayın.
• Gerçek örnek: Kondansatörlerin elektrik çarpma riskini anlatın.
• İnteraktif soru: Enerjiyi kestik, iş bitti mi?
• Kritik nokta: Sıfır enerji doğrulaması yapılmadan işe başlanmamalıdır.
• Ek bilgi: Elektrik Kuvvetli Akım Tesisleri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Kondansatörlerin tehlikeli enerji depoladığını açıklayın.
• Gerçek örnek: Yüksek gerilim kondansatörlerinin boşaltılma süreci.
• İnteraktif soru: Deşarj çubuğu neden yalıtkan saplı olmalı?
• Kritik nokta: Deşarj süresinin ekipman tipine göre değişebileceğini belirtin.
• Ek bilgi: Üretici el kitapçıkları mutlaka okunmalıdır.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neden hayat kurtardığını açıklayın.
• Gerçek örnek: Yanlışlıkla açılan bir şalterin neden olduğu kaza.
• İnteraktif soru: Kilit anahtarı kimde kalmalı?
• Kritik nokta: Etiketleme tek başına yeterli değildir, kilit şarttır.
• Ek bilgi: LOTO prosedürlerinin yazılı olması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cihazının güvenilirliğini anlatın.
• Gerçek örnek: Arızalı bir multimetrenin yanlış sonuç vermesi durumu.
• İnteraktif soru: Test-ölç-test döngüsü neden kritiktir?
• Kritik nokta: Cihazın kalibrasyon süresine dikkat edin.
• Ek bilgi: Elektrik Kuvvetli Akım Tesisleri Yönetmeliği'ndeki test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neden kaza anında hayat kurtardığını anlatın.
• Gerçek örnek: Topraklama kablosunun yanlış sırayla sökülmesi kazası.
• İnteraktif soru: Topraklama kablosunu neden önce toprağa bağlarız?
• Kritik nokta: Topraklama kablosunun unutulması büyük tehlikedir.
• Ek bilgi: Elektrik Tesislerinde Topraklamalar Yönetmeliği'ni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çalışmalarında iletişimsizlikten kaynaklanan kaza risklerini hatırlatın.
• Gerçek örnek: Birden fazla teknisyenin aynı makine üzerinde çalıştığı bir senaryo düşünün.
• İnteraktif soru: Tek bir kilit kullanılsaydı ne gibi riskler oluşurdu?
• Kritik nokta: Çoklu kilit tertibatının enerji kesme noktasına tam oturduğundan emin olunmalıdır.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Kilitlerin kişiye özel olduğu vurgusunu yapın.
• Gerçek örnek: Anahtarların kaybolması durumunda izlenecek acil prosedürlerden bahsedin.
• İnteraktif soru: Eğer bir arkadaşınız anahtarını unuttuysa, kilidini açmasına yardım etmeli misiniz?
• Kritik nokta: Kilitler asla başka bir çalışana devredilmemelidir.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Kritik nokta: Dielektrik testlerinin süresi dolan ekipmanın asla kullanılmaması gerektiğini vurgulayın.
• İnteraktif soru: KKD'nizi kullanmadan önce hiç kontrol ettiniz mi?
• Ek bilgi: Yönetmeliğin KKD kullanımına ilişkin genel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bitiş aşamasındaki dikkatsizliklerin kazalara yol açtığını belirtin.
• Gerçek örnek: Bakım sonrası unutulan bir aletin enerji verildikten sonra yarattığı tehlikeyi anlatın.
• İnteraktif soru: Son çıkan kişi olarak nelere dikkat edersiniz?
• Kritik nokta: Alan temizliği güvenlik prosedürünün ayrılmaz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değişimlerinin en riskli zamanlar olduğunu vurgulayın.
• Gerçek örnek: Eksik bilgi aktarımı sonucu yaşanan bir enerji verme vakasından bahsedin.
• İnteraktif soru: Devir teslimde neleri kontrol etmelisiniz?
• Kritik nokta: İzolasyonun asla boşluk bırakılmadan devredilmesi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bürokratik bir iş olmadığını hatırlatın.
• Gerçek örnek: Bir denetim sırasında kayıtların eksik olması durumunda oluşabilecek idari yaptırımlardan bahsedin.
• İnteraktif soru: Kayıt defterinde hangi bilgiler eksik olmamalıdır?
• Kritik nokta: Kayıtlar, güvenliğin hafızasıdır.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Sınıf II cihazların neden topraklama gerektirmediğini çift yalıtım mantığı ile açıklayın.
• Gerçek örnek: Topraklama hattı olmayan eski binalarda bu cihazların güvenliğini vurgulayın.
• İnteraktif soru: Topraklama hattı olmayan bir prizde metal gövdeli bir matkap kullanmak neden tehlikelidir?
• Kritik nokta: Çift izolasyonun temel yalıtım ve ek yalıtım katmanından oluştuğunu belirtin.
• Ek bilgi: Elektrik Tesislerinde Topraklamalar Yönetmeliği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Kare sembolünün uluslararası standartlarda ne anlama geldiğini açıklayın.
• Gerçek örnek: Yeni alınan bir el aletinin etiketini inceleyerek bu sembolü gösterin.
• İnteraktif soru: Bir aletin üzerinde bu sembol yoksa ne yapmalısınız?
• Kritik nokta: Sembolün silinmiş olması cihazın güvensiz olduğu anlamına gelmez ancak kontrol gerektirir.
• Ek bilgi: 6331 sayılı Kanun kapsamında ekipman seçimi ve kontrolü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elektrik akımına karşı bir bariyer olduğunu vurgulayın.
• Gerçek örnek: Plastik gövdeli bir matkap ile metal gövdeli bir matkabı karşılaştırın.
• İnteraktif soru: Gövde çatlakları neden elektrik çarpmasına yol açar?
• Kritik nokta: Gövde bütünlüğünün bozulması yalıtımın delinmesine neden olabilir.
• Ek bilgi: Elektrik Kuvvetli Akım Tesisleri Yönetmeliği gereği yalıtım denetimleri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ortamların elektriksel iletkenliği nasıl artırdığını anlatın.
• Gerçek örnek: Yağmurlu bir günde dışarıda çalışırken karşılaşılan riskler.
• İnteraktif soru: Çift izolasyonlu olsa bile suyun içine düşen bir cihazı kullanır mısınız?
• Kritik nokta: Kaçak akım rölesinin (KAR) varlığı zorunludur.
• Ek bilgi: İzolasyonun suyla birleştiğinde iletkenlik kazanabileceğini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bakımın sadece zorunluluk değil bir güvenlik kültürü olduğunu belirtin.
• Gerçek örnek: Kablo üzerindeki küçük bir sıyrığın uzun vadede yaratacağı risk.
• İnteraktif soru: Ekipmanınızı en son ne zaman fiziksel olarak kontrol ettiniz?
• Kritik nokta: Bakım kayıtlarının yasal bir kanıt olduğunu hatırlatın.
• Ek bilgi: 6331 sayılı Kanun gereği işveren ekipman güvenliğinden sorumludur.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neden vardiya başlarında yapılması gerektiğini vurgulayın.
• Gerçek örnek: Kablo bağlantı noktalarındaki gevşekliklerin yaratabileceği ısınma sorunlarını anlatın.
• İnteraktif soru: Günlük kontrollerde en sık hangi hasarları fark ediyorsunuz?
• Kritik nokta: Kontrol yapılmadan hiçbir cihazın prize takılmaması gerektiğini belirtin.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neden elektrik güvenliği için hayati olduğunu açıklayın.
• Gerçek örnek: Keskin metal kenarların kablo kılıfına verdiği zararları anlatın.
• İnteraktif soru: Kablolardaki çatlakları nasıl tespit ediyorsunuz?
• Kritik nokta: Ezik kabloların iç kısmında iletken kopukluğu olabileceğini hatırlatın.
• Ek bilgi: 6331 sayılı İSG Kanunu'nun işveren yükümlülüklerine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hayati önemine değinin.
• Kritik nokta: Yetki sınırlarını aşmanın hukuki sorumluluklarını hatırlatın.
• Gerçek örnek: Kilitleme yapılmadan başlanan bir işin risklerini anlatın.
• Ek bilgi: 6331 sayılı kanunun işyerindeki sorumluluk dağılımına ilişkin maddesini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elektrik enerjisini hapsettiğini anlatın.
• Gerçek örnek: İletkenlerin dışarı çıktığı durumlarda oluşabilecek elektrik arkı riskini vurgulayın.
• İnteraktif soru: Çıplak kabloyla temas durumunda ne yapılması gerektiğini biliyor musunuz?
• Kritik nokta: İletkeni asla elinizle düzeltmeye çalışmayın.
• Ek bilgi: Elektrik Kuvvetli Akım Tesisleri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üretim hızından daha önemli olduğunu vurgulayın.
• Gerçek örnek: Etiketlenmemiş arızalı bir cihazın başka bir personel tarafından kullanılma senaryosu.
• İnteraktif soru: Arızalı cihazları nasıl etiketliyorsunuz?
• Kritik nokta: Etiketlemenin görünür olması gerektiğini belirtin.
• Ek bilgi: 6331 sayılı İSG Kanunu'na göre çalışan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Bantlanmış kablonun neden tehlikeli olduğunu anlatın.
• Gerçek örnek: Amatör tamir kaynaklı elektrik yangınlarını örnek verin.
• İnteraktif soru: Bantlı kabloyu tamir mi edersiniz yoksa değiştirir misiniz?
• Kritik nokta: Onaylı yedek parça kullanımının önemini vurgulayın.
• Ek bilgi: Elektrik Kuvvetli Akım Tesisleri Yönetmeliği'ne göre bakım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zeminlerin elektrik direncini nasıl düşürdüğünü ve çarpılma riskini nasıl artırdığını açıklayın.
• Gerçek örnek: İletken zeminli bir atölyede standart 220V cihazın neden tehlikeli olduğunu vurgulayın.
• İnteraktif soru: Çalışma alanınızda zemin iletkenliğini etkileyen faktörler nelerdir?
• Kritik nokta: Düşük voltaj kullanımının yasal bir tercih değil, teknik bir zorunluluk olduğunu belirtin.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Ayırıcı trafonun çalışma prensibini (galvanik yalıtım) basitçe anlatın.
• Gerçek örnek: Trafonun toprak hatası durumunda nasıl koruma sağladığını açıklayın.
• İnteraktif soru: El aletlerinizi kullanırken trafo kullanıp kullanmadığınızı kontrol ediyor musunuz?
• Kritik nokta: Trafonun kapasitesinin aşılmaması gerektiğini vurgulayın.
• Ek bilgi: İzolasyon trafolarının periyodik kontrollerinin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RCD'nin çalışma mantığını (giren ve çıkan akımın karşılaştırılması) açıklayın.
• Gerçek örnek: Küçük bir akım kaçağının bile RCD ile nasıl durdurulduğunu anlatın.
• İnteraktif soru: RCD cihazınızın test butonuna en son ne zaman bastınız?
• Kritik nokta: RCD'nin hayat kurtarıcı bir cihaz olduğunu ve devreden çıkarılmaması gerektiğini vurgulayın.
• Ek bilgi: 6331 sayılı Kanun'un işverene yüklediği denetim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iletkenliği artırıcı etkisini vurgulayın.
• Gerçek örnek: Islak eldivenle cihaz tutmanın neden riskli olduğunu açıklayın.
• İnteraktif soru: Çalışma ortamınızda su sızıntısı veya nem artışı gördüğünüzde ne yapıyorsunuz?
• Kritik nokta: Kişisel hijyen ve kurulama alışkanlıklarının elektrik güvenliğindeki yeri.
• Ek bilgi: İlgili yönetmelikte belirtilen çalışma ortamı şartlarını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dışı enerji kaynaklarının (pnömatik gibi) elektriksel riski nasıl sıfırladığını anlatın.
• Gerçek örnek: Çok ıslak bir alanda elektrikli matkap yerine havalı matkap kullanmanın avantajı.
• İnteraktif soru: Sektörünüzde elektrikli el aletlerine alternatif olarak ne tür ekipmanlar kullanıyorsunuz?
• Kritik nokta: IP sınıfının önemi ve cihazın etiketindeki IP kodlarını nasıl okuyacakları.
• Ek bilgi: 6331 sayılı Kanun kapsamında risk değerlendirmesinin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kablo seçiminin görünmeyen bir tehlike olduğunu vurgulayın.
• Gerçek örnek: İnce bir kabloya yüksek güç çeken bir cihaz bağlandığında kablonun nasıl ısındığını anlatın.
• İnteraktif soru: İşyerinde ekli veya yıpranmış kablo görüp görmediklerini sorun.
• Kritik nokta: Kablo kesitinin cihaz gücüne oranı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Sargılı kablonun bir bobin gibi çalıştığını ve ısındığını açıklayın.
• Gerçek örnek: Bir kablo makarasının tamamen açılmadığında nasıl eridiğini gösteren bir kaza senaryosu kurun.
• İnteraktif soru: Kabloyu tamamen açmaya üşendiğiniz anlar oldu mu?
• Kritik nokta: Tam açılmamış kablo, en büyük gizli yangın kaynaklarından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akımının vücut üzerindeki etkilerini vurgulayın.
• Kritik nokta: Kas kasılmasının kişiyi akım kaynağına kilitleyebileceğini ve bu nedenle müdahalenin zorlaşabileceğini belirtin.
• İnteraktif soru: Çevrenizde elektrik çarpması vakasına şahit oldunuz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Prizlerdeki Amper sınırının neden önemli olduğunu açıklayın.
• Gerçek örnek: Bir prize çok sayıda ısıtıcı veya yüksek güçlü alet bağlandığında oluşan ısı artışından bahsedin.
• İnteraktif soru: Çoklu prizlere sürekli yeni cihaz eklediğiniz oluyor mu?
• Kritik nokta: Zincirleme priz bağlantısı kesinlikle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Kabloların sadece elektrik değil, takılma tehlikesi de yarattığını hatırlatın.
• Gerçek örnek: Yerdeki kabloya takılıp düşen bir çalışanın yaşayabileceği yaralanmaları anlatın.
• İnteraktif soru: Çalışma alanınızda kablo kalabalığı var mı?
• Kritik nokta: Kablo koruyucular kullanmak, hem kabloyu hem çalışanı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elektriği mükemmel ilettiğini ve yalıtımı etkisiz kıldığını belirtin.
• Gerçek örnek: Islak zeminde çalışan birinin elektrik çarpması sonucu yaşadığı hayati riski vurgulayın.
• İnteraktif soru: Çalışma alanınızda su sızıntısı veya rutubet var mı?
• Kritik nokta: Kaçak akım rölesi hayat kurtarır, testlerini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 testinin neden sadece bir kağıt işi değil, hayat kurtarıcı bir önlem olduğunu vurgulayın.
• Gerçek örnek: Kablosu aşınmış bir matkabın neden topraklama hatası verebileceğini anlatın.
• İnteraktif soru: Çalıştığınız alanda periyodik testi yapılmamış bir cihazla karşılaştınız mı?
• Kritik nokta: Testlerin yasal bir zorunluluk olduğunu hatırlatın.
• Ek bilgi: Cihazların sadece yeni değil, kullanım sürecinde de test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kontrolün elektriksel ölçümden önce neden şart olduğunu açıklayın.
• Gerçek örnek: Fişin içindeki gevşek kabloların yaratabileceği kısa devre riskini anlatın.
• İnteraktif soru: Bir cihazı kullanmadan önce en son ne zaman kablosunu kontrol ettiniz?
• Kritik nokta: Ölçüm cihazlarının kalibrasyonunun doğruluğuna dikkat çekin.
• Ek bilgi: Görsel kontrolün her kullanım öncesi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sadece bir işaret değil, cihazın güvenli olduğunu gösteren bir kanıt olduğunu vurgulayın.
• Gerçek örnek: Etiketi olmayan bir cihazın denetimlerde nasıl risk oluşturduğunu anlatın.
• İnteraktif soru: Kullandığınız cihazlarda son test tarihini gösteren bir etiket görüyor musunuz?
• Kritik nokta: Etiketlerin zamanla silinmemesi için dayanıklı materyalden olması gerektiğini belirtin.
• Ek bilgi: Periyotların risk değerlendirme sonuçlarına göre uzayıp kısalabileceğini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Arızalı cihazın depoda durmasının bile bir risk olduğunu belirtin.
• Gerçek örnek: Arızalı olduğu bilinmeden kullanılan bir cihazın neden olduğu iş kazasını örnekleyin.
• İnteraktif soru: Arızalı bir cihazı kime bildirmeniz gerektiğini biliyor musunuz?
• Kritik nokta: Arızalı cihazın onarım sonrası mutlaka tekrar test edilmesi gerektiğini unutmayın.
• Ek bilgi: Kayıt sistemine cihazın neden devre dışı bırakıldığının not edilmesinin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sadece kağıt israfı olmadığını, yasal koruma kalkanı olduğunu söyleyin.
• Gerçek örnek: Bir denetim sırasında kayıtların nasıl hayat kurtarıcı olduğunu anlatın.
• İnteraktif soru: İşyerinizde bu test kayıtlarına ulaşabileceğiniz bir sistem var mı?
• Kritik nokta: Dijital kayıt sistemlerinin yedeklenmesinin önemini belirtin.
• Ek bilgi: Kayıtların en az 5 yıl süreyle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Aletlerin kullanım sonrası temizliğinin sadece bir hijyen değil, güvenlik meselesi olduğunu vurgulayın.
• Gerçek örnek: Havalandırma kanalları tıkanan bir cihazın aşırı ısınarak yangın çıkarma riskini anlatın.
• İnteraktif soru: Aletlerinizi çalışma sonunda nereye bırakıyorsunuz? Güvenli bir dolap mı yoksa tezgah üzeri mi?
• Kritik nokta: Enerji bağlantısının kesilmesi (fişin çekilmesi) en önemli güvenlik adımıdır.
• Ek bilgi: 6331 sayılı Kanun gereği ekipmanların korunması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hasarlarının elektrikli alet kazalarında en yaygın neden olduğunu belirtin.
• Gerçek örnek: Kablonun içinden geçen bakır tellerin bükülme sonucu nasıl zayıfladığını görselleştirin.
• İnteraktif soru: Kabloyu fişinden değil de kablodan çekmenin yarattığı gizli hasarı daha önce duydunuz mu?
• Kritik nokta: Elektrik Kuvvetli Akım Tesisleri Yönetmeliği'ne atıfta bulunarak yalıtımın önemini anlatın.
• Ek bilgi: Hasarlı kabloların yalıtım bandı ile onarılması geçicidir, profesyonel tamir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kuralın kişinin kendi güvenliği olduğunu anlatın.
• Kritik nokta: Enerjiyi kesmeden dokunmanın ikincil bir kazaya yol açacağını açıklayın.
• Ek bilgi: İşyerinizdeki acil durdurma butonlarının yerini mutlaka öğrenin.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ortamın elektrikli cihazlar üzerindeki sinsi etkilerini açıklayın.
• Gerçek örnek: Şantiyede yağmur altında bırakılan bir aletin ertesi gün nasıl kısa devre yaptığını anlatın.
• İnteraktif soru: Çalışma alanınızda aletleri nemden korumak için ne gibi önlemler alıyorsunuz?
• Kritik nokta: 6331 sayılı Kanun'un güvenli çalışma ortamı tanımına atıf yapın.
• Ek bilgi: Yoğuşma (kondens) riski, soğuk ve sıcak geçişlerinde cihaz içinde oluşabilir.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Aksesuar bakımının ihmalinin cihazın motor ömrünü kısalttığını vurgulayın.
• Gerçek örnek: Körelmiş bir matkap ucunun zorlanarak kullanıcıyı yaraladığı bir durumu anlatın.
• İnteraktif soru: Aksesuarların köreldiğini nasıl anlıyorsunuz? Hangi belirtiler size 'değiştir' diyor?
• Kritik nokta: Üretici talimatlarına sadık kalmanın yasal önemini hatırlatın.
• Ek bilgi: Aksesuarların birbirine teması hem körelmeye hem de paslanmaya yol açabilir.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sadece uzmanların işi olmadığını, her çalışanın birer denetçi olduğunu hatırlatın.
• Gerçek örnek: Etiketlenmemiş arızalı bir cihazı kullanan işçinin yaşadığı kaza vakasını anlatın.
• İnteraktif soru: Cihazınızda bir sorun gördünüz, ne yaparsınız? Hemen etiketi mi takarsınız yoksa amirinizi mi beklersiniz?
• Kritik nokta: 6331 sayılı Kanun'un işverene yüklediği periyodik kontrol sorumluluğunu vurgulayın.
• Ek bilgi: Kayıt tutmak, sadece yasal bir zorunluluk değil, aynı zamanda cihazın sağlığı için bir tarihçedir.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Panoların sadece bir kutu değil, tesisin kalbi olduğunu vurgulayın.
• Gerçek örnek: Uygun IP sınıfı seçilmemesinin toz kaynaklı arızalara etkisini anlatın.
• İnteraktif soru: Çalıştığınız alandaki panoların topraklama hattını kontrol ettiniz mi?
• Kritik nokta: Pano içi düzenin, acil müdahale hızını doğrudan etkilediğini belirtin.
• Ek bilgi: Elektrik İç Tesisleri Yönetmeliği pano standartlarını detaylıca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Enerjinin hiyerarşik akışını bir su tesisatı gibi düşünmelerini sağlayın.
• Gerçek örnek: Sigorta seçiminde yapılan hataların neden olduğu kablo erimelerini örnek verin.
• İnteraktif soru: Sigortaların neden seçicilik ilkesine göre ayarlanması gerektiğini tartışın.
• Kritik nokta: Kablo kesitlerinin yük ile uyumunun hayati önemini vurgulayın.
• Ek bilgi: Elektrik Kuvvetli Akım Tesisleri Yönetmeliği'ndeki güvenlik sınırlarını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sadece yasal değil, bir haberleşme aracı olduğunu belirtin.
• Gerçek örnek: Etiketsiz bir panoya müdahale etmenin yaratabileceği kaza riskini anlatın.
• İnteraktif soru: İşyerinizdeki panolarda eksik etiket görüyor musunuz?
• Kritik nokta: Etiketlerin okunabilirliğinin her zaman korunması gerektiğini vurgulayın.
• Ek bilgi: Güvenlik levhaları standartlarına dair genel bilgilendirme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kısıtının sadece koruma değil, kaza önleme olduğunu belirtin.
• Gerçek örnek: LOTO prosedürünün uygulanmadığı bir olaydan bahsedin.
• İnteraktif soru: Yalıtkan paspasın neden önemli olduğunu biliyor musunuz?
• Kritik nokta: Pano önündeki depolama alanlarının acil durumlarda engel teşkil ettiğini hatırlatın.
• Ek bilgi: LOTO prosedürünün adımlarını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bir maliyet değil, büyük kazaları önleyen bir yatırım olduğunu vurgulayın.
• Gerçek örnek: Termal kameranın daha önce tespit ettiği bir gevşek bağlantı vakasını anlatın.
• İnteraktif soru: Bakım kayıtlarını düzenli tutuyor muyuz?
• Kritik nokta: Temizlik sırasında enerji kesilmesinin önemini bir kez daha hatırlatın.
• Ek bilgi: Elektrik İç Tesisleri Yönetmeliği'ndeki bakım sürelerini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panolarında görünmeyen tehlikelere vurgu yapın.
• Gerçek örnek: Yanlış etiketleme sonucu enerjili hatta yapılan müdahalenin sonuçlarını anlatın.
• İnteraktif soru: Panoda hangi hattın enerjili olduğunu nasıl ayırt edersiniz?
• Kritik nokta: Her zaman en kötü durumu varsayarak hareket edin.
• Ek bilgi: Elektrik İç Tesisleri Yönetmeliği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Temasın önlenmesinin kaza hiyerarşisindeki yerini açıklayın.
• Gerçek örnek: Yalıtkan paspasların ve bariyerlerin koruyucu etkisini vurgulayın.
• İnteraktif soru: Çalıştığınız panoda eksik bir koruyucu kapak fark ederseniz ne yaparsınız?
• Kritik nokta: İzolasyonun sürekliliğini kontrol etmenin önemi.
• Ek bilgi: Elektrik Kuvvetli Akım Tesisleri Yönetmeliği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materyal kullanımının önemini vurgulayın.
• Kritik nokta: Metalik nesnelerin iletkenliğini hatırlatın ve asla kullanmayın.
• İnteraktif soru: Etrafta yalıtkan olarak kullanabileceğiniz hangi nesneler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hayat kurtarıcı rolünü anlatın.
• Gerçek örnek: Bozuk bir ölçüm cihazının yanlış sonuç vermesi vakasını paylaşın.
• İnteraktif soru: Ölçüm cihazınızın çalıştığını testten önce nasıl kontrol edersiniz?
• Kritik nokta: Ölçüm yaparken kişisel koruyucu donanım kullanmanın önemi.
• Ek bilgi: Kalibrasyonun yasal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kaza önlemedeki kritik yerini anlatın.
• Gerçek örnek: Etiketsiz bir şalterin başkası tarafından açılması sonucu yaşanan kaza örneği.
• İnteraktif soru: Kilitleme sistemi olmayan bir panoda ne tür önlemler alırsınız?
• Kritik nokta: Etiketin sadece yetkili kişi tarafından kaldırılması kuralı.
• Ek bilgi: Sağlık ve Güvenlik İşaretleri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 kavramının sadece bir bürokrasi değil, güvenlik önlemi olduğunu vurgulayın.
• Gerçek örnek: Yetkisiz bir personelin yaptığı basit bir hatanın sistem genelindeki etkisi.
• İnteraktif soru: Yetkisiz birinin panoya müdahale ettiğini görürseniz ne yaparsınız?
• Kritik nokta: Sorumluluk zincirinin işleyişi.
• Ek bilgi: İSG Kanunu'ndaki çalışan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sınıfının sadece bir sayı değil, bir güvenlik kalkanı olduğunu vurgulayın.
• Gerçek örnek: Tozlu bir üretim sahasında IP20 kullanmanın risklerini anlatın.
• Kritik nokta: Ortam analizi yapılmadan pano alımı yapılmamalıdır.
• Ek bilgi: Üretici verilerinin her zaman güncel teknik şartname ile karşılaştırılması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IP2X'in ne anlama geldiğini netleştirin.
• Kritik nokta: Parmak temasının engellenmesi, iş kazalarındaki en yaygın elektrikli temas türlerinden biridir.
• İnteraktif soru: Çalıştığınız panolarda açıkta kablo veya delik görüyor musunuz?
• Ek bilgi: Koruma sınıfı düşükse, ek panellerle kapatma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elektrikle birleştiğinde ne kadar tehlikeli olduğunu hatırlatın.
• Gerçek örnek: Yıkama yapılan bir gıda tesisindeki pano gereksinimlerini anlatın.
• Kritik nokta: IP sınıfı seçerken sadece su sıçramasını değil, yoğun nem ve korozyonu da hesaba katın.
• Ek bilgi: Kablo girişlerinde kullanılan rakorların IP sınıfına uygunluğu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güçlü panonun en zayıf contasından su alabileceğini belirtin.
• Kritik nokta: Pano kapağını açık bırakmak veya contayı sökmek güvenlik kalkanını yok eder.
• İnteraktif soru: Bakım sırasında contaları kontrol eden var mı?
• Ek bilgi: Rakorların sıkılığının kontrolü, IP sınıfının sürekliliği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 seçiminin bir mühendislik kararı olduğunu vurgulayın.
• Kritik nokta: CE işareti ve standart uygunluğu, panonun güvenliğinin kanıtıdır.
• İnteraktif soru: Panonuzun etiketini okumayı denediniz mi?
• Ek bilgi: Hasarlı pano gördüğünüzde teknik birime bildirmek yasal bir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 önündeki mesafenin sadece bir kural değil, hayati bir emniyet alanı olduğunu vurgulayın.
• Gerçek örnek: Dar alanlarda yapılan müdahalelerin kaza anında kaçış imkanını nasıl kısıtladığını anlatın.
• Kritik nokta: 75-100 cm kuralının yönetmelik gereği olduğunu belirtin.
• Ek bilgi: Pano kapağının açılma açısını da bu mesafeye dahil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yolunun kapanmasının acil durumlarda neden olduğu zaman kaybını tartışın.
• Kritik nokta: Erişim alanının zemininde sarı-siyah bantlarla işaretleme yapılmasının önemini vurgulayın.
• İnteraktif soru: Çalıştığınız alanda pano önü kapalı olan bir yer biliyor musunuz?
• Ek bilgi: Erişim yollarının işyeri içindeki acil durum planlarına işlenmesi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CPR'ın önemini ve AED cihazlarının basit kullanımını anlatın.
• Kritik nokta: Eğitimli personelin varlığının kazazedenin yaşam şansını artırdığını belirtin.
• Ek bilgi: İşyerinde CPR eğitimi almış kişilerin listesini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İstiflemenin getirdiği yangın riskine dikkat çekin.
• Gerçek örnek: Pano önünde unutulan bir karton kolinin ark anında nasıl tutuşabileceğini anlatın.
• Kritik nokta: İstif yasağının sadece geçiş için değil, cihaz soğutması için de gerekli olduğunu belirtin.
• Ek bilgi: 5S uygulamalarının bu konuda nasıl bir çözüm sunduğuna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Dielektrik paspasın neden standart bir paspas olmadığını açıklayın.
• Kritik nokta: Paspasların üzerindeki çatlakların yalıtımı nasıl işlevsiz hale getirdiğini vurgulayın.
• İnteraktif soru: Paspaslarınızın yalıtım direnci testleri yapılıyor mu?
• Ek bilgi: Paspasların temizliğinde iletken kimyasallar kullanılmamasına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Göstergeleri okuyamamanın yarattığı operasyonel riski anlatın.
• Kritik nokta: Acil durum aydınlatmasının pano önünde neden kritik olduğunu açıklayın.
• Gerçek örnek: Karanlık bir ortamda yanlış şalteri kapatmanın yarattığı üretim duruşlarını veya tehlikeleri paylaşın.
• Ek bilgi: Aydınlatma seviyesinin lüks değerlerinin periyodik ölçümlerle doğrulanması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Elektrikle çalışmada enerji izolasyonunun kaza önlemedeki rolünü vurgulayın.
• Gerçek örnek: Yanlış izolasyon sonucu oluşan bir kaza senaryosu üzerinden durumu anlatın.
• İnteraktif soru: Panolarınıza yetkisiz girişleri nasıl engelliyorsunuz?
• Kritik nokta: Kilitlerin kişisel olduğunu ve asla başkasına devredilemeyeceğini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Anahtarın kilit kadar önemli olduğunu vurgulayın.
• Gerçek örnek: Anahtar kaybolduğunda yaşanan bir bakım süreci aksaklığını anlatın.
• İnteraktif soru: Anahtarlarınızı nasıl saklıyorsunuz?
• Kritik nokta: Kilitli kutu kullanımının grup çalışmalarındaki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kilit üzerindeki tamamlayıcı rolünü anlatın.
• Gerçek örnek: Okunmayan veya yanlış doldurulmuş bir etiketin yaratabileceği karmaşayı örnekleyin.
• İnteraktif soru: Etiketlerinizde eksik olan bilgiler var mı?
• Kritik nokta: Etiketlerin dayanıklılığının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hukuki ve vicdani sorumluluğunu hatırlatın.
• Gerçek örnek: Bir çalışan kilitli panoyu açmaya çalışırken yaşanan kaza sonucunu belirtin.
• İnteraktif soru: Yetkisiz müdahale fark ettiğinizde ne yapmalısınız?
• Kritik nokta: Müdahalenin sadece teknik personele ait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güvenliğin sigortası olduğunu belirtin.
• Gerçek örnek: Kayıt tutulmaması nedeniyle yaşanan bir denetim aksaklığını örnekleyin.
• İnteraktif soru: Kayıtlarınızı dijital mi yoksa kağıt ortamında mı tutuyorsunuz?
• Kritik nokta: Denetimin cezalandırmak için değil, korumak için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kameranın nasıl çalıştığını, nesnelerin yaydığı kızılötesi enerjiyi ölçtüğünü basitçe anlatın.
• Gerçek örnek: Pano içindeki bir kontaktörün ısınmasının dışarıdan gözle görülmediğini, kamera ile nasıl fark edildiğini vurgulayın.
• İnteraktif soru: Termal kamera kullanmanın iş kazalarını önlemede neden kritik olduğunu düşünüyorsunuz?
• Kritik nokta: Bu yöntemin enerji kesilmeden yapılması operasyonel verimliliği artırır.
• Ek bilgi: Elektrik Kuvvetli Akım Tesisleri Yönetmeliği atfını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Gevşek bağlantının neden olduğu ark (kıvılcım) riskinden bahsedin.
• Gerçek örnek: Titreşimden dolayı zamanla gevşeyen vida bağlantılarının oluşturduğu tehlikeleri anlatın.
• İnteraktif soru: Bir bağlantı noktasının ısındığını nasıl anlarsınız? Koku, renk değişimi gibi belirtilere dikkat çekin.
• Kritik nokta: Aşırı yük durumunda kablo kesitinin yetersiz kaldığını vurgulayın.
• Ek bilgi: Yönetmelik gereği bağlantıların periyodik kontrolü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aramanın önceliğini vurgulayın.
• Kritik nokta: Yasal bildirim yükümlülüğünü hatırlatın.
• Ek bilgi: Kazanın gerçekleştiği bölgedeki en yakın acil servisin yerini bilin.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anında değil, planlı yapılması gerektiğini belirtin.
• Gerçek örnek: Yaz ayları ile kış ayları arasında klimalar veya ısıtıcılar nedeniyle değişen yükleri örnek verin.
• İnteraktif soru: Sizce tarama sıklığını belirleyen en temel faktör nedir?
• Kritik nokta: Kayıt tutmanın, yani dokümantasyonun yasal denetimlerdeki önemini vurgulayın.
• Ek bilgi: 6331 sayılı Kanun'un işverene yüklediği gözetim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Önleyici bakımın arıza giderme bakımından farkını açıklayın.
• Gerçek örnek: Korozyona uğramış bir baranın temizlenmesi işlemini anlatın.
• İnteraktif soru: Elektrikli bir panoda bakım yapmadan önce alınması gereken EN TEMEL tedbir nedir? (Enerji kesimi/Kilitleme-Etiketleme).
• Kritik nokta: Bakım sırasında kişisel koruyucu donanım kullanımının hayati olduğunu vurgulayın.
• Ek bilgi: Yönetmelik hükümlerine uygunluk, hukuki sorumluluğu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sadece bir kağıt parçası değil, bir güvenlik kanıtı olduğunu belirtin.
• Gerçek örnek: Yıllık bazda yapılan karşılaştırmaların arızayı tahmin etmedeki başarısını anlatın.
• İnteraktif soru: Bir raporda hangi bilgiler eksik olursa o rapor geçersiz sayılır?
• Kritik nokta: Raporlama, işverenin denetimlerdeki en büyük savunma aracıdır.
• Ek bilgi: İSG denetimlerinde belgelerin güncelliği sorgulanır.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kazalarında zamanın ne kadar kısıtlı olduğunu vurgulayın.
• Gerçek örnek: Bir fabrikada şalterin yerini bilmemenin süreci nasıl uzattığını anlatın.
• İnteraktif soru: Çalıştığınız alandaki en yakın ana şalterin nerede olduğunu biliyor musunuz?
• Kritik nokta: Enerji kesilmeden dokunmanın kurtarıcıyı da kurban yapacağını unutmayın.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Kurtarıcının güvenliğinin neden öncelikli olduğunu açıklayın.
• Gerçek örnek: İletken bir zeminde ayakkabısız müdahale etmenin sonuçlarını belirtin.
• İnteraktif soru: Kullanılan KKD'lerin yalıtkanlık testleri düzenli yapılıyor mu?
• Kritik nokta: Kendi güvenliğinizden emin değilseniz müdahale etmeyin.
• Ek bilgi: 6331 sayılı İSG Kanunu kapsamında KKD kullanım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nesne kullanımının önemini anlatın.
• Gerçek örnek: Neden metal çubuk kullanılmaması gerektiğini açıklayın.
• İnteraktif soru: Etrafınızda yalıtkan olarak kullanabileceğiniz bir nesne var mı?
• Kritik nokta: Malzemenin KURU olması en önemli kuraldır.
• Ek bilgi: Elektrik Kuvvetli Akım Tesisleri Yönetmeliği'ndeki yalıtım ilkelerine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tehlikesinin ne olduğunu basitçe açıklayın.
• Gerçek örnek: Yüksek gerilim hatlarına yaklaşmanın yaratacağı ark etkisini anlatın.
• İnteraktif soru: Yüksek gerilim hatları ile çalışma alanınız arasındaki mesafeyi biliyor musunuz?
• Kritik nokta: Dokunmadan da çarpılabilirsiniz.
• Ek bilgi: Elektrik Kuvvetli Akım Tesisleri Yönetmeliği'ndeki mesafeleri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sürecinin yasal zorunluluğunu hatırlatın.
• Gerçek örnek: 112'ye bilgi verirken dikkat edilmesi gereken net bilgiler.
• İnteraktif soru: İlk yardım eğitimi alan var mı?
• Kritik nokta: Kazazedenin görünürde iyi olması, iç hasar olmadığı anlamına gelmez.
• Ek bilgi: 6331 sayılı İSG Kanunu'nun bildirim yükümlülüklerine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Yalıtkan aletin neden kuru olması gerektiğini vurgulayın. Nemli bir tahtanın iletken hale gelebileceğini açıklayın. Katılımcılara işyerlerinde ulaşabilecekleri yalıtkan malzemeleri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İnsan vücudunun iletkenliğini basit bir dille anlatın. Mağduru çekmeye çalışanların da kurban olduğu vakalardan bahsedin. Güvenliğin ilk kuralının kurtarıcının güvenliği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Akım değerlerinin neden tehlikeli olduğunu vurgulayın. Özellikle 10mA seviyesinde kasların kilitlendiğini ve kişinin elektriği bırakamadığını anlatın. İkincil kazaların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Adım gerilimi kavramını katılımcıların anlayacağı şekilde özetleyin. Zemin yalıtımının neden kritik olduğunu ve yalıtkan paspasların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durdurma butonlarının önemini hatırlatın. Kaynağı uzaklaştırırken çevredeki diğer çalışanları uyarma gerekliliğini belirtin. İlk yardımın ancak güvenli alanda yapılabileceğini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Elektrik akımının vücuttaki etkilerini zamanla ilişkilendirin. Panik ve hız arasındaki farkı vurgulayın. Düzenli tatbikatların neden hayat kurtardığını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yanıklarının çift taraflı doğasını vurgulayın.
• Gerçek örnek: Giriş ve çıkış noktalarının vücudun birbirinden çok farklı bölgelerinde olabileceğini hatırlatın.
• Kritik nokta: Giriş ve çıkış yaralarının görsel farklılıklarına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Buzdağı etkisine değinin.
• Gerçek örnek: Dışarıdan sağlıklı görünen bir hastanın iç organ hasarı yaşayabileceğini anlatın.
• Kritik nokta: Küçük yanıkların büyük riskler taşıyabileceğini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Yanıklara hiçbir şey sürülmemesi gerektiğini önemle vurgulayın.
• İnteraktif soru: Aranızda yanık üzerine krem süren oldu mu? Neden yanlış olduğunu tartışalım.
• Kritik nokta: Steril örtünün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su kullanımının neden önemli olduğunu açıklayın.
• Gerçek örnek: Buzun dokuya verdiği zararı soğuk yanığı üzerinden anlatın.
• Kritik nokta: Buz kullanımı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yanıklarında hastanın neden mutlaka hastaneye gitmesi gerektiğini açıklayın.
• Kritik nokta: Kalp ritmi riski ve gizli yaralanmalar.
• Ek bilgi: Sevk sürecinde iletişimin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 kontrolünün nasıl yapılacağını (omuzlardan sarsarak) vurgulayın.
• Gerçek örnek: Olay yerinde 112'nin aranmasının neden kritik olduğunu anlatın.
• İnteraktif soru: Çevre güvenliği sağlanmadan müdahale etmenin riskleri nelerdir?
• Kritik nokta: CPR sadece solunum ve bilinç yoksa uygulanır.
• Ek bilgi: İlkyardım Yönetmeliği güncellemelerini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30:2 oranının neden standart olduğunu açıklayın.
• Gerçek örnek: Hava yolu açıklığının sağlanmadığı durumlarda nefesin işe yaramayacağını belirtin.
• İnteraktif soru: Neden 30 basıdan sonra nefes veriyoruz?
• Kritik nokta: Nefes verirken kazazedenin burnunu kapatmayı unutmayın.
• Ek bilgi: Hijyen için bariyer maske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 ve DC akımlarının vücuttaki farklı etkilerini açıklayın. AC akımının neden daha tehlikeli olduğunu kalp ritmi ile ilişkilendirerek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 derinliğinin neden 5-6 cm olması gerektiğini anlatın.
• Gerçek örnek: Yorgunluk nedeniyle bası hızının düşmesinin sonuçlarını paylaşın.
• İnteraktif soru: Neden dirseklerimizi bükmemeliyiz?
• Kritik nokta: Göğüs kafesinin bası sonrası tamamen kalkmasına izin vermek çok önemlidir.
• Ek bilgi: Metronom uygulamaları hız takibi için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AED'nin hayat kurtarıcı etkisini vurgulayın.
• Gerçek örnek: Şok uygulandıktan sonra kalp masajına devam etmenin önemi.
• İnteraktif soru: İşyerinizde AED cihazı nerede bulunuyor?
• Kritik nokta: Cihaz analiz yaparken dokunmak analizi bozar.
• Ek bilgi: AED cihazlarının periyodik bakımları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sertifikalı eğitim almalıyız?
• Gerçek örnek: Eğitimli bir personelin işyerinde hayat kurtardığı bir vaka (genel).
• İnteraktif soru: İlkyardım sertifikanızın geçerlilik süresini biliyor musunuz?
• Kritik nokta: Müdahale ederken kendi güvenliğinizden ödün vermeyin.
• Ek bilgi: İlkyardımcı sayısının yasal oranlara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Kalp durması vakalarında ilk 5 dakikanın kritik olduğunu vurgulayın.
• Gerçek örnek: AED cihazlarının havaalanı ve AVM gibi kalabalık yerlerde neden yaygın olduğunu açıklayın.
• İnteraktif soru: İşyerimizde AED cihazının nerede olduğunu bilen var mı?
• Kritik nokta: Pedlerin hastanın çıplak tenine yapıştırılması hayati önem taşır.
• Ek bilgi: Cihazın şok vermesi durumunda kimsenin hastaya temas etmediğinden emin olunmalıdır.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panik anında hata payını nasıl düşürdüğünü anlatın.
• Gerçek örnek: Sesli komutların gürültülü ortamlarda nasıl duyulabileceğine dair ipuçları verin.
• İnteraktif soru: Acil durumda sesli bir cihazın bizi yönlendirmesi sizce güveni artırır mı?
• Kritik nokta: Cihazın pil ve ped durumu düzenli kontrol edilmelidir.
• Ek bilgi: Cihazın kendi kendine test (self-test) özelliklerinden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Şokun sadece ritmi düzeltmek için bir araç olduğunu belirtin.
• Gerçek örnek: Şok önerilmediğinde kalp masajının neden devam etmesi gerektiğini anlatın.
• İnteraktif soru: Şok önerildiğinde neden hastaya dokunmamalıyız?
• Kritik nokta: Güvenlik, cihazın analiz süreci boyunca en öncelikli konudur.
• Ek bilgi: Cihazın hafızasındaki verilerin doktorlar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müdahale süresi üzerindeki etkisini vurgulayın.
• Gerçek örnek: Cihazın kilitli bir çekmecede olması müdahaleyi nasıl imkansız kılar?
• İnteraktif soru: İşyerimizdeki AED cihazı nerede ve nasıl ulaşılır?
• Kritik nokta: Acil durum planları her yıl güncellenmelidir.
• Ek bilgi: Cihazın üzerindeki yerleşim tabelalarının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Eğitimli olmanın özgüven ve hız kazandırdığını anlatın.
• Gerçek örnek: Tatbikatlarda yapılan basit hataların gerçek olayda nasıl düzeltildiğini paylaşın.
• İnteraktif soru: AED kullanım eğitimi almak ister miydiniz?
• Kritik nokta: Eğitim, yasal bir zorunluluk olmanın ötesinde vicdani bir sorumluluktur.
• Ek bilgi: Sertifikalı ilkyardım eğitimlerinin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hattının önemini vurgulayın.
• Gerçek örnek: Yanlış adres bildirimi nedeniyle yaşanan gecikmeleri anlatın.
• İnteraktif soru: 112'yi ararken ilk söylemeniz gereken nedir?
• Kritik nokta: Panik yapmadan net bilgi aktarımı.
• Ek bilgi: İşletme içi acil durum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Konum bildirmenin hayati önemini belirtin.
• Gerçek örnek: Elektrik kesilmeden müdahale etmenin tehlikesi.
• İnteraktif soru: Tesisinizdeki ana şalterin yerini biliyor musunuz?
• Kritik nokta: Önce kendi güvenliğiniz, sonra yaralının güvenliği.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Fibrilasyon kavramını açıklayın. Kalbin elektriksel dengesinin bozulmasının sonuçlarını anlatın. İlk yardımın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zorunluluğunu hatırlatın.
• Gerçek örnek: Eksik tutanak nedeniyle yaşanan hukuki sorunlar.
• İnteraktif soru: İşyerimizde kaza kayıt defteri nerede tutuluyor?
• Kritik nokta: Objektif ve detaylı tutanak tutulması.
• Ek bilgi: 6331 sayılı Kanun'a göre kayıt tutma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 iş günü kuralının katılığını vurgulayın.
• Gerçek örnek: Geç bildirim sonucu uygulanan cezai yaptırımlar.
• İnteraktif soru: Bildirim süresi kaç gündür?
• Kritik nokta: Form doldururken tıbbi raporla tutarlılık.
• Ek bilgi: 5510 sayılı Kanun kapsamında bildirim süreci.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kriz anındaki rolünü anlatın.
• Gerçek örnek: İletişim kopukluğu nedeniyle yaşanan aksaklıklar.
• İnteraktif soru: Acil durum ekibimizde kimler var?
• Kritik nokta: İletişim kanallarının açık tutulması.
• Ek bilgi: Acil durum ekiplerinin görev dağılımı.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yangınlarında suyun neden tehlikeli olduğunu vurgulayın.
• Gerçek örnek: Hassas elektronik cihazlarda CO2 kullanımının ekipmanı nasıl koruduğunu anlatın.
• İnteraktif soru: İşyerinizdeki yangın söndürücülerin üzerinde elektrik yangınına uygunluk işareti var mı?
• Kritik nokta: Söndürücülerin periyodik kontrol etiketlerini kontrol etmeyi unutmayın.
• Ek bilgi: Elektrik yangını sonrası cihazın tamamen enerjisiz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Enerjiyi kesmenin yangın müdahalesindeki hayat kurtarıcı rolünü belirtin.
• Gerçek örnek: Ana şaltere ulaşımın kısıtlı olduğu durumların riskini tartışın.
• İnteraktif soru: İşyerinizde elektrik ana şalterinin yerini bilmeyen var mı?
• Kritik nokta: Şalter etiketlerinin okunabilirliğini her zaman sağlayın.
• Ek bilgi: Enerji kesme prosedürünü acil durum tatbikatlarında mutlaka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yangınının sadece alev değil, görünmez bir risk olduğunu hatırlatın.
• Gerçek örnek: İletken yüzeylerin yangın anında nasıl bir tuzak oluşturabileceğini açıklayın.
• İnteraktif soru: Yalıtkan paspasların önemini biliyor musunuz?
• Kritik nokta: Müdahale sırasında aceleci davranarak yalıtım kurallarını ihlal etmeyin.
• Ek bilgi: Elektrik çarpması belirtilerini ve ilk yardım kurallarını hatırlayın.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tüpünün sadece bir süs olmadığını vurgulayın.
• Gerçek örnek: Bakımsız bir tüpün acil durumda çalışmaması vakasını tartışın.
• İnteraktif soru: En son ne zaman yangın tüpünün basınç göstergesine baktınız?
• Kritik nokta: Bakım tarihlerinin takibini dijital veya manuel kayıt sistemleriyle yapın.
• Ek bilgi: Yangın tüplerinin erişim yollarını asla kapatmayın.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Kahramanlık yapmanın can kaybına yol açabileceği riskini anlatın.
• Gerçek örnek: Profesyonel ekiplerin gelmesinin neden en güvenli seçenek olduğunu belirtin.
• İnteraktif soru: İşyerinizdeki acil durum toplanma alanını biliyor musunuz?
• Kritik nokta: Eğitimli personel dışında kimsenin yangına müdahale etmesine izin vermeyin.
• Ek bilgi: İtfaiye ile iletişimde yangın türünü (elektrik)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Süre faktörünün önemini anlatın. Elektrik akımının vücutta geçirdiği sürenin hasarı nasıl katladığını örneklerle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RCD cihazlarının çalışma prensibini açıklayın. Neden 30mA sınırının seçildiğini anlatın. Cihazların test edilmesinin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ortamın iletkenliği nasıl artırdığını açıklayın.
• Gerçek örnek: Terli ellerle çalışmanın neden riskli olduğunu vurgulayın.
• İnteraktif soru: Çalışma ortamınızda nem seviyesini nasıl gözlemliyorsunuz?
• Kritik nokta: Deri direncinin ıslaklık ile nasıl değiştiğini anlatın.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elle temasın fiziksel sonuçlarını hatırlatın.
• Gerçek örnek: Prizlere ıslak elle dokunmanın yarattığı kısa devre riskini anlatın.
• İnteraktif soru: Çalışma alanınızda elektrik panolarının yakınında su kaynağı var mı?
• Kritik nokta: Kurulama işleminin sadece zahiri değil, cildin tam kuruması olduğunu belirtin.
• Ek bilgi: İşyeri Bina ve Eklentilerinde Alınacak Sağlık ve Güvenlik Önlemlerine İlişkin Yönetmelik'i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çarpmasının sadece bir temas değil, vücudun biyolojik yapısını bozan bir süreç olduğunu vurgulayın.
• Gerçek örnek: Akım kaynağını bırakamayan bir çalışanın yaşadığı kilitlenme durumunu anlatın.
• İnteraktif soru: Çevrenizde elektrik çarpması nedeniyle kas kilitlenmesi yaşayan birini duydunuz mu?
• Kritik nokta: Akımın vücuttan geçiş süresi, hasarın şiddetini belirleyen en önemli faktördür.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Düşük gerilim ile standart gerilim arasındaki farkı açıklayın.
• Gerçek örnek: İzolasyon trafolarının kullanım alanlarını anlatın.
• İnteraktif soru: Düşük gerilimli alet kullanımını kimler denetliyor?
• Kritik nokta: Düşük gerilimin çarpılma durumunda vücutta yarattığı etkiyi vurgulayın.
• Ek bilgi: Elektrik Kuvvetli Akım Tesisleri Yönetmeliği'ndeki yasal zorunluluklara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sınıflandırmasının ne anlama geldiğini basitçe açıklayın.
• Gerçek örnek: Yanlış IP sınıfı seçimi sonucu oluşan arızalardan bahsedin.
• İnteraktif soru: Kullandığınız cihazların IP derecesini biliyor musunuz?
• Kritik nokta: Sızdırmazlık contalarının zamanla yıpranabileceğini hatırlatın.
• Ek bilgi: Kişisel Koruyucu Donanımların İşyerlerinde Kullanılması Hakkında Yönetmelik'e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paspasların önemini vurgulayın.
• Gerçek örnek: Yalıtkan ayakkabıların düzenli test edilmesinin gerekliliği.
• İnteraktif soru: Çalışma alanınızda yalıtkan paspaslar mevcut mu?
• Kritik nokta: Nemli zeminin yalıtkanlığı nasıl bozduğunu teknik olarak anlatın.
• Ek bilgi: Kişisel Koruyucu Donanımların İşyerlerinde Kullanılması Hakkında Yönetmelik'i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Elektrik arkının sadece bir kivilcim degil, devasa bir isi kaynagi oldugunu vurgulayin.
• Gercek ornek: Ark olusumunun bir anlik bir olay oldugunu ve insan tepki suresinden cok daha hizli gerceklestigini belirtin.
• Kritik nokta: 20.000 derecenin gunes yuzeyinden daha sicak oldugunu hatirlatin.
• Ek bilgi: Elektrik Kuvvetli Akim Tesisleri Yonetmeligi'ne atifta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Ark olusumunun bir kaza sonucu nasil basladigini aciklayin.
• Gercek ornek: Panolardaki toz birikiminin iletkenlik saglayarak kisa devreye yol acma riskinden bahsedin.
• Kritik nokta: Periyodik kontrollerin sadece yasal bir zorunluluk degil, hayati bir koruma oldugunu vurgulayin.
• Ek bilgi: Yalitkanlik direncinin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Arkin sadece yakici degil, ayni zamanda vurucu bir gucu oldugunu belirtin.
• Gercek ornek: Patlama basinci ile olusan fiziksel yaralanmalardan bahsedin.
• Kritik nokta: Ark korumali kiyafetlerin (arc-rated) standart kiyafetlerden farkini vurgulayin.
• Ek bilgi: UV radyasyonunun gorunmez tehlikesi.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Metalin erimesinden ziyade buharlasmasinin yarattigi kimyasal riski aciklayin.
• Gercek ornek: Metal buharlarinin solunmasinin uzun vadeli saglik etkileri.
• Kritik nokta: Havalandirmanin sadece sogutma degil, toksik duman tahliyesi icin de kritik oldugunu belirtin.
• Ek bilgi: Metal oksit dumanlarinin solunum yolu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Arkin hem insan hem de ekipman uzerindeki tahribatini ozetleyin.
• Gercek ornek: Bir pano icindeki karbonlasma ve erime goruntulerini zihninizde canlandirin.
• Kritik nokta: Uzaktan kumanda teknolojisinin insan hayatini kurtaran en onemli muhendislik onlemi oldugunu vurgulayin.
• Ek bilgi: Kaza sonrasi analizlerin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parlamasının sadece bir kıvılcım değil, bir patlama olduğunu vurgulayın.
• Gerçek örnek: Elektrik panolarındaki kısa devrelerin neden olduğu ışık şiddetinden bahsedin.
• İnteraktif soru: Ark parlamasının sıcaklığının güneşin yüzey sıcaklığına yakın olduğunu biliyor muydunuz?
• Kritik nokta: Tehlike sınır mesafesinin altında çalışmanın ölümcül sonuçları olabileceğini belirtin.
• Ek bilgi: Ekipman etiketlerinde belirtilen ark enerjisi değerlerini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dalgasının yarattığı fiziksel kuvvetin bir bombaya benzer etkisini açıklayın.
• Gerçek örnek: Patlama sonrası fırlayan metal parçaların yarattığı risklerden bahsedin.
• İnteraktif soru: Kapalı bir pano kapağının basınçla yerinden fırlaması durumunda neler olabileceğini düşünün.
• Kritik nokta: Basınç dalgasının sadece elektrik değil, mekanik bir tehlike olduğunu vurgulayın.
• Ek bilgi: Ekipman kasalarının düzenli bakımının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V=I*R formülünü basit bir dille açıklayın (Gerilim = Akım x Direnç).
• Gerçek örnek: Islak ellerle elektrikli cihazlara dokunmanın neden daha tehlikeli olduğunu direnç düşüşü üzerinden anlatın.
• İnteraktif soru: Sizce yüksek gerilim mi yoksa düşük gerilim mi daha tehlikelidir? (Cevap: İkisi de, ancak şartlara bağlıdır).
• Kritik nokta: Direnç değerinin kişiden kişiye değişebileceğini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Metalin buharlaşma noktasının insan dokusuna vereceği zararı anlatın.
• Gerçek örnek: Erimiş metal sıçramasının giysilerde açtığı delikleri örnek verin.
• İnteraktif soru: Yüz koruyucu siperliklerin neden bu noktada kritik olduğunu tartışın.
• Kritik nokta: Sıçrayan parçaların sadece elektrikçi değil, yakın çevredeki herkes için tehlikeli olduğunu belirtin.
• Ek bilgi: Koruyucu giysilerin ark dayanım sınıfının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Sentetik kumaşların eriyip cilde yapışmasıyla oluşan trajik yanıkları anlatın.
• İnteraktif soru: Kendi kullandığınız KKD'lerin ark dayanım değerini biliyor musunuz?
• Kritik nokta: KKD'nin kalori değerinin ark enerjisinden büyük olması gerektiğini vurgulayın.
• Ek bilgi: KKD seçiminde 6331 sayılı Kanun ve ilgili yönetmeliklere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Enerjisiz çalışmanın tek mutlak güvenlik olduğunu vurgulayın.
• Gerçek örnek: LOTO prosedürlerinin uygulanmadığı durumlarda yaşanan kazalardan bahsedin.
• İnteraktif soru: Enerjiyi kesmek mümkün değilse, hangi alternatif güvenlik önlemleri alınabilir?
• Kritik nokta: Enerjiyi kesmenin sadece bir düğmeye basmak değil, bir doğrulama süreci olduğunu belirtin.
• Ek bilgi: Risk değerlendirmesinin her iş öncesi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parlamasının sadece elektrik çarpması değil, bir ısı kaynağı olduğunu belirtin.
• Gerçek örnek: Arkın yarattığı ani ısı artışının çıplak cilde etkisini açıklayın.
• İnteraktif soru: Aranızda hiç ark parlamasına şahit olan var mı?
• Kritik nokta: Radyant ısının temas gerektirmeden yakıcı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Sentetik kumaşların ark anındaki tehlikeli davranışını açıklayın.
• Gerçek örnek: Eriyerek cilde yapışan bir kumaşın yaratacağı ek doku hasarını anlatın.
• İnteraktif soru: İşyerinde kullandığınız kıyafetlerin kumaş içeriklerini biliyor musunuz?
• Kritik nokta: Sentetik giysilerin kaza anında birer risk unsuru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Yanıkların sadece deri hasarı değil, sistemik bir kriz olduğunu anlatın.
• Gerçek örnek: Sıvı kaybının vücut dengesini nasıl bozduğunu açıklayın.
• İnteraktif soru: Geniş çaplı bir yanık durumunda ilk ne yapılmalı?
• Kritik nokta: Önlemenin tedaviden daha az maliyetli ve insani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ilk yardım uygulamalarının (yağ sürmek vb.) tehlikesini anlatın.
• Gerçek örnek: Soğuk su uygulamasının doku hasarını nasıl sınırlandırdığını açıklayın.
• İnteraktif soru: Evde veya işyerinde yanıklara karşı ilk yardım çantasında ne olmalı?
• Kritik nokta: Profesyonel yardım gelene kadar sadece soğutma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 giysilerin standart bir kıyafet değil, hayati bir koruyucu olduğunu vurgulayın.
• Gerçek örnek: FR kıyafetin ark anında nasıl bir bariyer oluşturduğunu açıklayın.
• İnteraktif soru: FR giysilerin bakım ve kontrolü nasıl yapılmalı?
• Kritik nokta: Hasarlı FR giysilerin artık koruma sağlamayacağını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gözünün bir nevi güneş yanığı olduğunu vurgulayın.
• Gerçek örnek: Kaynakçıların akşam saatlerinde hissettiği kum batması hissini hatırlatın.
• İnteraktif soru: Aranızda kaynak ışığına korunmasız bakıp göz ağrısı çeken oldu mu?
• Kritik nokta: Belirtiler hemen değil, saatler sonra ortaya çıkar.
• Ek bilgi: 6331 sayılı Kanun gereği bu tür mesleki maruziyetler iş kazası sayılabilir.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ışınlarının görünmediğini ancak gözü yaktığını belirtin.
• Gerçek örnek: Kaynak yapılan alanın yakınında bulunan kişinin gözlerinde oluşan yorgunluğu anlatın.
• İnteraktif soru: Kaynak alanında neden perde kullanmalıyız?
• Kritik nokta: Yansımaların da tehlikeli olduğunu unutmayın.
• Ek bilgi: KKD Yönetmeliği uyarınca toplu koruma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Akımın vücudu bir iletken gibi kullandığını ve en kısa yolu seçtiğini anlatın.
• Gerçek örnek: İki elle bir kabloya dokunmanın kalp üzerinden akım geçişine neden olacağını vurgulayın.
• İnteraktif soru: Neden elektrik işlerinde tek el kuralı uygulanır?
• Kritik nokta: Akım yolunun hayati organlardan geçmesi, çarpmanın ölümcül olma ihtimalini doğrudan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filtre seçimi gözü yorar.
• Gerçek örnek: Maskenin sensörünün kapalı kalması sonucu oluşan kaza senaryosu.
• İnteraktif soru: Maskenizin pilini ne zaman kontrol ettiniz?
• Kritik nokta: CE işareti olmayan maske kullanmayın.
• Ek bilgi: Filtre numarası kaynak akımı ile doğru orantılı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Merak duygusunun kazaya neden olabileceğini anlatın.
• Gerçek örnek: Kaynakçıya soru sormak için yanına giden kişinin maruziyeti.
• İnteraktif soru: Kaynak yapılan yere yaklaşırken neye dikkat edersiniz?
• Kritik nokta: Sadece kaynakçı değil, çevresindekiler de risk altındadır.
• Ek bilgi: İlgili yönetmelikler alanın izole edilmesini şart koşar.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tek başına yeterli olmadığını, eğitimin önemini anlatın.
• Gerçek örnek: Düzenli göz muayenesi sayesinde erken tespit edilen göz kuruluğu.
• İnteraktif soru: Sizce en iyi koruma yöntemi hangisidir?
• Kritik nokta: Güvenlik bir kültürdür.
• Ek bilgi: Sağlık gözetimi işverenin yasal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 giysilerin sadece bir kumaş değil, bir mühendislik ürünü olduğunu vurgulayın.
• Gerçek örnek: Kumaşın ısı karşısında nasıl karbonize olduğunu gösteren test videolarından bahsedin.
• Kritik nokta: Giysilerin üzerindeki FR etiketlerinin okunabilirliğinin önemini belirtin.
• Ek bilgi: 6331 sayılı Kanun kapsamında kişisel koruyucu donanım temini işverenin asli görevidir.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Sentetik kumaşların ark anındaki reaksiyonunu basitçe anlatın.
• Gerçek örnek: Erimiş plastik materyalin cilde yapışma etkisini tasvir edin.
• İnteraktif soru: Aranızda günlük kıyafet olarak sentetik tercih eden var mı, neden sakıncalı olabilir?
• Kritik nokta: Sadece dış giysi değil, iç çamaşırı seçimi de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Katmanlamanın soğuk hava için değil, ısı yalıtımı için olduğunu anlatın.
• Kritik nokta: Tüm katmanların FR olması zorunluluğuna vurgu yapın.
• Gerçek örnek: Katmanlar arasındaki hava boşluğunun yalıtım değerini nasıl artırdığını açıklayın.
• Ek bilgi: 6331 sayılı Kanun gereği uygun koruyucu donanım seçimi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cal/cm² biriminin ne anlama geldiğini basitçe açıklayın.
• Kritik nokta: Giysinin cal/cm² değeri ile tesisin ark enerjisi değerini eşleştirmeyi anlatın.
• İnteraktif soru: Tesisinizdeki ark enerjisi değerlerini bilen var mı?
• Ek bilgi: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yıkamanın FR özelliğini nasıl yok ettiğini anlatın.
• Kritik nokta: Yağlı ve kirli giysilerin neden tehlikeli olduğunu vurgulayın.
• Gerçek örnek: Yırtık bir giysinin ark anında nasıl savunmasız bıraktığını tasvir edin.
• Ek bilgi: Ekipman ömrü takibi için bir log kaydı tutulmasını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Ark kategorilerinin risk derecelendirmesindeki yerini vurgulayın.
• Gerçek örnek: CAT 3 ve CAT 4 arasındaki enerji farkının doku üzerindeki etkisini açıklayın.
• Kritik nokta: Kategori seçiminin hayat kurtarıcı olduğunu belirtin.
• Ek bilgi: NFPA 70E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Mühendislik hesaplarının KKD seçimi için temel olduğunu belirtin.
• Kritik nokta: Kısa devre akımının enerji üzerindeki etkisini açıklayın.
• İnteraktif soru: Hesaplama yapılmadan ekipman seçmenin risklerini tartışın.
• Ek bilgi: Analiz raporlarının güncel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Doğrudan ve dolaylı temasın risklerini ayırt edin.
• Gerçek örnek: Bir cihazın gövdesine dokunduğunuzda çarpılmanızın bir dolaylı temas örneği olduğunu belirtin.
• İnteraktif soru: Kaçak akım rölesi test butonuna en son ne zaman bastınız?
• Kritik nokta: Topraklama ve kaçak akım rölesi, elektrik güvenliğinin iki temel direğidir.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Korumanın vücudun her yerinde bütüncül olması gerektiğini belirtin.
• Gerçek örnek: Deri koruyucuların eldiven ömrünü nasıl uzattığını anlatın.
• Kritik nokta: Hasarlı donanımın ark anında koruma sağlamayacağını vurgulayın.
• Ek bilgi: KKD muhafaza koşullarından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İzin sisteminin yasal sorumluluk boyutuna değinin.
• İnteraktif soru: İş izni olmayan bir çalışmanın sonuçlarını tartışın.
• Kritik nokta: İzin formunun risk analizi ile entegre olması gerektiğini belirtin.
• Ek bilgi: İzinlerin süreli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Ekipman doğrulaması yapılmadan sahaya girilmemesi gerektiğini söyleyin.
• Kritik nokta: Etiket okumanın ve test sonuçlarını anlamanın önemi.
• Gerçek örnek: Yanlış sınıflandırılmış bir ekipmanın yarattığı risk.
• Ek bilgi: Ekipman üzerindeki standart işaretleri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gözle görülemeyen ancak tehlikeli bir enerji türü olduğunu belirtin.
• Gerçek örnek: Bir plastik borudan akan sıvının sürtünme ile nasıl yüklendiğini açıklayın.
• İnteraktif soru: İşyerinizde statik elektrik çarpmasına neden olabilecek hangi süreçler var?
• Kritik nokta: Yükün oluşumunun engellenemeyeceği, ancak yönetilebileceği gerçeğini vurgulayın.
• Ek bilgi: Malzeme seçimi ve topraklama bağlantılarının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İletken ve yalıtkan malzemelerin yük biriktirme farklarını açıklayın.
• Gerçek örnek: Yalıtkan bir zeminde yürüyen işçinin kapı koluna dokunduğunda yaşadığı deşarjı anlatın.
• İnteraktif soru: İşyerinizde kullandığınız plastik ekipmanların statik biriktirme potansiyeli hakkında bilginiz var mı?
• Kritik nokta: Topraklama sisteminin yalıtkan yüzeylerdeki yetersizliğini vurgulayın.
• Ek bilgi: Antistatik ayakkabıların çalışma prensibinden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kıvılcımın nasıl bir felakete dönüşebileceğini vurgulayın.
• Gerçek örnek: Yanıcı madde transferi sırasında topraklama kablosunun takılmaması sonucu yaşanan kaza senaryosunu tartışın.
• İnteraktif soru: İşyerinizde yanıcı veya parlayıcı madde bulunan bölgeleri biliyor musunuz?
• Kritik nokta: Eş potansiyel bağlamanın, topraklamadan farklı olduğunu ve önemini vurgulayın.
• Ek bilgi: Minimum tutuşma enerjisi kavramını basitleştirerek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Nemin elektrik iletimindeki rolünü anlatın.
• Gerçek örnek: Kış aylarında kazak giyerken yaşanan statik şokları örnek verin.
• İnteraktif soru: Çalıştığınız ortamın nem dengesi, statik elektriklenme durumunu etkiliyor mu?
• Kritik nokta: Nemlendirme sistemlerinin sadece konfor değil, bir güvenlik önlemi olduğunu belirtin.
• Ek bilgi: Higrometre cihazlarının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tehlikelere karşı dikkatli olma bilincini aşılayın.
• Gerçek örnek: Küçük bir statik şokun, aslında sistemdeki topraklama arızasının bir habercisi olduğunu anlatın.
• İnteraktif soru: Statik elektrikle ilgili bir olay yaşadığınızda kime bildireceğinizi biliyor musunuz?
• Kritik nokta: İhbar kültürünün kazaları önlemedeki rolünü vurgulayın.
• Ek bilgi: Risk değerlendirme formlarında statik elektriğin yer almasının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Patlayıcı ortamların tehlikelerini vurgulayın.
• Gerçek örnek: Bir elektrik arkının nasıl bir patlamaya yol açabileceğini anlatın.
• İnteraktif soru: Çalıştığınız alanda kıvılcım riski taşıyan ekipmanlar var mı?
• Kritik nokta: Ekipmanların ATEX uyumluluğunu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kavramını basitçe açıklayın.
• Gerçek örnek: Gaz dedektörlerinin hayat kurtarıcı rolünü anlatın.
• İnteraktif soru: LEL değerinin ne olduğunu bilen var mı?
• Kritik nokta: Sensör kalibrasyonlarının doğruluğuna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çarpmasının sadece bir çarpılma değil, çok yönlü bir travma süreci olduğunu vurgulayın.
• Gerçek örnek: Çarpılma sonrası düşme kaynaklı kafa travması riskine dikkat çekin.
• İnteraktif soru: Elektrik çarpması olan birine dokunmadan önce ne yapmalısınız?
• Kritik nokta: Elektrik çarpması sonrası kazazede iyi görünse bile mutlaka tıbbi muayene yapılmalıdır; gizli kalp hasarları gelişebilir.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Buharların neden zeminde biriktiğini fiziksel olarak anlatın.
• Gerçek örnek: Havalandırma sisteminin patlamayı nasıl önlediğini açıklayın.
• İnteraktif soru: Çalışma alanınızda hava akışı nasıl sağlanıyor?
• Kritik nokta: Ex-proof cihazların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bölgelerini kısaca tanımlayın.
• Gerçek örnek: Yanlış bölgede kullanılan bir cihazın riskini belirtin.
• İnteraktif soru: Sahada hangi bölgelerde çalıştığınızı biliyor musunuz?
• Kritik nokta: Bölge işaretlemelerine riayet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nasıl oluştuğunu anlatın.
• Gerçek örnek: Topraklama hattının kopuk olması durumunda yaşanabilecekleri belirtin.
• İnteraktif soru: Antistatik ekipmanları düzenli kullanıyor musunuz?
• Kritik nokta: Topraklama direnç ölçümlerinin periyodik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malzemelerin elektriği neden tuttuğunu açıklayın.
• Gerçek örnek: Plastik bir yüzeyin nasıl şarj olduğunu anlatın.
• İnteraktif soru: Yalıtkan bir yüzeye dokunduğunuzda neden kıvılcım çıkabilir?
• Kritik nokta: Yüzey direncinin yüksekliği tehlikeyi belirler.
• Ek bilgi: Malzeme direnç ölçümleri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Sürtünmenin plastik üzerindeki etkisini vurgulayın.
• Gerçek örnek: Konveyör bantlardaki statik yük birikimi.
• İnteraktif soru: Neden plastik kutular statik yükü daha fazla tutar?
• Kritik nokta: Nem oranının statik elektrik üzerindeki dengeleyici rolü.
• Ek bilgi: İletken katkılı polimerler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boşalma eğilimini açıklayın.
• Gerçek örnek: Kıvılcım boşalmasının tehlikeli olduğu yerler.
• İnteraktif soru: Boşalma noktaları neden sivri uçlardır?
• Kritik nokta: Topraklamanın boşalmayı nasıl kontrol ettiği.
• Ek bilgi: Elektrik alan şiddeti ölçüm cihazları.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İyonizasyonun temel çalışma prensibini anlatın.
• Gerçek örnek: Paketleme hatlarında iyonlaştırıcı kullanımı.
• İnteraktif soru: İyonlar statik yükü nasıl nötralize eder?
• Kritik nokta: İyonlaştırıcıların periyodik bakımının önemi.
• Ek bilgi: Aktif ve pasif sistemler arasındaki farklar.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Tasarımda malzeme seçiminin önemini vurgulayın.
• Gerçek örnek: Antistatik zemin kaplamalarının çalışma prensibi.
• İnteraktif soru: Ayakkabı ve zemin ikilisi neden önemlidir?
• Kritik nokta: Malzeme direnç değerlerinin zamanla değişimi.
• Ek bilgi: Antistatik standartlar ve test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 ve bonding arasındaki temel farkı açıklayın.
• Gerçek örnek: Metal bir tankın topraklama hattına bağlanma şeklini anlatın.
• İnteraktif soru: Aranızda topraklama hattının direnç değerini kontrol eden var mı?
• Kritik nokta: Düşük direnç, hızlı deşarj demektir.
• Ek bilgi: Elektrik Tesislerinde Topraklamalar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Potansiyel farkın ark oluşumundaki rolünü vurgulayın.
• Gerçek örnek: İki tank arasındaki bonding kablosunun önemini anlatın.
• İnteraktif soru: Gevşek bir bağlantının ne tür riskler doğurabileceğini tartışın.
• Kritik nokta: Mekanik bütünlüğün elektriksel süreklilik üzerindeki etkisi.
• Ek bilgi: Elektrik Kuvvetli Akım Tesisleri Yönetmeliği'ni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bir direnç gibi davrandığını açıklayın.
• Gerçek örnek: Elin kuru olması ile terli olması arasındaki direnç farkını vurgulayın.
• Kritik nokta: Yüksek gerilimde deri direncinin delinerek akımın iç organlara ulaşabileceğini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Transfer öncesi kontrol listesinin önemini belirtin.
• Gerçek örnek: Hortumun metalik uçlarının tankla temasının doğrulanması.
• İnteraktif soru: Operatör olarak bağlantıyı nasıl kontrol edersiniz?
• Kritik nokta: Statik elektrik birikiminin en yoğun olduğu an transfer anıdır.
• Ek bilgi: Elektrik Tesislerinde Topraklamalar Yönetmeliği'ne uygunluğu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 muayenenin neden tek başına yetersiz olduğunu açıklayın.
• Gerçek örnek: Ölçüm cihazı ile yapılan süreklilik testini anlatın.
• İnteraktif soru: Kayıt tutulmayan bir ölçümün geçerliliği nedir?
• Kritik nokta: Direnç değerlerinin takibi, kaza önlemede proaktif bir adımdır.
• Ek bilgi: Elektrik Tesislerinde Topraklamalar Yönetmeliği'nin periyodik kontrol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yasal sorumluluklarını özetleyin.
• Gerçek örnek: Mevzuat uyumsuzluğu durumunda karşılaşılabilecek yaptırımlar.
• İnteraktif soru: İSG kültüründe çalışanın rolü nedir?
• Kritik nokta: Güvenlik, sadece yönetmelik değil bir yaşam biçimidir.
• Ek bilgi: 6331 sayılı İş Sağlığı ve Güvenliği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Antistatik donanımın sadece bir aksesuar değil, hayat kurtarıcı bir önlem olduğunu belirtin.
• Gerçek örnek: Yanıcı tozların bulunduğu ortamlarda ayakkabı tabanının yalıtkan olması durumunda yaşanabilecek riskleri anlatın.
• İnteraktif soru: Çalışanlara kullandıkları ayakkabıların iletkenlik testini en son ne zaman yaptıklarını sorun.
• Kritik nokta: İletkenlik sürekliliği için çorap seçimi gibi detayların önemine değinin.
• Ek bilgi: İlgili mevzuatın işverene yüklediği denetim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görünmez ama ölümcül bir tehlike olduğunu açıklayın.
• Gerçek örnek: Sürtünme kaynaklı yüklerin nasıl birikebileceğine dair günlük örnekler verin.
• İnteraktif soru: Statik elektrik çarpmalarına karşı önlem almayan birinin ne gibi riskleri olabileceğini sorun.
• Kritik nokta: Yükün kontrollü boşaltılmasının önemini vurgulayın.
• Ek bilgi: Elektrik Kuvvetli Akım Tesisleri Yönetmeliği temelinde iletkenlik prensiplerine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ile ayakkabı uyumunun önemini anlatın.
• Gerçek örnek: Yanlış zemin temizliği sonucu iletkenliğin kaybolduğu durumları açıklayın.
• İnteraktif soru: Çalıştığınız ortamda zeminin iletken olduğunu nasıl anlarsınız?
• Kritik nokta: İletkenlik sürekliliğinin bozulmasının yarattığı tehlikeyi anlatın.
• Ek bilgi: Zeminlerin iletkenlik ölçümlerinin yasal takibini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Testin sadece bir formalite değil, koruyucu kalkanın kontrolü olduğunu belirtin.
• Gerçek örnek: Testten geçemeyen bir ekipmanın kullanımı durumunda yaşanabilecek yasal sonuçları vurgulayın.
• İnteraktif soru: İşyerinizdeki ayakkabı test istasyonlarını doğru kullanabiliyor musunuz?
• Kritik nokta: Giysilerin yıkama talimatlarına uyulmaması iletkenliği bitirir.
• Ek bilgi: Test kayıtlarının tutulmasının yasal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bölgelerinin yüksek riskli alanlar olduğunu hatırlatın.
• Gerçek örnek: Yanlış ekipman kullanımı ile tetiklenen patlama senaryoları üzerine tartışın.
• İnteraktif soru: ATEX işaretlerini gördüğünüzde ne yapmanız gerektiğini biliyor musunuz?
• Kritik nokta: Antistatik önlemlerin bir bütünün parçası olduğunu unutmayın.
• Ek bilgi: İşverenin teknik önlem alma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Akaryakıt transferinde statik elektriğin görünmez ama ölümcül bir risk olduğunu hatırlatın.
• Gerçek örnek: Geçmişte yapılan transferlerde topraklama eksikliği nedeniyle oluşan statik boşalma vakalarından bahsedin.
• İnteraktif soru: Çalışma alanınızda topraklama hattının çalışıp çalışmadığını nasıl kontrol edersiniz?
• Kritik nokta: Statik yükün birikme hızı ile akış hızı arasındaki doğrudan ilişkiyi vurgulayın.
• Ek bilgi: Topraklama hatlarının periyodik kontrol kayıtlarını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 hızının neden statik elektrik üretiminde anahtar rol oynadığını açıklayın.
• Gerçek örnek: Hızlı dolum yapılan tanklarda statik elektrik birikiminin yavaş dolum yapılanlara göre çok daha yüksek olduğunu belirtin.
• İnteraktif soru: Dolum hızını ayarlayan vanaların çalışma prensibi hakkında ne biliyorsunuz?
• Kritik nokta: Dolumun başlangıç aşamasında hızın düşük tutulması kuralını mutlaka vurgulayın.
• Ek bilgi: Akış hızı değerlerinin ekipman spesifikasyonlarına uygunluğunu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elektriği iletme özelliğini hatırlatın.
• Gerçek örnek: Islak ellerle prizlere dokunmanın riskini vurgulayın.
• Kritik nokta: Nemli ortamlarda KKD kullanımının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 ve bonding arasındaki farkı ve neden ikisinin de şart olduğunu anlatın.
• Gerçek örnek: Bonding kablosu kopuk olan bir varil ile tank arasındaki kıvılcım riskini canlandırın.
• İnteraktif soru: Bonding kablolarının sağlamlığını nasıl test edersiniz?
• Kritik nokta: Metalden metale sürekliliğin sağlanması için boyasız yüzey temasının önemini hatırlatın.
• Ek bilgi: Periyodik muayenelerde direnç ölçüm değerlerinin sınırlarını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plastik varil yerine metal varil kullanılması gerektiğini açıklayın.
• Gerçek örnek: Plastik kaplarda oluşan statik birikimin bir kişi dokunduğunda nasıl boşaldığını anlatın.
• İnteraktif soru: İşletmenizde metal olmayan kaplar kullanılıyor mu, kullanılıyorsa nasıl önlem alıyorsunuz?
• Kritik nokta: Metal kapların iletkenliğinin topraklama ile birleştiğinde sağladığı korumayı vurgulayın.
• Ek bilgi: Kapların üzerindeki iletkenlik işaretlerini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Kıvılcım riskinin sadece elektrik değil, mekanik kaynaklı da olabileceğini vurgulayın.
• Gerçek örnek: Yanlış alet kullanımı sonrası meydana gelen küçük bir kıvılcımın büyük bir solvent tankını nasıl tutuşturabileceğini anlatın.
• İnteraktif soru: İşletmenizde Ex-proof olmayan bir cihazın yanlışlıkla alana sokulduğunu görürseniz ne yaparsınız?
• Kritik nokta: Kıvılcım çıkarmayan aletlerin kullanımının zorunlu olduğu bölgeleri tanımlayın.
• Ek bilgi: Ex-proof ekipman etiketlerini ve sertifikalarını kontrol etmeyi öğrenin.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enerjisinin kontrolsüz akışının neden olabileceği riskleri hatırlatın.
• Gerçek örnek: Cihaz gövdesinde elektrik kaçağı olduğunda topraklama hattının nasıl bir bariyer oluşturduğunu anlatın.
• İnteraktif soru: Topraklama hattı olmayan bir cihazın dış yüzeyine dokunduğunuzda ne olacağını tahmin edebilir misiniz?
• Kritik nokta: Topraklama bir lüks değil, yasal bir zorunluluktur.
• Ek bilgi: Elektrik Tesislerinde Topraklamalar Yönetmeliği teknik detaylar için temel kaynaktır.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Doğrudan ve dolaylı temas arasındaki farkı vurgulayın.
• Gerçek örnek: Pano kapağına dokunulduğunda meydana gelen kazaların nedenlerini açıklayın.
• İnteraktif soru: Kaçak akım rölesi ile topraklama arasındaki farkı biliyor musunuz?
• Kritik nokta: Dolaylı temas, iş kazalarının en sessiz ama ölümcül nedenlerinden biridir.
• Ek bilgi: İnsan vücudunun elektrik akımına karşı direnci çevresel faktörlere göre değişir.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Koruma topraklamasının cihazın değil, insanın güvenliği için yapıldığını belirtin.
• Gerçek örnek: Nemli ortamlarda (örneğin inşaat sahası) koruma topraklamasının önemi daha da artar.
• İnteraktif soru: El aletlerinin topraklama hattını hiç kontrol ettiniz mi?
• Kritik nokta: Topraklama direnci arttıkça koruma işlevi zayıflar.
• Ek bilgi: Periyodik kontrolleri yetkili elektrik mühendisleri tarafından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 topraklamasının şebekenin genel sağlığı olduğunu belirtin.
• Gerçek örnek: Fabrika içindeki gerilim dalgalanmaları sistem topraklamasındaki bir eksiklikten kaynaklanabilir.
• İnteraktif soru: TN, TT, IT sistemlerinden hangisinin kullanıldığını biliyor musunuz?
• Kritik nokta: Sistem topraklaması işletme sürekliliği için şarttır.
• Ek bilgi: Yanlış seçilen bir sistem topraklaması koruma cihazlarının çalışmamasına neden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topraklama hattı var ama sürekliliği yoksa, aslında hiç topraklama yok demektir.
• Gerçek örnek: Kablo eklerinin zamanla gevşemesi sonucu oluşan süreklilik kayıplarından bahsedin.
• İnteraktif soru: Bir cihazın topraklama hattının kopuk olduğunu nasıl anlarsınız?
• Kritik nokta: Süreklilik testi, görsel kontrolden daha önemlidir.
• Ek bilgi: Periyodik muayene raporlarında süreklilik değerleri mutlaka yer almalıdır.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 ve N iletkenlerinin karıştırılmasının en yaygın elektrik hatalarından biri olduğunu belirtin.
• Kritik nokta: PE'nin güvenlik, N'in ise işletme fonksiyonu olduğunu vurgulayın.
• İnteraktif soru: Tesisatınızda N ve PE hattının birleştiği bir nokta olup olmadığını biliyor musunuz?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Gövde korumasının neden hayati olduğunu açıklayın.
• Gerçek örnek: Bir cihazın metal aksamına dokunulduğunda hissedilen elektriğin, PE bağlantısının yokluğundan kaynaklandığını anlatın.
• Kritik nokta: PE ile N hattı gövde içerisinde asla temas etmemelidir.
• Ek bilgi: Kaçak akım rölesinin bu ayrım üzerinde çalıştığını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image" Target="../media/image-259-1.png"/><Relationship Id="rId2" Type="http://schemas.openxmlformats.org/officeDocument/2006/relationships/image" Target="../media/image-259-2.png"/><Relationship Id="rId3" Type="http://schemas.openxmlformats.org/officeDocument/2006/relationships/slideLayout" Target="../slideLayouts/slideLayout1.xml"/><Relationship Id="rId4"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Elektrik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Akımının Vücuttaki İzlediği Yol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akımının vücuttan geçiş yolu, kazanın ölümcül sonuçlar doğurup doğurmayacağını belirleyen en önemli faktörlerden biridir; özellikle akımın kalp üzerinden geçmesi, kalp kasının elektriksel sinyallerini bozarak ventriküler fibrilasyona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El-el veya el-ayak arasındaki akım geçişleri, hayati organların akım yolunda kalmasına neden olduğu için en yüksek risk grubunu oluşturur. Elektrik Kuvvetli Akım Tesisleri Yönetmeliği, bu tür tehlikeleri minimize etmek için iletken kısımların koruma altına alınmasını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içindeki akım yolu, dokuların elektriksel iletkenliğine göre şekillenir; sinir sistemleri ve kan damarları elektriği daha iyi ilettiği için akım genellikle bu yolları tercih eder. Bu durum, iç organlarda ciddi yanıklara ve sinir sistemi hasarlarına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Sistemlerinde PE ve 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TN, TT ve IT sistemlerinde PE ve N iletkenlerinin çekilme kuralları farklıdır; Elektrik Kuvvetli Akım Tesisleri Yönetmeliği, sistem tipine göre hattın ayrı mı yoksa birleşik mi çekileceğini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TN-S sisteminde PE ve N iletkenleri tüm tesisat boyunca tamamen ayrı çekilir; bu yapı, elektriksel gürültü ve arıza akımı kontrolü açısından en güvenli topraklama sistemlerinden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TN-C sisteminde ise PE ve N görevleri tek bir iletkende (PEN) birleştirilmiştir; ancak bu sistem, modern tesisatlarda güvenlik riskleri nedeniyle yerini giderek TN-S sistemine bırakmaktadır.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 sistemlerinde ise nötr hattı genellikle izole edilir veya yüksek empedansla topraklanır; bu sistemler, sürekliliğin kritik olduğu hastane veya endüstriyel tesislerde tercih edilen özel koruma yöntemleridir.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Hatalı Bağlantı ve Karıştırma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iletkenin PE ile karıştırılarak bağlanması, kaçak akım koruma rölelerinin sürekli açma yapmasına veya arıza anında çalışmamasına neden olur; bu durum tesisatın güvenliğini tamamen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 iletkeninin nötr olarak kullanılması, cihaz gövdelerinin elektriksel olarak yüklü kalmasına ve dokunulduğunda ciddi elektrik çarpmalarına, hatta ölümlere yol açan bir güvenlik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Hatalı bağlantılar, tesisatta ısınmaya ve yangın riskine sebebiyet verir; bu tür hatalar genellikle kalifiye olmayan personelin yaptığı müdahaleler sonucu oluşur ve tesisin genel güvenliğini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periyodik olarak kontrol edilmesi ve yetkisiz kişilerin müdahalesinin engellenmesi, 6331 sayılı İSG Kanunu kapsamında işverenin sorumluluğunda olan temel bir güvenlik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İletken Tanımlama ve Renk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PE iletkeni mutlaka yeşil-sarı renk koduyla tanımlanmalıdır; bu özel renk kombinasyonu, hattın koruma amaçlı olduğunu net bir şekilde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iletken ise genellikle mavi renkli kablolarla tanımlanır; bu standart, bakım ve onarım çalışmaları sırasında iletkenlerin ayırt edilmesini sağlayarak hatalı müdahaleleri önleyen görsel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dışı renk kullanımı veya tanımlama yapılmaması, arıza müdahalesi sırasında görevli personelin yanlış kabloya dokunmasına ve ciddi iş kazalarına maruz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Tesisatlardaki kablo renklerinin güncel standartlara uygunluğu, yıllık periyodik kontroller sırasında mutlaka denetlenmelidir; renk kodları, elektrik güvenliğinin ilk ve en basit savunma hattını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ve 30mA Hassasiyet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(RCD/RCCB), devredeki giren ve çıkan akım arasındaki farkı ölçerek hayati koruma sağlar; 30mA eşik değeri, insan kalbinin durma riskini minimize eden güvenli bir sınırdır.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doğrudan temas koruması için hassasiyeti 30mA olan rölelerin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Röle, sistemde bir kaçak algıladığı anda milisaniyeler içerisinde devreyi keserek elektrik çarpması sonucu oluşabilecek ölümleri önlemeyi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Dolaylı Temas ve Koruma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temas, elektrikli cihazların gövdesinde meydana gelen bir yalıtım hatası sonucu, kullanıcının cihazın metal aksamına dokunmasıyla oluşan tehlikeli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topraklama hattı üzerinden dönen kaçak akımı algılayarak, akımın insan vücudu üzerinden toprağa akmasını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işyerindeki tüm elektrikli ekipmanların dolaylı temasa karşı uygun koruma sistemlerine sahip olması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Röle Test Butonu ve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mekanik aksamları zamanla korozyon veya tozlanma nedeniyle işlevini yitirebilir; bu yüzden üzerindeki test butonu ayda en az bir kez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butonuna basıldığında röle enerjiyi kesmelidir, eğer kesmiyorsa cihaz arızalıdır ve vakit kaybetmeden yetkili bir elektrikçi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bu tür güvenlik ekipmanlarının periyodik kontrollerinin kayıt altına alınması ve yıllık bakım planlarına dahil edilmesi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Alanlarda Kaçak Akım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mutfak, laboratuvar veya dış ortam gibi ıslak ve nemli alanlarda insan vücudunun direnci düştüğü için elektrik çarpma riski çok daha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bu tür yüksek riskli alanlarda kaçak akım rölesi kullanımını istisnasız bir zorunluluk haline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alanlarda kullanılan tüm priz hatlarının bağımsız bir kaçak akım rölesi ile korunması, olası bir kazada hayati bir bariyer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Seçiciliği ve Kademeli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tesislerde tüm sistemin tek bir kaçak akım rölesine bağlanması, tek bir noktadaki küçük bir kaçakta tüm fabrikanın enerjisinin kesilmesine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Seçicilik prensibi gereği, ana panoda daha yüksek akım değerine sahip röleler, tali panolarda ise daha hassas röleler kullanılarak arıza anında sadece ilgili hattın kesilmesi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iş sürekliliğini korurken güvenlik standartlarından ödün vermeyen profesyonel bir elektrik tesisatı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Direnci Ölçümü ve Temel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direnci, Elektrik Tesislerinde Topraklamalar Yönetmeliği esaslarına göre özel ölçüm cihazları (toprak megeri) kullanılarak yapılmalıdır; bu işlem, tesisin güvenli bir şekilde çalışması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elektrotların birbirinden bağımsız olması ve toprak yapısının dirence olan etkisinin doğru hesaplanması, elde edilen verilerin güvenilirliği açısından büyük önem taşır; hatalı ölçüm yöntemleri yanlış sonuçlara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Kabul edilebilir direnç değerleri, tesisin türüne ve koruma yöntemine göre yönetmelikte belirtilen sınır değerler dahilinde olmalıdır; bu değerlerin üzerinde bir direnç, koruma cihazlarının görevini yapmasını engelleyebilir.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işlemi, tesisin kurulum aşamasından sonra ve periyodik aralıklarla yetkili teknik personel tarafından gerçekleştirilmeli, değerler sürekli kontrol edilerek sistem güvenliği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Direnç Hedefi ve Güvenlik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sisteminde düşük direnç hedefi, herhangi bir hata anında oluşan kaçak akımın güvenli bir yoldan toprağa aktarılmasını sağlamak ve temas gerilimini insan sağlığını tehdit etmeyecek seviyelere indirmektir.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direnç değerinin düşük tutulması, aşırı akım koruma cihazlarının (sigorta, röle) hızlı tepki vererek devreyi kesmesine olanak tanır; bu durum yangın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Direnç değerinin yükselmesi, hata anında metal aksamlar üzerinde tehlikeli dokunma gerilimlerinin oluşmasına neden olabilir; bu durum çalışanlar için doğrudan elektrik çarpması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sürekli düşük direnç seviyesinde kalması, hem cihazların ömrünü uzatır hem de işletme genelinde kararlı bir elektrik güvenliği altyapısı oluşturarak iş kazalarının önüne geçilmesine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 Süresi ve Elektrik Şoku Şiddeti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akımına maruz kalınan süre, vücutta oluşan hasarın boyutu ile doğrudan ilişkilidir; akım vücutta ne kadar uzun süre kalırsa, doku tahribatı ve kalp üzerindeki olumsuz etkiler o kadar artar. Kısa süreli temaslarda kas kasılmaları oluşabilirken, uzun süreli temaslar kalıcı hasarlara veya ölüme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elektrikli işlerde çalışanların maruziyet sürelerinin sınırlandırılmasını ve hızlı müdahale yöntemlerinin belirlenmesini şart koşar. Kaçak akım röleleri gibi koruyucu cihazlar, temas anında akımı milisaniyeler içinde keserek bu süreyi minimize etmek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eşik değerlerin üzerindeki akımlarda, uzun süreli temas vücudun ısı artışına (termal etki) ve derin yanıklara neden olur. Bu nedenle, elektrikli sistemlerde otomatik kesici cihazların düzenli periyodik kontrolleri, kazaların önlenmesinde tek başına en etkili idari ve teknik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Ölçüm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kapsamında, topraklama tesislerinin periyodik olarak muayene edilmesi, ölçülmesi ve sonuçların raporlanması yasal bir zorunluluktur; bu denetimler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tesisin işletme türüne ve tehlike sınıfına göre belirlenen periyotlarda, Elektrik Mühendisleri Odası tarafından yetkilendirilmiş teknik uzmanlar tarafından yapılmalı ve sonuçlar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Zamanla oluşabilecek korozyon, mekanik hasarlar veya çevresel faktörler topraklama iletkenlerinin direncini artırabilir; periyodik ölçümler bu olumsuz değişimleri erkenden tespit etmemizi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sadece direnç ölçümü değil, bağlantı noktalarının sağlamlığı ve iletkenlerin bütünlüğü de kontrol edilmelidir; eksiklikler derhal giderilerek güvenli çalışma ortamı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 Yapısının Dirence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Toprağın özgül direnci, zeminin yapısına, nem oranına ve sıcaklığına bağlı olarak mevsimsel değişkenlik gösterir; bu faktörler ölçüm sonuçlarını doğrudan etkileyen fiziksel parametrelerdir.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kurak mevsimlerde toprak neminin azalması, direnç değerlerinin yükselmesine neden olabilir; bu durum, ölçüm planlaması yapılırken dikkate alınması gereken bir husustur.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 yapısının uygun olmadığı bölgelerde, direnci düşürmek için kimyasal zemin iyileştirme yöntemleri veya iletken artırımı gibi teknik çözümlere başvurulabilir; bu işlemler yönetmelik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mevsimsel değişimlerden etkilenmemesi için, mümkünse en elverişsiz koşullarda (en kuru dönemde) ölçüm yapılması, sistemin her zaman güvenli olduğunu kanıtlamak açısından daha sağlıklı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 yapılan tüm ölçüm verileri, kullanılan cihazların kalibrasyon sertifikaları ve ölçüm tarihleri düzenli bir şekilde dosyalanmalı ve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 tesisin geçmişten bugüne olan güvenlik performansının izlenmesini sağlar; olası bir arıza durumunda, sorunun kaynağını belirlemek için geçmiş raporlar kritik veriler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denetim süreçlerinde, geçmişe dönük düzenli kayıtların bulunması işverenin sorumluluğunu yerine getirdiğini gösteren en önemli yasal kanıttır; eksik kayıtlar hukuki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fiziksel arşivleme yöntemleri ile veriler güncel tutulmalı, tesisin her türlü değişikliğinde (ekleme, tadilat) topraklama sistemi yeniden değerlendirilerek kayıt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Ekipotansiyel Bağlama ve İzole Topraklama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Ekipotansiyel bağlama, elektrik tesislerinde oluşabilecek tehlikeli gerilimleri önlemek amacıyla, tüm iletken kısımların elektriksel olarak aynı potansiyele getirilmesi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Yönetmeliği'ne göre bu işlem, dokunma gerilimini sınırlandırarak elektrik çarpması riskini minimize eder ve sistemin güvenli çalışmasını sağlayan temel bir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topraklama ise, hassas ekipmanların şebeke parazitlerinden etkilenmemesi için kullanılan özel bir topraklama yöntemidir; bu yöntem arıza akımlarının ekipmana zarar vermesini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her türlü elektrik tesisatının güvenliğinden ve yasal standartlara uygunluğundan doğrudan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Farkını Sıfırlama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farkını sıfırlama, iki farklı metalik yüzey arasındaki potansiyel farkı ortadan kaldırarak akım akışını engellemek esasına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özellikle arıza durumunda gövde üzerinde oluşabilecek gerilimin çalışanlar için tehlike yaratmaması için bu eşitleme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Potansiyel dengelemesi yapılmadığında, kullanıcı iki farklı iletken parçaya aynı anda dokunduğunda vücudu üzerinden akım geçişi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işlem, tesisatın tüm metal kısımlarının bir ana toprak barasına bağlanması ile gerçekleştirilir; böylece tüm noktalar aynı referans değerine çekilir.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İletken Parçaların Birleştirilmesi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parçaların birleştirilmesi, binanın ana topraklama iletkeni ile metal boru hatları, yapısal çelikler ve diğer metalik aksamların elektriksel olarak birbirine bağlanmasıdır.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bu birleştirme, tesisatın herhangi bir noktasında oluşabilecek arıza akımlarının güvenli bir yolla toprağa aktarılmasını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 korozyona karşı dirençli olmalı ve bağlantılar gevşemeyecek şekilde sıkılmalıdır; bu bağlantıların periyodik kontrolü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Birleştirme işleminde kullanılan iletkenlerin kesit alanları, oluşabilecek maksimum arıza akımına dayanacak kapasitede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ve Özel Alanlarda Güvenlik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alanlar gibi yüksek riskli bölgelerde, hasta ve personel güvenliği için çok daha düşük gerilim sınırları uygulanır ve ekipotansiyel bağlama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bu alanlarda oluşabilecek kaçak akımların vücut üzerinden geçişini önlemek adına özel koruma önlemleri ve düşük dirençli bağlantılar gerektirmektedir.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özel alanlarda, tüm metalik yüzeyler ve tıbbi cihazlar birbirine ve merkezi bir ekipotansiyel baraya bağlanarak gerilim farkı sıfıra yakın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edilen veya standart dışı yapılan bir bağlantı, tıbbi cihazlarda hatalı ölçüme veya hayati tehlikeye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Kontrolü ve Denetim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tüm koruma iletkenlerinin ve ekipotansiyel bağlama hatlarının kopuksuz ve düşük empedanslı olması anlamına gelir; bu durum düzenli periyodik kontrollerle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bağlantı noktalarının korozyona karşı korunmasını ve elektriksel sürekliliğin her zaman sağlanmasını, iş güvenliği açısından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ölçümlerde, direnç değerlerinin yönetmelikçe belirtilen sınırların üzerinde çıkması durumunda, hatlar derhal onarılmalı ve süreklilik yeniden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yapılan tüm ölçüm ve kontrol kayıtları, iş müfettişleri veya denetimler için mutlaka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Yıldırım Koruma Sistemlerinde Entegrasyon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sistemlerinin entegrasyonu, yapının korunması için hayati bir süreçtir; elektrik tesislerinin güvenliğini sağlamak adına paratoner sistemleri, ana topraklama hattına düşük empedanslı bir yol ile bağlanmalıdır (Elektrik Tesislerinde Topraklamalar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Entegrasyon aşamasında, paratoner yakalama ucunun konumu ve kapsama alanı, binanın mimari yapısı ve çevresel riskler dikkate alınarak belirlenmelidir; bu süreç, Elektrik Kuvvetli Akım Tesisleri Yönetmeliği esaslarına göre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diğer metalik aksamlarla (anten, çatı rayları vb.) eşpotansiyel dengelemesi yapılarak, yıldırım deşarjı sırasında oluşabilecek ark riskleri minimize edilmelidir; bu uygulama, sistemin kararlı çalışması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sisteminin tasarımı, binanın kullanım amacı ve tehlike sınıfına göre özelleştirilmeli; koruma seviyesi, risk değerlendirmesi sonuçlarına göre optimize edilerek tesisin genel güvenliği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Yıldırım Koruma Sisteminin Temel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sistemi, atmosferik deşarjları güvenle yakalayan yakalama uçları, deşarj akımını toprağa ileten iletkenler ve akımı dağıtan topraklama elektrotlarından oluşur; tüm bileşenlerin elektriksel sürekliliği sağlanmalıdır (Elektrik Tesislerinde Topraklamalar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Yakalama uçları, yıldırımın binaya temas etmeden önce güvenli bir şekilde yakalanması için stratejik noktalara yerleştirilmeli; iletim hatları ise en kısa ve düz yoldan topraklama sistemine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 hattı boyunca kullanılan bağlantı elemanları, yıldırımın yüksek enerjisine dayanıklı korozyon önleyici malzemelerden seçilmeli; bağlantıların gevşememesi için düzenli sıkılık kontrolleri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elektrotları, yıldırım akımının toprağa yayılmasını sağlayacak şekilde düşük dirençli olarak tasarlanmalı; toprağın özgül direnci dikkate alınarak, gerekli durumlarda temel topraklaması ile takviye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Yalıtım Önlemleri: Ayakkabı ve Zemin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akımının vücuttan toprağa akışını engellemek, elektrik kazalarından korunmanın en temel yöntemlerinden biridir; bu amaçla kullanılan yalıtkan ayakkabılar ve zemin paspasları, devreyi tamamlayıcı yolu keser. Elektrik Kuvvetli Akım Tesisleri Yönetmeliği, yalıtkan zeminin veya ayakkabıların dielektrik dayanımının, çalışma gerilimi ile uyumlu olmasını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ayakkabılar, tabanlarında bulunan özel malzemeler sayesinde akımın ayaklar üzerinden toprağa geçişini yüksek dirençle engeller. Ancak bu ekipmanların temizliği ve hasarsız olması, yalıtkanlık özelliklerini korumaları açısından büyük önem taşır; çatlak veya nemli tabanlı bir ayakkabı, koruyucu özelliğini tamamen yitirmiş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yüksek gerilim veya pano önlerinde kullanılan dielektrik paspaslar, çalışanı izole ederek güvenli bir çalışma alanı oluşturur. Bu koruyucu önlemler, özellikle bakım ve onarım çalışmaları sırasında kazaları önleyen toplu koruma unsurlarıdır.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Sistemlerinde Tasarım Farklılıkları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sistemlerinde ayrı topraklama, yıldırımın bina içindeki hassas elektronik cihazlara zarar vermesini önlemek için kullanılır; ancak modern tesislerde eşpotansiyel dengeleme ile ortak topraklama daha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 topraklama sistemi, paratoner toprak hattının binanın genel topraklamasından izole edilmesini gerektirir; bu yöntem özellikle patlayıcı ve parlayıcı maddelerin bulunduğu tesislerde riskleri azaltmak amacıyla tercih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topraklama sisteminde, tüm metalik kısımlar birbiriyle bağlanarak potansiyel farkları eşitlenir; bu yaklaşım, Elektrik Tesislerinde Topraklamalar Yönetmeliği uyarınca yıldırım deşarjı sırasında oluşabilecek tehlikeli gerilim farklarını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Hangi sistemin seçileceği, binanın yapısal özellikleri ve içerdiği ekipmanların hassasiyetine göre belirlenmeli; yanlış tasarım, sistemde istenmeyen parlamalara ve yapısal hasarlara yol açabileceği için uzman görüşü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Yıldırım Koruma Sistemlerinde Periyodik Denetimler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sistemlerinin periyodik kontrolleri, Elektrik Tesislerinde Topraklamalar Yönetmeliği gereğince yılda en az bir kez uzman teknik personel tarafından gerçekleştirilmelidir; bu denetimler tesisin güvenliğini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denetimler sırasında, iletkenlerdeki kopukluklar, korozyon belirtileri, gevşek bağlantılar ve topraklama çubuklarının durumu detaylıca incelenmeli; hasarlı parçalar derhal orijinali ile değiştirilerek sistem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direnci ölçümleri, uygun cihazlarla yapılarak sonuçlar kayıt altına alınmalı; direnç değerlerinin yönetmelikte belirtilen sınırların üzerinde çıkması durumunda, ek elektrotlar ile topraklama sistemi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Denetimlerin sonucunda hazırlanan raporlar, iş güvenliği dosyalarında saklanmalı; olası bir denetimde veya kaza durumunda, sistemin düzenli bakıldığının ispatı olarak işverenin yasal sorumluluklarını yerine getirdiğini gösterecektir.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Yıldırım Korumada Uluslararası ve Ulusal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koruma sistemlerinde temel standart, uluslararası düzeyde kabul gören IEC 62305 serisidir; bu standartlar, sistemin tasarımı, kurulumu ve denetimi için detaylı teknik gereklilikleri tanımlamaktadır.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Türkiye'de uygulamalar, ilgili ulusal yönetmeliklerle desteklenerek yürütülür; Elektrik Kuvvetli Akım Tesisleri Yönetmeliği ve Elektrik Tesislerinde Topraklamalar Yönetmeliği, sistem güvenliği için uyulması zorunlu temel yasal dayanaklardır.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uyum, sadece yasal bir zorunluluk değil, aynı zamanda olası bir yıldırım çarpması durumunda sigorta süreçleri ve hukuki sorumluluklar açısından da büyük önem arz etmektedir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ve uygulama süreçlerinde güncel standartların takibi, teknolojik gelişmelerin sisteme entegrasyonu için gereklidir; yetkili mühendisler tarafından hazırlanan projeler, standartlara tam uyumlu olarak hayata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Sigorta ve Devre Kesicilerle Aşırı Akım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Sigortalar ve devre kesiciler, elektrik tesisatını aşırı akım ve kısa devre risklerine karşı koruyan temel güvenlik elemanlarıdır. Elektrik Kuvvetli Akım Tesisleri Yönetmeliği gereği, her devrenin akım taşıma kapasitesini aşmayacak şekilde korunması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akım durumunda devre kesiciler mekanik olarak hattı ayırırken, sigortalar içerisindeki telin erimesi ile devreyi keserek ısınma ve yangın riskini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cihazların doğru seçimi, tesisatın güvenli operasyonu ve çalışanların elektrik çarpma riskinden korunması için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Sigorta Erimesi ve Devre Kesici Açması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Sigortalar, akım değerinin üzerinde bir yük oluştuğunda içindeki telin erimesiyle devreyi tek seferlik korur ve yenisiyle değiştirilmesi gerekir. Devre kesiciler ise elektromanyetik veya termik mekanizmalarla devreyi keser ve arıza giderildikten sonra tekrar kurulabilir.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bakım kolaylığı ve süreklilik açısından devre kesiciler modern tesisatlarda daha sık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 erimesi genellikle kalıcı bir arızaya işaret ederken, kesici açması geçici aşırı yüklenmelerden de kaynaklanabilir; bu nedenle her kesinti sonrası sistem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Akım Değerinin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cihazlarının akım değeri, koruduğu kablonun taşıma kapasitesinin altında seçilmelidir; aksi takdirde kablolar sigortadan önce ısınarak yangına neden olabilir. Elektrik Kuvvetli Akım Tesisleri Yönetmeliği, koruma elemanlarının devrenin karakteristiklerine ve cihazların nominal akımlarına göre hesaplanmasını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değerde sigorta seçimi, devreyi korumasız bırakır veya sürekli gereksiz kesintilere yol açarak operasyonel verimliliği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seçimi, tesisatın projesine uygun şekilde yetkili ve uzman elektrik teknisyenleri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Seçicilik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Seçicilik, bir arıza durumunda sadece arızalı hattın enerjisinin kesilmesini, ana hattın ve diğer sağlam devrelerin çalışmaya devam etmesini sağlayan bir tasarım ilkesidir. Elektrik Kuvvetli Akım Tesisleri Yönetmeliği'ne göre tasarlanan seçici koruma sistemleri, üretim sürekliliğini korur ve arıza yerinin hızla tespit edilmesine imkan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Kademeli koruma elemanları kullanılarak, arıza en yakın sigorta veya kesici tarafından açılmalı, ana giriş şalteri gereksiz yere devre dışı kalmamalıdır.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büyük tesislerde enerji yönetimi ve iş sağlığı açısından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Köprüleme ve Hatalı Müdahale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 veya devre kesicilerin arızalı olduğu durumlarda, cihazları devre dışı bırakmak veya köprülemek (bypass etmek) kesinlikle yasak olan hayati bir ihlaldir. Elektrik Kuvvetli Akım Tesisleri Yönetmeliği, koruma sistemlerine müdahale edilmesini veya fonksiyonlarının devre dışı bırakılmasını ağır güvenlik kusuru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Köprüleme işlemi, tesisatı korumasız bırakarak kısa devre anında tesisin tamamen yanmasına veya çalışanların elektrik çarpmasına maruz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her koruma elemanı, mutlaka aynı tip ve değerdeki sağlam bir cihazla değiştirilmelidir; geçici çözümlerden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Direnci Testi (Megger)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direnci testi, elektrikli cihazların veya kabloların yalıtım seviyesini ölçmek için yüksek gerilim uygulayan bir yöntemdir; bu işlem için kullanılan cihazlara megohmmetre veya kısaca megger 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yalıtkan malzemeye doğru akım uygulanarak akım kaçağı ölçülür; yüksek direnç değeri yalıtımın sağlam olduğunu gösterirken, düşük değerler yalıtımın zayıfladığını veya hasar gördüğünü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tesisatın güvenli çalışması için periyodik olarak bu testlerin yapılması ve yalıtımın standartlara uygunluğu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öncesinde cihazın enerjisi mutlaka kesilmeli ve topraklama bağlantıları kontrol edilerek çalışan güvenliği en üst düzeyde sağlanmalıdır; ölçüm sırasında yüksek gerilim riski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Yalıtım Bozulması ve Hata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 bozulması, elektrikli ekipmanların dış kılıflarında meydana gelen çatlaklar veya malzeme deformasyonları sonucu oluşan kaçak akımların tespit edilmesini gerektirir; bu durum ciddi iş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tespiti, tesisatın güvenli işletilmesi için kritik bir aşamadır; arızalı yalıtım, cihaz gövdelerinde gerilim oluşmasına neden olarak dokunma anında elektrik çarpması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yalıtım bütünlüğü bozulmuş iletkenler derhal yenilenmeli veya uygun onarım yöntemleriyle izole edilerek risk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kontrollerle yalıtım hataları önceden fark edilebilir; böylece plansız duruşların önüne geçilir ve sistemin sürekliliği ile çalışanların can güvenliği korunmuş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Alçak ve Yüksek Gerilim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Uluslararası sınıflandırmada (IEC 60449) etkin değeri 50 V'un altı "küçük gerilim", 50-1000 V AC arası ise "alçak gerilim"dir; alçak gerilim ev ve ofis ortamlarında en sık rastlanan seviyedir, doğrudan temas riski oldukça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1000V üzeri yüksek gerilim olarak adlandırılır; endüstriyel tesisler ve enerji nakil hatlarında bulunur, temas etmeden de ark yoluyla çarpma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ise 1000 V ve altını "alçak gerilim", 1000 V üzerini "yüksek gerilim" sayar (50 V üzeri alçak gerilim "tehlikeli gerilim"dir) ve her seviye için koruyucu önlemlerin farklı planlanmasını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seviyesinin doğru tespiti, yapılacak risk değerlendirmesi ve seçilecek koruma yöntemleri için ilk ve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Faktörlerin Yalıtım Direncine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 direnci, ortamdaki nem oranı ve sıcaklık gibi çevresel faktörlere karşı oldukça hassastır; özellikle yüksek nemli ortamlarda yalıtımın dielektrik dayanımı önemli ölçüde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kullanım ve yaşlanma etkisi, yalıtkan malzemenin kimyasal yapısını bozarak direncin zamanla azalmasına neden olur; bu süreç, cihazın ömrünü kısaltan en önemli etkenlerden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çevresel koşulların yalıtım üzerindeki olumsuz etkileri risk değerlendirmesi kapsamında analiz edilmeli ve gerekli koruyucu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artışı yalıtımın kurumasına ve kırılganlaşmasına yol açarken, nem iletkenliği artırarak kaçak akımlara zemin hazırlar; bu nedenle zorlu ortamlarda test periyotları daha sık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Testlerin Yasal Zorunlulukları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tesisatının periyodik kontrolleri, 6331 sayılı İş Sağlığı ve Güvenliği Kanunu ve ilgili yönetmelikler gereği işverenin yasal sorumluluğundadır; bu kontroller yetkili uzmanlarca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süreleri, tesisatın tehlike sınıfına ve ortam koşullarına göre belirlenir; yasal olarak belirlenen periyotların aksatılması, iş kazalarında işverenin hukuki sorumluluğunu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testler, tesisatın mevcut durumunun yasal standartlara uygunluğunu kanıtlar; bu testler, olası arızaların önceden tespit edilerek büyük kazaların engellenmesini sağlayan önleyici bir faaliyettir.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Testleri yapan teknik personelin sertifikalı ve yetkin olması şarttır; yapılan her işlem, mevzuata uygun şekilde belgelenmeli ve denetimlerde sunulmak üzere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Kayıtlarının Tutulması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izolasyon direnci testleri, tarih, ölçüm değerleri ve cihaz bilgileriyle birlikte kayıt altına alınmalıdır; bu kayıtlar, tesisatın geçmiş performansını izlememizi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 6331 sayılı İş Sağlığı ve Güvenliği Kanunu kapsamında işverenin denetimlere karşı hazırlıklı olmasını sağlar; düzenli veri tutmak, yalıtım trendlerinin izlenmesine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 ölçümlerle güncel verilerin karşılaştırılması, yalıtımın hızla bozulduğu noktaları tespit etmemize olanak tanır; bu izlenebilirlik, arıza tahmin modelleri oluşturmak için temel veriyi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tesisatın güvenliğinin kanıtıdır; eksik veya tutulmamış kayıtlar, mevzuata aykırılık teşkil eder ve herhangi bir kaza durumunda işverenin kusurlu bulunmasına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ve Etiketleme (LOTO)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makinelerin bakım ve onarım çalışmaları sırasında enerji kaynaklarının fiziksel olarak kesilip kilitlenmesi ve üzerine uyarı etiketi asılması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enerji akışının kontrolsüz bir şekilde yeniden başlamasını engellemek için tasarlanmış en temel güvenlik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enerjinin kesilmesi yeterli değildir; kesilen enerjinin başka bir kişi tarafından yanlışlıkla açılmaması için kilitleme mekanizması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kilitleme işleminin kim tarafından, ne zaman ve hangi amaçla yapıldığını gösteren bir bilgilendirme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Onarım Çalışmalarında LOTO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makine bakımı, arıza giderme veya temizlik faaliyeti öncesinde LOTO uygulanması, iş güvenliği açısından vazgeçilmez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Enerjili ekipman üzerinde yapılan müdahaleler, beklenmedik hareketler veya elektrik çarpması gibi ciddi iş kazalarına doğrudan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ekipmanın enerjisiz olduğundan emin olmadan ve kendi kişisel kilidini takmadan makineye kesinlikle müdahale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uygulaması, sadece elektrik enerjisi için değil; basınçlı hava, hidrolik veya mekanik enerji gibi tüm potansiyel tehlikeler için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Mevzuat ve Prosedürel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tehlikeli durumlarda gerekli tüm önlemleri alma ve çalışanları bilgilendirme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enerjili tesislerde yapılacak çalışmalarda güvenlik prosedürlerinin uygulanmasını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uluslararası standartlara ve iş güvenliği yönetmeliklerine uyum sağlamak için işyerlerinde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mevzuata uyum, iş kazalarını önlemenin yanı sıra işverenin hukuki sorumluluklarını yerine getirmesi açısından da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Beklenmedik Enerjilenmenin Kontrol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süreci, ekipmanın yetkisiz kişiler tarafından veya yanlışlıkla yeniden enerjilenmesini fiziksel olarak engellemek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sağlandıktan sonra, artık enerjinin olup olmadığı mutlaka ölçü aletleri veya test cihazları ile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üzerindeki artık enerji (birikmiş basınç veya elektrik yükü) tamamen deşarj edilmeden çalışma alanına girilmemelidir.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kaynaklarının kilitlenmesi, sadece bakım yapan kişinin güvenliğini değil, aynı zamanda çevredeki diğer çalışanların hayatını da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Bir LOTO Prosedürü Nasıl Hazırlanır?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makine veya ekipman için özel olarak hazırlanmış yazılı bir LOTO prosedürü bulunmalı ve tüm çalışanların erişimine açık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Prosedürde enerji kesme noktaları, kullanılan kilit türleri ve etiketlerin üzerinde bulunması gereken bilgiler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düzenli aralıklarla gözden geçirilmeli ve yapılan değişiklikler tüm çalışanlara eğitim yoluyla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Prosedürün uygulanmasında görevli olan yetkili kişilerin belirlenmesi ve bu kişilere özel eğitimlerin verilmesi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Kaynaklarının Tanımlanması ve Sınıflandırılması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 elektrik, mekanik, hidrolik, pnömatik, kimyasal, termal (ısı) ve yerçekimi (potansiyel) enerjisi olarak sınıflandırılır; her enerji türü kendine has risk barındırır ve LOTO öncesi tümü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enerjisi, makine ve ekipmanların çalışması için temel güç kaynağı olup yüksek voltaj veya statik elektrik birikimi şeklinde tehlike oluşturabilir; 6331 sayılı İş Sağlığı ve Güvenliği Kanunu uyarınca bu risklerin belirlenmesi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enerji, hareketli aksamlar, dişliler ve kayış-kasnak sistemlerinde depolanan kinetik enerjiyi ifade ederken; hidrolik ve pnömatik sistemler, basınçlı akışkan veya hava vasıtasıyla kontrolsüz hareket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enerji ise reaksiyon sonucu açığa çıkan ısı, basınç veya zehirli gazlar nedeniyle tehlike arz edebilir; tüm bu kaynakların çalışma öncesi tanımlanması, kazaların önlenmesinde ilk ve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Gizli ve Kalıntı Enerjinin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enerjisi kesilse dahi, kapasitörlerde depolanan elektrik yükü, sıkışmış yaylar veya basınç altında kalan hatlarda gizli enerji kalabilir; bu durum çalışanlar için beklenmedik hareket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enerji, vakum sistemlerinde veya yerçekimi etkisiyle havada asılı kalan ağır parçalarda da bulunabilir; 6331 sayılı İş Sağlığı ve Güvenliği Kanunu gereği, tüm ekipmanlar için enerji boşaltma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 enerjiyi tahliye etmek için, sistemin tamamen durduğundan emin olunmalı, basınçlı hava vanaları açılmalı ve kapasitörlerin deşarj olduğu doğrulanmalıdır; hiçbir ekipmana 'nasılsa kapalı' varsayımıyla dokunulmamalıdır.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enerjinin boşaltılması, kilitleme ve etiketleme (LOTO) sürecinin ayrılmaz bir parçasıdır; bu süreç tamamlanmadan ekipman üzerinde yapılan hiçbir çalışma güvenli kabul edilemez ve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Çarpma ve Ark Riski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Alçak gerilimde, iletkenle doğrudan temas sonucunda vücuttan akım geçmesiyle oluşan elektriksel çarpma riski ön plandadır; kasılma sonucu elin iletkene yapışması hayati tehlike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gerilimde ise enerji, hava boşluğunu iyonize ederek ark oluşturabilir; bu durum, iletkene dokunmadan sadece yaklaşmakla bile ciddi elektrik çarpmasına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binlerce derecelik sıcaklık artışına neden olarak ciddi yanıklara ve patlama etkisine yol açabilir; bu nedenle yüksek gerilim hatlarında mesafeli çalışma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gerilim seviyeleri için uygun yalıtım ve koruma sistemlerini kurmakla mükelleftir.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Enerji Kaynaklarının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endüstriyel makineler aynı anda elektrik, hidrolik ve pnömatik gibi birden fazla enerji kaynağını kullanır; bu karmaşık sistemlerde tek bir kaynağı kesmek, makinenin güvenli olduğu anlamına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enerji kaynakları olan sistemlerde, her bir enerji türünün ayrı ayrı izole edilmesi gerekir; Elektrik Kuvvetli Akım Tesisleri Yönetmeliği ile uyumlu olarak tüm giriş noktaları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kaynaklarının birbirine bağımlı olduğu durumlarda, bir kaynağın kesilmesi diğerinde beklenmedik bir hareket tetikleyebilir; bu nedenle tüm enerji kaynaklarını kapsayan merkezi bir izolasyon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kaynak yönetimi, ekipman üzerindeki uyarı levhaları ve izolasyon noktalarının numaralandırılması ile kolaylaştırılır; her bir kilit, sadece o kaynağa özel olarak uygulanmalı ve merkezi bir kontrol listesi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İzolasyon ve Kilitleme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izolasyon, enerji kaynağının fiziksel olarak kesilmesi ve tekrar devreye girmesinin engellenmesi sürecidir; 6331 sayılı İş Sağlığı ve Güvenliği Kanunu çerçevesinde bu uygulama mutlak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(Lockout) aşamasında, enerji kesme anahtarı üzerine kişisel kilit takılır; bu kilit, sadece o çalışmayı yapan kişi tarafından açılabilir ve anahtarı çalışanı koruyan yegane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(Tagout) ise, kilitlenen noktaya çalışmanın amacı, süresi ve sorumlu kişinin adını içeren uyarı levhasının asılmasıdır; bu levha, diğer çalışanların makineyi çalıştırmasını engelleyen hukuki bir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doğrulanması için 'test et ve onayla' yöntemi kullanılır; enerji kaynağı kilitlendikten sonra makinenin çalıştırma butonuna basılarak enerjinin gerçekten kesik olduğu fiziksel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Kaynak Envanteri ve Listeleme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bulunan tüm enerji kaynaklarının bir envanter listesi çıkarılmalı ve her makinenin enerji kesme noktaları görsel olarak işaretlenmelidir; bu, bakım ve onarım faaliyetlerinde hata payını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listesi, 6331 sayılı İş Sağlığı ve Güvenliği Kanunu kapsamında risk değerlendirmesinin bir parçasıdır; yeni bir makine alındığında veya mevcut sistemde değişiklik yapıldığında liste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haritaları, her bir makine için hangi vanaların, hangi şalterlerin ve hangi basınç hatlarının kapatılması gerektiğini içeren basit ve anlaşılır talimatlar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Envanter kayıtları, teknik personel için bir rehber niteliğindedir ve acil durumlarda enerjinin hızla kesilmesi gerektiğinde kritik bir başvuru kaynağı olarak görev yapar; düzenli denetimlerle bu listenin doğruluğu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Güç Kesme ve İzolasyonun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tehlikeli enerji kaynaklarının (elektrik, mekanik, basınçlı hava) güvenli bir şekilde kesilmesini sağlayan sistematik bir süreçtir. 6331 sayılı İş Sağlığı ve Güvenliği Kanunu kapsamında, işveren tüm enerji kaynaklarını denetim altına almak ve çalışanları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prosedürü, bakım onarım faaliyetleri sırasında çalışanların beklenmedik enerji boşalmalarından korunması için kritik öneme sahiptir. Elektrik Kuvvetli Akım Tesisleri Yönetmeliği, enerjinin kesilmesinin ardından güvenlik önlemlerinin eksiksiz alınmasını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 kesme süreci, tüm ilgili personelin bilgilendirilmesiyle başlar; sistemin enerjisiz olduğu teyit edilmeden çalışma alanına giriş yapılmamalıdır. Yanlışlıkla enerji verilmesini önlemek amacıyla, yetkili personelin kilitleme yapması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edilen her ekipman için özel bir LOTO talimatı oluşturulmalı ve bu talimatlar periyodik olarak güncellenmelidir. Talimatların güncel olması, olası bir kaza durumunda sorumlulukların netleşmesi ve güvenli çalışma ortamının sürekliliği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Şalter ve Vana Kapatma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sırasında, öncelikle tüm enerji kaynaklarının belirlenmesi ve şalterlerin veya vanaların doğru şekilde tespit edilmesi gerekir. Yanlış şalterin kapatılması, sistemin bir kısmının enerjili kalmasına ve ciddi iş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Şalterlerin kapatılması sırasında, elektrik tesisatının bağlantı noktaları gözden geçirilerek yükün tamamen kaldırıldığından emin olunmalıdır. Elektrik Kuvvetli Akım Tesisleri Yönetmeliği, operasyonel güvenliğin sağlanması için şalterlerin kilit mekanizmalı olmasını öngörmektedir.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kapatma işlemlerinde ise basınçlı akışkanların tahliyesi, sistem üzerindeki artık enerjinin boşaltılması için hayati önem taşır. Basınçlı hava veya sıvı hatlarının kapatılmasının ardından, vanaların sızdırmazlığı kontrol edilerek izole edildiğinden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Kapatma işlemi yapıldıktan sonra, şalterin veya vananın tekrar açılmasını önlemek amacıyla kilitleme aparatları kullanılmalıdır. Bu aparatlar, sadece yetkili personelin anahtarına sahip olduğu kilitlerle güvenli hale getirilmeli ve etiketlenmelidir.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Ayırma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ayırma, enerji kaynağı ile ekipman arasındaki bağlantının mekanik olarak tamamen kesilmesi işlemidir. Bu yöntem, elektriksel bağlantıların sökülmesi, kör flanş kullanılması veya hatların fiziksel olarak birbirinden ayrılması şeklinde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devrelerinde ayırma işlemi, sigortaların sökülmesi veya ayırıcıların açık konuma getirilmesiyle sağlanır. Elektrik Kuvvetli Akım Tesisleri Yönetmeliği, ayırıcıların konumlarının görsel olarak kontrol edilebilir olmasını ve kilitlenebilir yapıda tasarlanmasını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sistemlerde ise boru hatlarına kör flanş takılması veya vana önüne kör plaka yerleştirilmesi, akışkanın ekipmana ulaşmasını engeller. Bu fiziksel engeller, sadece vana kapatmaktan daha güvenli bir izolasyon yöntemi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ayırma işleminin başarısı, bağlantı noktalarının sızdırmazlık testleri ve görsel denetimlerle doğrulanmalıdır. Ayırma işlemi tamamlanmadan bakım faaliyetlerine başlanması, özellikle yüksek basınçlı veya yüksek voltajlı sistemlerde ölümcül riskler barındırır.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Kilitleme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(LOTO) prosedürü, bir ekipmanın enerji kesildikten sonra fiziksel olarak kilitlenmesini ve uyarı etiketiyle işaretlenmesini içerir. Etiketler, çalışmanın neden yapıldığını, kimin yaptığını ve ne zaman biteceğini açıkça belirtmelidir.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 her bir bakım çalışanı için kişisel bir güvenlik önlemidir; yani her çalışan kendi kilidini takarak kendi güvenliğinden sorumludur. Bir çalışma grubunda birden fazla kişi varsa, çoklu kilitleme aparatları (hasp) kullanılarak herkesin kilidi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etiketleri, ekipmanın üzerine veya kilitleme noktasına, kolayca görülebilecek şekilde yerleştirilmelidir. 6331 sayılı Kanun kapsamında işveren, etiketleme ve kilitleme malzemelerinin uygunluğunu ve yeterli sayıda bulundurulmasını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malzemelerinin hasar görmüş olması veya eksik olması durumunda, bu ekipmanlar kullanılmamalıdır. Etiketlerin okunabilirliği ve kilitlerin işlevselliği, her çalışma öncesinde bakım personeli tarafından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aşaması, tüm izolasyon işlemlerinin yapıldığından ve sistemin enerjisiz olduğundan emin olunduğu en kritik adımdır. Enerji kaynağının kesildiğine dair görsel onay, hiçbir zaman tek başına yeterli bir önlem olarak kabul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sistemlerde doğrulama, uygun bir voltaj ölçüm cihazı (multimetre veya voltaj dedektörü) kullanılarak hatların canlı olup olmadığının ölçülmesiyle yapılır. Elektrik Kuvvetli Akım Tesisleri Yönetmeliği, ölçüm cihazlarının kalibrasyonunun tam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sistemlerde doğrulama, sistemdeki artık basıncın boşaltıldığından emin olmak için tahliye vanalarının kullanılmasıdır. Basınç göstergelerinin sıfırı göstermesi, sistemde artık enerji kalmadığının en temel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kontroller yapıldıktan ve güvenli çalışma ortamı sağlandıktan sonra, çalışma bölgesine giriş yapılabilir. Eğer ölçümler sırasında herhangi bir enerji varlığı tespit edilirse, izolasyon süreci en başa dönülerek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Kişiye Özel Kilit ve Etiketleme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ekipmanlarda bakım ve onarım yaparken, enerjinin yanlışlıkla verilmesini önlemek amacıyla kişiye özel kilit ve etiket kullanımı hayati bir gerekliliktir. Her çalışan, kendi yaptığı işlem için kendi kilidini kullanmalı ve anahtarı üzerinde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enerjinin izolasyon noktalarından fiziksel olarak kesilmesini sağlar ve ekipmanın enerjisiz kaldığını garanti altına alır. 6331 sayılı İş Sağlığı ve Güvenliği Kanunu kapsamında, işveren ekipmanların güvenli bakım süreçlerini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anahtar kuralı, kilidin başkası tarafından açılmasını engelleyerek çalışanın güvenliğini sağlar. Kilidin açılması sadece işlemin bitiminde ve kilidi takan kişi tarafından gerçekleştirilmelidir; bu disiplin, elektrik kazalarının önlenmesinde en etkili idari kontrol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Bilgileri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işleminin ayrılmaz bir parçası olan etiketler, çalışmanın niteliği hakkında bilgilendirme sağlar ve uyarıcı özellik taşır. Her etikette, işlemi yapan çalışanın adı, soyadı, işlem tarihi ve kilitleme nedeni mutlaka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ekipmanın üzerinde yer almalı ve görünürlüğü her koşulda korunmalıdır; etiketsiz kilitli bir enerji kaynağı, diğer çalışanlar için belirsizlik oluşturur. İlgili İSG mevzuatı gereği, bu tür uyarı işaretlerinin okunaklı ve dayanıklı malzemeden üretilmesi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Etiketin eksik veya silinmiş olduğu durumlarda, kilitleme işlemi geçersiz sayılmalı ve enerji izolasyonu yeniden doğrulanmalıdır. Etiketleme, sadece bir bilgilendirme aracı değil, aynı zamanda iş güvenliği disiplininin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Yaklaşma Mesafeleri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tesislerinde, enerjili kısımlara yaklaşılması durumunda elektrik arkının atlama mesafesi göz önünde bulundurulmalı ve güvenli yaklaşma mesafeleri kesinlikle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gerilim seviyesine göre belirlenen minimum emniyet mesafelerini tanımlar; bu mesafeler ihlal edildiğinde koruyucu ekipmanlar dahi yetersiz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güvenli mesafeler, ikaz levhaları ve fiziksel bariyerlerle sınırlandırılmalı; yetkisiz kişilerin bu alanlara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hattı yakınında yapılan çalışmalarda, vinç veya merdiven gibi ekipmanların enerji hatlarına temas etmemesi için sürekli gözlemci bulundurulması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Yetkisiz Müdahale ve Erişim Kısıtlaması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kilit veya etiket, sadece ilgili çalışanın yetkisi altındadır ve başka herhangi bir personel tarafından açılması veya çıkartılması kesinlikle yasaktır. Bu kural, çalışanın fiziksel güvenliğini koruyan en temel güvenlik bariyeridir.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Başkası tarafından kilit açma girişimi, sadece acil durumlarda ve önceden belirlenmiş bir hiyerarşik prosedürle (yönetici onayı gibi) gerçekleştirilebilir. Elektrik Kuvvetli Akım Tesisleri Yönetmeliği uyarınca, tesislerdeki güvenlik önlemleri izinsiz müdahalelere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bir sisteme yetkisiz müdahale, disiplin suçu teşkil ettiği kadar, ciddi bir iş kazası riski de doğurur. Çalışanlar, kilitli ekipmanlara müdahale eden birini gördüklerinde derhal müdahale etmeli veya ilgili İSG birimine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Kilit Noktasının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yapılırken, sadece ana şalter değil, enerjiyi kesen tüm noktaların (kesiciler, vanalar, sigortalar) kilitlenmesi gerekir. Kilit noktası, enerjinin akışını kesin olarak durduran nokta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noktalarının tespiti, ekipmanın teknik şemasına uygun olarak yapılmalı ve kilitlenmeden önce enerjinin kesildiği fiziksel olarak doğrulanmalıdır. Elektrik Kuvvetli Akım Tesisleri Yönetmeliği, tesisatın güvenli ayrılmasını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noktaları belirlenirken, olası geri besleme veya depolanmış enerji (kapasitörler, piller) durumları da göz önünde bulundurulmalıdır. Doğru kilit noktası seçimi, LOTO prosedürünün en teknik ve kritik aşamasıdır; hata payı kabul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Kaldırma ve Yetki Devri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işleminin kaldırılması, sadece işin güvenli bir şekilde tamamlanması ve ekipmanın tekrar devreye alınmaya hazır olması durumunda gerçekleştirilir. Kilidi takan kişi, çalışma alanında kimsenin kalmadığından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kilidi takan kişi vardiyadan ayrılmışsa, kilidin kaldırılması ancak özel bir yetkilendirme prosedürü ile yöneticiler tarafından denetlenerek yapılabilir. Bu süreç, Elektrik Kuvvetli Akım Tesisleri Yönetmeliği'ndeki işletme güvenliği standartlarına uygun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bitiminde tüm kilitlerin toplandığından emin olunmalı, ekipman üzerindeki etiketler temizlenmeli ve enerji kontrollü bir şekilde verilmelidir. Yetki devri ve kilit kaldırma süreci, LOTO sisteminin en çok hata yapılan aşamalarından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Rezidüel Enerji Boşaltma ve Test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Rezidüel enerji, elektrikli ekipmanların enerji kaynağı kesildikten sonra dahi sistem içerisinde depolanmış halde bulunan elektriksel potansiyel enerjidir. 6331 sayılı İş Sağlığı ve Güvenliği Kanunu uyarınca, bakım ve onarım çalışmaları öncesinde bu enerjinin tamamen boşaltılması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enerji, kondansatörler, aküler veya uzun hatlardaki kapasitif etkiler nedeniyle oluşabilir; bu nedenle enerji kesilse bile sistemin gerilimsiz olduğu varsayılmamalıdır. Enerjinin boşaltılması, olası bir elektriksel ark veya çarpılma riskini bertaraf etmek için temel bir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Boşaltma işlemi, yetkili personel tarafından yalıtkan ekipmanlar kullanılarak gerçekleştirilmeli ve işlemin tamamlandığına dair görsel veya teknik kanıtlar sunulmalıdır. Enerjinin boşaltılmadığı durumlarda, sistem üzerinde yapılan her türlü müdahale ciddi iş kazalarına ve ölümcül sonuçlara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Rezidüel enerji yönetimi, çalışma öncesi hazırlık sürecinin ayrılmaz bir parçasıdır; iş güvenliği uzmanları tarafından denetlenmeli ve çalışma talimatlarında açıkça yer almalıdır. Güvenli bir çalışma ortamı için enerjinin sıfırlandığından emin olmak, tüm teknik personelin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Kondansatör ve Akümülatör Deşarj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Kondansatörler ve akümülatörler, elektrik enerjisini depolama özelliğine sahip bileşenlerdir; Elektrik Kuvvetli Akım Tesisleri Yönetmeliği gereği, bu ekipmanlar üzerinde çalışmadan önce deşarj edilmeleri zorunludur. Deşarj işlemi, uygun direnç değerine sahip deşarj çubukları veya özel ekipmanlarla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Akümülatör sistemlerinde kısa devre riski çok yüksek olduğu için, bağlantı uçlarının izole edilmesi ve deşarj işleminin kontrollü bir direnç üzerinden yapılması gerekmektedir. İşlem sırasında, ark oluşumunu engellemek amacıyla yalıtkan eldiven ve yüz koruyucu siperlik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işlemi tamamlandıktan sonra, bileşenlerin uçları arasında gerilim kalmadığına dair ölçüm yapılmalı ve sonuçlar kayıt altına alınmalıdır. Rastgele yapılan kısa devreler, ekipmana zarar verebileceği gibi, yüksek ısınma ve patlama riskini de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tarafından gerçekleştirilmeyen deşarj işlemleri, sistemin yeniden enerjilenmesi durumunda ciddi arızalara ve yangın riskine neden olabilir. Her zaman üretici talimatlarına sadık kalınmalı ve deşarj süresi boyunca güvenli mesafenin korunması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Sıfır Enerji Doğrulama ve LOTO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Sıfır enerji doğrulama, bir devrenin veya ekipmanın tüm enerji kaynaklarından fiziksel olarak ayrıldığının ve enerjilenemeyecek şekilde kilitlendiğinin teyit edilmesi sürecidir. 6331 sayılı İş Sağlığı ve Güvenliği Kanunu kapsamında, LOTO (Kilitleme/Etiketleme) prosedürleri bu sürecin merkezinde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noktalarında fiziksel kilitler kullanılmalı ve kilit üzerinde çalışanın ismini, tarihini ve iletişim bilgilerini içeren etiketler mutlaka bulunmalıdır. Bu etiketler, kilidin yetkisiz kişilerce açılmasını engeller ve diğer çalışanlara çalışma alanı hakkında uyarı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işlemi, görsel kontrolün ötesine geçmeli ve sistem üzerindeki tüm kesicilerin, vanaların veya anahtarların açık konumda olduğu fiziksel olarak kontrol edilmelidir. Kilitleme yapılmadan yapılan herhangi bir müdahale, iş güvenliği açısından kabul edilemez bir kusurdur.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prosedürünün etkinliği, her vardiya değişiminde ve çalışma başlangıcında tekrar kontrol edilmelidir. Kilitleme ekipmanlarının standartlara uygunluğu ve dayanıklılığı, düzenli olarak denetlenmeli ve arızalı ekipmanlar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Cihazlarıyla Gerilim Teyidi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ve ilgili mevzuat uyarınca, enerji kesildikten sonra gerilimin olmadığını kanıtlamak için kalibre edilmiş ölçüm cihazları kullanılmalıdır. Ölçüm cihazı, çalışılacak gerilim seviyesine uygun olmalı ve her kullanımdan önce sağlamlığı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cihazının doğruluğunu teyit etmek için, cihaz önce bilinen bir canlı kaynakta test edilmeli, ardından çalışılacak noktada ölçüm yapılmalı ve son olarak tekrar canlı kaynakta doğrulanmalıdır. Bu 'test-ölç-test' döngüsü, cihazın arızalı olması ihtimaline karşı alınan en önemli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fazlar ve faz-toprak arası gerilimler ayrı ayrı kontrol edilmeli, nötr hattının da gerilimsiz olduğu doğrulanmalıdır. Ölçüm sırasında yalıtkan eldiven ve uygun KKD kullanılması, cihazın kısa devre yapması durumunda operatörü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sistemin güvenli olduğunu gösterene kadar çalışma alanına müdahale edilmemelidir. Eğer ölçüm cihazı herhangi bir gerilim değeri gösteriyorsa, izolasyon süreci gözden geçirilmeli ve enerji kaynağı tekrar tespit edilerek kesilmelidir.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Devre ve Topraklama İşlemleri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enerji kesildikten sonra çalışılan hattın topraklanması ve kısa devre edilmesi, çalışma sırasında oluşabilecek kazara yeniden enerjilenmelere karşı ikinci bir savunma hattıdır. Topraklama kabloları, sistemin kısa devre kapasitesine uygun kesitte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işlemi, önce toprak tarafı bağlanarak başlamalı, ardından faz iletkenlerine bağlanmalıdır; sökme işlemi ise tam tersi sırada yapılmalıdır. Bu sıra, operatörün potansiyel bir enerji akışına maruz kalmasını engeller ve güvenli deşarj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bağlantıları, çalışma alanının her iki tarafında da yapılmalı ve tüm bağlantı noktalarının temiz, sıkı ve güvenilir olduğu görsel olarak kontrol edilmelidir. Gevşek bağlantılar, yüksek akım geçişlerinde ark yapabilir ve koruma görevini yerine getiremez.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tamamlandığında, topraklama kablolarının sistemden söküldüğü ve çalışma alanında unutulmadığı teyit edilmelidir. Topraklama kabloları unutulmuş şekilde sisteme enerji verilmesi, şiddetli kısa devrelere ve ciddi ekipman hasarlarına yol açabilir; bu durum prosedürlerle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Çalışmalarında Çoklu Kilit (Multi-Lock)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çalışmalarında enerji izolasyonu, çoklu kilit (multi-lock) tertibatı kullanılarak gerçekleştirilir; tek bir ana kilidin üzerine birden fazla kilit takılmasına imkan veren bu aparat, tüm ekibin güvenliğini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enerji kesme noktalarına erişim kontrollü olmalı ve her ekip üyesinin sisteme müdahale yetkisi izolasyonla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kilit sistemi, bir enerji kaynağının birden fazla kişi tarafından aynı anda güvenli bir şekilde kilitlenmesini sağlayarak, yanlışlıkla enerji verilmesi riskini tamamen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Güvenlik: Her Çalışanın Kendi Kilidi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prosedürüne göre, gruptaki her çalışan kendi kişisel kilidini ve etiketini çoklu kilit tertibatına takmakla yükümlüdür; başkasının kilidini kullanmak veya kilitleri paylaşmak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çalışma ortamını sağlamakla, çalışan ise bu prosedürlere uymakla yükümlüdür; kilit kişisel sorumluluğun bir simgesidir.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kilitler, sadece o kilidi takan çalışanın anahtarı ile açılabilir; bu sayede bir kişi kilidini çıkarmadan sistemin enerjilendirilmesi teknik olarak imkansız hale getirilir.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Seviyesine Göre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Alçak gerilim çalışmalarında yalıtkan eldivenler, yalıtkan tabanlı ayakkabılar ve koruyucu baretler, Kişisel Koruyucu Donanımların İşyerlerinde Kullanılması Hakkında Yönetmelik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çalışmalarında ise, standart eldivenler yerine gerilim seviyesine uygun test edilmiş, yüksek yalıtkanlık özelliğine sahip özel koruyucu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elektrik koruyucu donanımlar, kullanımdan önce fiziksel hasar kontrolünden geçirilmeli ve periyodik olarak dielektrik testlerine tabi tutularak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işin gerilim seviyesine ve maruziyet riskine göre bir elektrik mühendisi veya İSG uzmanı gözetiminde dikkatle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Çıkanın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çalışması tamamlandığında, çoklu kilit tertibatından kilidini en son çıkaran kişi, sistemin güvenliğinden ve çalışma alanının son kontrolünden sorumlu olan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alanının temizliği, aletlerin toplanması ve enerji verilmeye hazır olup olmadığının kontrolü, son çıkan çalışanın prosedür gereği yapması gereken temel güvenlik adımlarıdır.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sorumluluk, 6331 sayılı İş Sağlığı ve Güvenliği Kanunu uyarınca işin güvenli bir şekilde sonlandırılmasını ve diğer vardiyalara veya birimlere güvenli bir çalışma ortamı bırakılmasını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Değişimlerinde Devir-Teslim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enerji izolasyonu devam ediyorsa, kilitlerin devri veya yeni ekibin kilitlerini takması sırasında LOTO prosedürü kesintisiz bir şekilde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Devir-teslim sırasında, izolasyonun durumu, hangi kilitlerin takılı olduğu ve çalışmanın hangi aşamada olduğu yazılı olarak kayıt altına alınmalı ve yeni gelen ekibe sözlü olarak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Yönetmeliği'ne göre, enerji kesilme durumu süreklilik arz ediyorsa, izolasyonun sürekliliği ve sorumluluk devri, kaza önleme açısından hayati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Sürecinde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enerji izolasyonu ve çoklu kilit uygulaması, LOTO kayıt defterine veya dijital takip sistemine tarih, saat, çalışma içeriği ve sorumlu isimleri ile birlikte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6331 sayılı İş Sağlığı ve Güvenliği Kanunu'nun gerektirdiği yasal dokümantasyon yükümlülüğünün bir parçasıdır ve iş kazası durumunda yasal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kayıtlar, periyodik denetimlerde tesisin güvenlik performansının ölçülmesini sağlar ve gelecekteki benzer çalışmalar için bir referans noktası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Sınıf II (Çift İzolasyonlu) Aletler ve Topraklama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II olarak adlandırılan çift izolasyonlu el aletleri, elektrik çarpmasına karşı koruma sağlamak için topraklama hattına ihtiyaç duymazlar. Bu cihazlar, temel yalıtıma ek olarak ikinci bir koruyucu yalıtım katmanına sahip oldukları için kullanıcıyı kaçak akımlardan etkin şekilde korurlar.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bu tür cihazlar topraklama gerektirmeyen özel tasarım yapıları sayesinde farklı çalışma ortamlarında güvenle kullanılabilirler. Ancak cihazın dış gövdesinin metal aksamının yalıtılmış olduğundan emin olunması, güvenlik seviyesini korumak adına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gerektirmemesi, cihazın sadece iki iletkenli faz ve nötr fiş ile beslenebileceği anlamına gelir; bu durum özellikle topraklama hattının bulunmadığı eski tesisatlarda önemli bir avantaj sağlar. Kullanıcı, cihazı kullanmadan önce kablo ve fişin bütünlüğünü mutlaka kontrol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Sınıf II Cihazlarda Sembol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cihazların en belirgin özelliği, üzerlerinde bulunan iç içe geçmiş iki kare sembolüdür. Bu sembol (IEC 61140 / IEC 60417-5172), cihazın çift (takviyeli) yalıtımla korunan Sınıf II ekipman olduğunu ve koruyucu topraklama gerektirmediğini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Kare-içinde-kare sembolü, cihazın gövdesinde veya tip etiketinde kolayca görülebilecek bir noktada bulunmalıdır. Eğer bu sembol cihaz üzerinde yer almıyorsa, aletin çift izolasyonlu olduğu varsayılmamalı ve topraklama gerekliliği olup olmadığı mutlaka teknik dokümantasyonundan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Sembolün varlığı, aletin iç aksamındaki elektrikli parçaların dış gövdeden tamamen izole edildiğinin resmi bir kanıtıdır. Kullanıcılar, ekipman seçimi yaparken bu işareti kontrol ederek, topraklama hattı olmayan ortamlarda bile güvenli bir şekilde çalışma imkanına sahip olduklarını teyit edebilirler.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denetimlerinde, ekipmanların üzerindeki bu işaretlerin okunabilirliği ve bütünlüğü, cihazın güvenli kullanımı açısından periyodik olarak kontrol edilmesi gereken bir detaydır; yıpranmış etiketlerin yenilenmesi iş güvenliği uzmanlarının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İzolasyon Teknolojisi ve Gövde Yalıtımı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 teknolojisi, cihazın iç kısmındaki elektriksel parçaların, dış gövdeden bağımsız olarak iki ayrı yalıtım katmanı ile korunmasını ifade eder. Bu tasarım, Elektrik Kuvvetli Akım Tesisleri Yönetmeliği ilkeleriyle uyumlu bir güvenlik seviyesi sağlayarak, olası bir kısa devre durumunda elektrik akımının gövdeye geçmesini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gövdesi genellikle darbelere dayanıklı polimerik malzemelerden üretilir; bu malzeme elektriği iletmediği için kullanıcının eline akım ulaşması imkansız hale getirilir. İçerideki metal aksamlar, dış muhafazadan plastik veya yüksek yalıtkanlık özelliği olan malzemelerle ayrılmış durumdadır.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yalıtım yapısı, cihazın düşmesi veya zorlanması durumunda dahi iç yalıtımın zarar görmesini engelleyen bir tampon görevi görür. Ancak gövdede meydana gelen çatlaklar veya kırıklar, bu yalıtım bütünlüğünü bozabilir; bu nedenle gövde bütünlüğü her kullanımdan önce dikkatli bir şekilde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Yalıtımın sürekliliği, cihazın uzun süreli kullanımı boyunca korunmalıdır; özellikle aşırı ısınma veya kimyasal maddelere maruz kalma durumlarında yalıtım malzemesinin özelliğini kaybedip kaybetmediği teknik personel tarafından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ve Islak Ortamlarda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aletler yüksek güvenlik sunsa da, nemli veya ıslak ortamlarda dikkatli olunmalıdır. Elektrik Tesislerinde Topraklamalar Yönetmeliği, iletkenliğin arttığı bu tür ortamlarda sadece izolasyona güvenilmemesini, ilave koruma tedbirlerinin alınmasını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veya nem, yalıtım yüzeylerinde iletken bir yol oluşturarak kaçak akımlara neden olabilir. Bu nedenle, Sınıf II cihazların su birikintisi olan veya nem oranı çok yüksek alanlarda kullanımı, cihazın yalıtım kapasitesini aşan riskler doğurabilir; mümkünse bu alanlarda düşük voltajlı sistemler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zeminde çalışırken kullanıcının izole edici ayakkabılar ve eldivenler kullanması, çift izolasyonun sağladığı korumayı destekleyen tamamlayıcı unsurlardır. Cihazın dış yüzeyinde su damlacıkları varsa, çalıştırmadan önce tamamen kurulanması ve yalıtımın temizlenmesi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ortamda çalışılması zorunlu ise, cihazın kaçak akım rölesi ile korunan bir priz hattına bağlı olması, yalıtımın delinmesi gibi beklenmedik durumlarda hayat kurtarıcı bir önlem olacaktır; bu hatların düzenli aralıklarla test edilmesi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Kuralları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aletlerin güvenli kullanımı için kablo ve fişlerin düzenli kontrolü şarttır. 6331 sayılı İş Sağlığı ve Güvenliği Kanunu, iş ekipmanlarının güvenliğinin sağlanması sorumluluğunu işverene yüklemiş olup, bu cihazların periyodik bakımlarının aksatılmaması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üzerinde oluşabilecek kesikler, ezilmeler veya aşınmalar, cihazın çift izolasyonlu olma özelliğini geçersiz kılar. Fişlerin prize tam oturduğundan ve gevşeklik yapmadığından emin olunmalı; kablo bağlantı noktalarındaki bükülmeler, iç iletkenlerin kopmasına neden olabileceğinden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düşürülmesi veya darbeye maruz kalması durumunda, dış gövdede çatlak olmasa bile iç aksamda hasar oluşmuş olabilir; bu gibi durumlarda cihaz yetkili teknik servis tarafından incelenmeden tekrar kullanılmamalıdır. Bakım kayıtları, cihazın kullanım ömrü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cihazlar temizlenmeli, biriken toz ve metal talaşı gibi iletken olabilecek maddelerden arındırılmalıdır. Bu basit önlemler, aletin yalıtım ömrünü uzatır ve kullanıcıyı elektriksel risklerden koruyarak iş kazalarının önlenmesine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Elektrikli Ekipman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 kullanmadan önce yapılan fiziksel kontroller, elektrik çarpması ve yangın risklerini minimize etmek için atılması gereken en temel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ekipmanların dış yüzeyleri, kablo bağlantı noktaları ve fiş girişleri her vardiya başlangıcında mutlaka gözle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basit kontrol, olası bir kısa devre veya kaçak akım oluşumunu henüz başlamadan fark etmenizi sağlayarak güvenli bir çalışma ortamı oluşturmanıza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Kablolarda Ezik, Kesik ve Çatlak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yalıtımında meydana gelen ezik, kesik veya çatlaklar, içerideki iletken tellerin dış ortamla temas etmesine ve ciddi elektrik tehlikelerine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hareketli makinelerin altında kalan veya keskin kenarlara sürtünen kabloların yalıtım bütünlüğü dikkatle incelenmeli, en ufak bir deformasyon bile riskli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hasarlı ekipmanların kullanılmamasını sağlamakla yükümlüdür; yalıtımın bütünlüğü elektriksel güvenliğin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 Sınırları ve İş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yetki, çalışanın mesleki eğitimine ve sertifikasına bağlıdır; yüksek gerilimde çalışma yapabilmek için özel yetkilendirme ve eğitim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sorumluluğu ve çalışma izin prosedürleri, 6331 sayılı Kanun ve ilgili yönetmelikler gereği yazılı hale getirilmeli ve tüm çalışanlar tarafından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kesilmeden (LOTO - Kilitleme/Etiketleme) yapılan çalışmalarda, sadece yetkili ve uzman personel görev almalı; enerji kesildiğinde ise test cihazlarıyla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 sınırlarını aşan müdahaleler, hem can güvenliğini tehlikeye atar hem de yasal olarak ağır sorumluluklar doğurur; her personel sadece yetkili olduğu seviyede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İletkenlerin Görünür Hale Gelmesi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dış kılıfının aşınması sonucu içerideki renkli iletken tellerin görünür hale gelmesi, elektrik arkı ve doğrudan temas riski açısından en üst seviyede tehlike işaretidir.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yalıtımın tamamen işlevini yitirdiğini gösterir ve cihazın derhal enerjisiz bırakılarak kullanım dışı bırakılmasını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Yönetmeliği'ne göre, izolasyonun bozulduğu durumlar acil müdahale gerektiren bir durumdur; iletkenin dış dünyayla teması, ölümcül kaçak akımların ana nedenidir.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Ekipmanların Kullanımdan Kaldırılması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olduğu tespit edilen bir elektrikli el aletinin kullanımı, çalışan hayatını doğrudan tehlikeye atan güvensiz bir davranıştır ve hiçbir aciliyet gerekçesi bu riski almayı haklı çıkarmaz.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'Arızalı' veya 'Kullanılamaz' ibareli bir etiketleme yapılarak, diğer çalışanların kazara kullanması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 da iş güvenliği kurallarına uymak ve tehlikeli durumları derhal amirlerine bildirmekle yükümlüdür; hasarlı ekipmanı kullanmamak, temel güvenlik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Ekipmanlarda Yetkili Tamir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elektrik kabloları veya fişler, geçici çözümlerle (bantlama, düğüm atma vb.) asla tamir edilmemeli, sadece uzman teknik personel tarafından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elektriksel onarımlar yetkili kişilerce yapılmalı ve standartlara uygun yedek parçalarla gerçekleştirilmelidir; amatör müdahaleler yangın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Tamir edilen ekipman, tekrar kullanıma alınmadan önce elektriksel testlerden geçirilerek güvenli olduğu doğrulanmalı, kayıt altına alınmalı ve ancak o zaman iş sahasına geri dönmelidir.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Ortamlarda Düşük Gerilim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nemli veya iletken zeminli ortamlarda elektrik çarpma riskini azaltmak amacıyla 24V veya 42V gibi düşük gerilimli cihazlar tercih edilmelidir; bu uygulama, potansiyel kaçak durumunda hayati tehlikeyi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iletkenliği yüksek alanlarda kullanılan el aletleri, insan vücudunun maruz kalacağı gerilimi sınırlayan bir yapıya sahip olmalıdır; standart şebeke voltajı bu tip alanlarda yüksek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gerilimli cihazlar, çalışma ortamının iletkenlik durumuna göre seçilmeli ve cihazların izolasyon sınıfları periyodik olarak kontrol edilmelidir; yalıtım direnci düşmüş cihazlar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öncesinde mutlaka bir risk değerlendirmesi yapılarak, ortamın iletkenlik düzeyi belirlenmeli ve gerekli durumlarda 24V veya 42V gibi güvenli gerilim seviyeleri zorunlu tutulmalıdır; bu, işverenin gözetme borcu kapsamındadır.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İçin Ayırıcı Trafo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Ayırıcı trafolar, şebeke elektriği ile kullanılan cihaz arasında galvanik yalıtım sağlayarak, toprakla temas durumunda oluşabilecek akım geçişini engeller ve elektrik çarpma riskini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taşınabilir elektrikli el aletlerinin kullanıldığı yerlerde izolasyon trafoları bir güvenlik önlemi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Ayırıcı trafoların çıkış gerilimi, cihazın çalışma gerilimiyle tam uyumlu olmalı ve trafo kapasitesi, bağlı olan elektrikli aletlerin toplam gücünü karşılayacak düzeyde seçilmelidir; aşırı yükleme trafonun yanmasına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üniteleri, nemden etkilenmeyecek kuru ve güvenli bir noktaya yerleştirilmeli, cihazın giriş ve çıkış hatları düzenli aralıklarla uzman personel tarafından test edilerek yalıtım bütünlüğü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Artık Akım Cihazı (RCD) ile Elektriksel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Artık Akım Cihazları (RCD), devredeki akım dengesizliğini milisaniyeler içerisinde algılayarak elektriği keser; bu cihazlar, düşük gerilim sistemlerinde ek bir güvenlik katmanı olarak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elektrik tesisatlarının güvenliği işverenin sorumluluğundadır ve RCD kullanımı, kaçak akımlara karşı en etkili önleyici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cihazlarının üzerinde yer alan test butonları, üretici talimatlarına uygun olarak düzenli aralıklarla (aylık veya haftalık) kontrol edilmeli; cihazın tetikleme mekanizmasının düzgün çalıştığı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koruması bulunmayan veya test edildiğinde çalışmadığı anlaşılan hiçbir elektrikli el aleti, özellikle ıslak ortamlarda kesinlikle kullanılmamalı ve arızalı cihaz derhal yetkili birime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ve Islak Koşullarda Çalışma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veya nemli ellerle elektrikli cihazlara dokunmak, vücut direncini düşürerek elektrik akımının vücut üzerinden geçişini kolaylaştırır; bu durum, düşük bir voltajda bile ciddi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elektrikli ekipmanların kullanımında çevresel koşulların dikkate alınmasını ve gerekli yalıtım önlemlerinin eksiksiz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elleri ıslakken veya çalışma ortamı su birikintileriyle kaplıyken elektrikli el aletlerini kullanmamalı; el aletlerini kullanmadan önce ellerini tamamen kurulamalı ve uygun koruyucu eldiven takmalıdır.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nem oranının yüksek olduğu durumlarda, cihazların dış yüzeylerinde yoğuşma riski oluşabileceğinden, bu tür cihazlar devreye alınmadan önce neme karşı yalıtılmış oldukları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Alternatif Ekipman ve Yöntemler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kullanılamayacağı kadar riskli ve ıslak ortamlarda, pnömatik (havalı) veya hidrolik el aletleri gibi elektriksel risk taşımayan alternatif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risk değerlendirmesi sonucunda belirlenen tehlikelere karşı en güvenli ekipman seçimi, işverenin ve iş güvenliği uzmanının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ekipman seçimi yapılırken, yapılacak işin niteliği, ortamın fiziki şartları ve ekipmanın ergonomik özellikleri göz önünde bulundurulmalı; çalışanlara bu ekipmanların kullanımı hakkında özel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elektrikli cihaz kullanımı zorunlu ise, cihazın IP (Ingress Protection) derecesinin ortamdaki su ve nem seviyesine uygun olduğu (yüksek IP sınıfı) mutlaka kontrol edilmeli ve sertifikalı cihazlar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Uzatma Kablosu Seçimi ve Isınma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 kullanılacak cihazın çekeceği akıma uygun kesitte seçilmelidir; yetersiz kesitli kablolar aşırı ısınarak yangın riski oluşturur (Elektrik Kuvvetli Akım Tesisleri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sargı halinde kullanılması, endüktif ısınmaya ve kısa sürede yalıtımın erimesine neden olur; bu durum elektrik arklarına ve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seçimi yapılırken ortamın mekanik dayanıklılık gereksinimleri (neme, yağa veya darbelere karşı direnç) mutlaka göz önünde bulundurulmalı ve TSE onaylı ürünler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kullanılan tüm elektrikli ekipmanların periyodik kontrollerini yaptırmakla yükümlüdür; hasarlı veya ek yapılmış kablolar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Neden Tam Açılmalı? Sargılı Kullanımın Fiziksel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makaraları üzerindeki kabloların sadece bir kısmı kullanıldığında, sarılı olan kısım elektromanyetik alan etkisiyle ısınır ve soğuyamaz.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Kabloyu tamamen açmak, ısı dağılımını sağlar ve kablonun akım taşıma kapasitesini nominal değerine döndürerek aşırı ısınmayı engeller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Sargılı kullanım sonucu yalıtkan katman eriyerek faz-nötr kısa devresine neden olabilir; bu durum sadece cihaza zarar vermez, aynı zamanda kullanıcıyı elektrik çarpması riskine maruz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her zaman kabloyu ihtiyaç duyulan mesafe kadar değil, makaradan tamamen boşaltarak kullanma disiplinine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Belirtiler ve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vücuttan geçen akımın şiddetine ve süresine bağlı olarak şiddetli kas kasılmalarına, ağrılara ve istemsiz hareketlere neden olur. Yüksek gerilimde doku yanıkları ve giriş-çıkış yaraları gözlenirken, kalp ritminin bozulması veya durması hayatı tehdit eden en ciddi sonuçtur.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solunum durması ve sinir sistemi hasarları da elektrik çarpmasının tipik belirtileri arasında yer alır; bu durumlar ilgili İSG mevzuatı kapsamında acil müdahale gerektiren tıbbi tablolardır.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Kişinin akım kaynağına kilitlenmesi durumu, kasların istem dışı kasılması nedeniyle gerçekleşir ve bu durum kazazedenin akım kaynağıyla temasını devam ettirerek hasarı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Yükleme ve Elektriksel Yangın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bir uzatma kablosuna veya prize, kapasitesinin üzerinde birden fazla yüksek güçlü cihaz bağlamak aşırı yüklenmeye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sigortalar, devreyi korumak için tasarlanmıştır; ancak sürekli sınırda zorlanan bir kablo, sigorta atmadan önce yalıtımın bozulmasına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kablosu üzerindeki prizlerin toplam akım kapasitesi (Amper değeri), üzerinde yazan değerle sınırlıdır ve bu değer asla aşılmamalıdır (Elektrik Kuvvetli Akım Tesisleri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prizlerin (üçlü priz) birbirine bağlanarak zincirleme uzatma yapılması, direncin artmasına ve kontrolsüz ısınmalara sebep olan en büyük hatalardan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Güzergahı: Zemin ve Geçiş Yollarında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üzerinden geçen kablolar, personelin takılıp düşmesine veya kablonun üzerinden araç geçmesi sonucu ezilmesine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geçiş yollarında bırakılması zorunlu ise, kablo koruyucu rampalar veya kanallar kullanarak mekanik hasara karşı korunmaları sağlanmalıdır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kapı eşikleri veya keskin kenarlar üzerinden geçirilmesi, zamanla yalıtımın sıyrılmasına ve metal kısımların canlı hale gelmesine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düzen (5S prensipleri) sağlanarak, kabloların yürüyüş yollarından uzak tutulması veya asılarak taşınması en güvenli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Elektrikte Nem ve Su Temasından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ve uzatma kabloları, su ve nemli ortamlarda kullanıldığında yalıtım direnci düşer ve kaçak akım riski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ile temas etme ihtimali olan dış ortamlarda veya ıslak zeminlerde, IP koruma sınıfına uygun (suya dayanıklı) özel bağlantı ekipmanları kullanılmalıdır (Elektrik Kuvvetli Akım Tesisleri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su birikintileri içerisinde kalması kesinlikle yasaktır; olası bir yalıtım hatasında su, akımın geniş bir alana yayılmasına ve çevredeki herkesin çarpılmasına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elle elektrikli cihazlara dokunulmamalı ve cihazlar temizlenirken mutlaka enerji kesilmelidir; kaçak akım rölesi, bu tür tehlikelere karşı son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Cihazlarda Güvenlik Testi (PAT)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 (Portable Appliance Testing), elektrikli el aletlerinin ve taşınabilir cihazların elektriksel güvenliğini sağlamak amacıyla yapılan periyodik muayene sürecidir. Bu süreç, cihazların kullanım ömrü boyunca güvenli kalmasını sağlar ve olası elektrik kazalarını kaynağında önlemeyi hedefler; Elektrik Kuvvetli Akım Tesisleri Yönetmeliği uyarınca işletmeler, ekipmanların güvenliğini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cihazın yalıtım seviyesini ve topraklama sürekliliğini doğrulamak için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Prosedürü: Görsel ve Elektriksel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süreci, öncelikle cihazın dış gövdesinde çatlak, yanık veya kablo zedelenmesi gibi fiziksel kusurları tespit etmeye yarayan görsel kontrol ile başlatılır. Görsel kontrolden geçen cihazlara, topraklama sürekliliği testi, yalıtım direnci testi ve kaçak akım testleri gibi elektriksel ölçümler uygulanarak cihazın iç yapısı denetlenir.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ölçümler, cihazın enerji altında güvenli çalışıp çalışmadığını belirler; testler mutlaka yetkili teknik personel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Periyodik Takip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Testi başarıyla tamamlanan cihazlar, bir sonraki kontrol tarihini içeren kalıcı ve okunabilir etiketlerle işaretlenerek kullanıma hazır hale getirilir. Etiketleme sistemi, operasyonel süreçlerde cihazın test durumunun hızlıca sorgulanmasını sağlar ve denetimlerde yasal uyumun belgelenmesine olanak tanır; etiketler, cihazın kullanım yoğunluğuna göre belirlenen periyotlara uygun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periyotlar, cihazın türüne ve çalışma ortamının risk seviyesine göre değişiklik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Cihazların Tespiti ve Devre Dışı Bırakılması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elektriksel değerleri sınırların dışında kalan veya fiziksel hasarı onarılamayacak düzeyde olan cihazlar, derhal kullanımdan çekilmelidir. Arızalı cihazlar, yanlışlıkla kullanılmalarını engellemek amacıyla kullanılamaz ibareli etiketlerle işaretlenerek çalışma alanından uzaklaştırılmalıdır; 6331 sayılı İş Sağlığı ve Güvenliği Kanunu, tehlike arz eden ekipmanların derhal durdurulmasını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onarımı, yetkili servis tarafından yapıldıktan sonra yeniden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tüm PAT testleri, cihazın seri numarası, test tarihi, yapılan ölçüm değerleri ve sonucu içeren detaylı bir kayıt defterinde veya dijital veritabanında arşivlenmelidir. Bu kayıtlar, iş kazası veya denetim durumlarında işverenin yasal sorumluluklarını yerine getirdiğini kanıtlayan en önemli belgelerdir; ilgili İSG mevzuatı çerçevesinde, işyerindeki tüm ekipman kayıtlarının güncel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veriler, olası risk analizleri için temel veri kaynağı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Sonrası Güvenli Saklama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ile yapılan çalışma sona erdiğinde, cihazın enerjiyle olan bağlantısı mutlaka kesilmeli ve hareketli parçaların tam olarak durması beklenmelidir. Bu prosedür, ani hareketlerden kaynaklanabilecek kazaların önlenmesi adına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 üzerindeki toz, talaş ve metal artıkları, uygun temizleme yöntemleri ile arındırılmalı; özellikle havalandırma kanallarının tıkanmadığından emin olunmalıdır. Temizlik sırasında cihazın yanlışlıkla çalışmaması için fişin prizden çekilmiş olması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ekipmanlarının güvenli kullanımı işverenin sorumluluğundadır; bu nedenle saklama alanları, yetkisiz kişilerin erişemeyeceği, düzenli ve korunaklı bölümler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saklanması sırasında, birbirine zarar vermeyecek şekilde düzenlenmiş raflar veya özel taşıma çantaları tercih edilmelidir. Düzenli saklama, hem ekipman ömrünü uzatmakta hem de bir sonraki kullanımda oluşabilecek olası aksaklıkların önüne geçmektedir.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Yönetimi ve Yalıtım Bütünlüğü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besleme kabloları, cihazın en hassas bölümlerinden biridir; kabloların keskin kenarlardan uzak tutulması ve ezilmemesi, yalıtım bütünlüğünün korunması için zorunludur. Kabloların aşırı bükülmesi, iç iletkenlerin kopmasına ve kısa devre riskine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esaslarına uygun olarak, kablolar asla cihazın gövdesine çok sert bir şekilde gerilerek sarılmamalı, doğal kıvrımları korunarak gevşek halkalar halinde toplanmalıdır. Bu yöntem, kablo içindeki bakır tellerin zamanla zayıflamasını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Sarma işlemi sırasında kablo kılıfında herhangi bir çatlak, soyulma veya yanık izi olup olmadığı gözle kontrol edilmelidir. Hasarlı kablolar, elektrik çarpması ve yangın riski taşıdığından, tespit edildiği anda kullanım dışı bırakılmalı ve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prizden çekilmesi sırasında fişten tutulmalı, asla kablonun kendisinden asılarak çekilmemelidir; aksi takdirde kablo içindeki iletkenlerin bağlantı noktalarından kopması ve cihazın işlevselliğinin yitirilmesi kaçınılmaz bir sonuçtur.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Müdahalede İlk Adım: Enerji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kazalarında müdahale eden kişinin kendi güvenliği önceliklidir; enerji kaynağı tamamen kesilmeden kazazedeye asla çıplak elle dokunulmamalıdır. Elektrik Kuvvetli Akım Tesisleri Yönetmeliği uyarınca, şalterin kapatılması, sigortanın çıkarılması veya ana kesicinin devre dışı bırakılması ilk yapılması gereken işlemdir.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Enerjinin kesildiğinden emin olunmadığı sürece kazazedeye yaklaşmak, müdahale edenin de elektrik çarpmasına maruz kalmasına yol açar; bu nedenle enerji izolasyonu sağlanmadan hiçbir fiziksel temas kurulmamalıdır.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ana enerji kesme noktalarının (panolar, şalterler) herkes tarafından bilinmesi ve bu alanların erişilebilir tutulması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Nemden Koruma ve Kuru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depolanacağı ortamlar, nemden ve sıvı temasından tamamen arındırılmış, kuru ve havalandırılmış alanlar olmalıdır. Elektrik enerjisi ile çalışan ekipmanların nemli ortamlarda saklanması, korozyon oluşumuna ve cihaz içi devrelerde kısa devre riskine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tanımlanan güvenli çalışma ortamı, ekipmanların saklandığı alanları da kapsar; bu nedenle depo alanlarında yalıtım değerlerinin korunması için nem kontrolü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havada veya nemli şantiyelerde kullanılan aletler, iş bitiminde mutlaka kapalı ve kuru bir ortama taşınmalıdır. Doğrudan yağış veya yüksek nem altındaki bir ortam, cihazın yalıtım seviyesini düşürerek kullanıcı için ciddi bir elektrik çarpma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alanlarında, sıcaklık değişimlerinin aşırı olduğu ve yoğuşma riski bulunan bölümlerden kaçınılmalıdır. Cihazların kuru ortamda tutulması, sadece elektrik güvenliğini değil, aynı zamanda cihazın iç mekanik aksamlarının paslanmaya karşı korunmasını da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Aksesuar Bakımı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ile kullanılan kesici, delici veya taşlayıcı aksesuarların bakımı, aletin verimli çalışması için kritik öneme sahiptir. Körelmiş veya hasar görmüş aksesuarlar, cihazın motoruna aşırı yük bindirerek ısınmaya ve performans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Aksesuarlar, her kullanımdan sonra temizlenmeli, paslanmaya karşı koruyucu yağlar ile hafifçe yağlanmalıdır. Özellikle metal işleme aletlerinde kullanılan uçların, uygun şekilde temizlenmesi, bir sonraki işlemin kalitesini doğrudan etkileyen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ekipmanların bakımı üretici talimatlarına göre yapılmalıdır; bu kapsamda aksesuarların uçlarındaki aşınma miktarları kontrol edilmeli, standart dışı veya güvenli olmayan parçalar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aksesuar ve uçlar, orijinal kutularında veya düzenli bölmelerde saklanmalı, birbirlerine temas ederek kesici ağızlarının körelmesi engellenmelidir. Düzenli aksesuar yönetimi, iş kazalarını önlemede ve operasyonel verimliliği artırmada büyük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ve sonrası yapılan kontroller, iş ekipmanlarının güvenli kullanımında en temel önleyici adımdır. Görsel inceleme ile gövdede çatlak, kabloda yıpranma veya anormal bir ses olup olmadığı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gereğince, işveren ekipmanların periyodik kontrollerini yaptırmakla yükümlüdür; ancak bu kontrollerin yanı sıra çalışanların günlük basit kontrol rutinlerini gerçekleştirmesi, büyük arızaların önlenmesini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arıza veya şüpheli durum tespit edildiğinde, cihaz üzerine 'Arızalıdır, Kullanmayınız' ibaresini içeren bir etiket takılmalı ve durum derhal amire bildirilmelidir. Etiketsiz cihazların bir sonraki kullanıcı için tehlike arz edeceği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tespit edilen bulgular, kayıt altına alınmalı ve bakım geçmişi dosyasına işlenmelidir. Düzenli kayıt tutma, ekipmanın ömrünü izlemek ve kritik hataları önceden tespit etmek adına profesyonel bir İSG yönetiminin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Ana ve Tali Dağıtım Panolarının Yapısı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dağıtım panoları, elektrik enerjisinin tesise giriş noktasında ana kontrolü sağlar ve tüm sistemi korur. Panolar, toz ve neme karşı koruma sağlayan uygun IP sınıfında muhafazalara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 dağıtım panoları, ana panodan gelen enerjiyi belirli bölümlere veya cihaz gruplarına dağıtarak lokal kontrol imkanı sunar. Panoların iç yapısı, akım taşıma kapasitesine uygun iletkenler ve koruma elemanları ile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metal gövdeleri, Elektrik İç Tesisleri Yönetmeliği gereğince mutlaka topraklanmalıdır. Topraklama hattı, pano içerisindeki tüm metal aksamlarla elektriksel sürekliliği sağlayacak şekilde irtibatlandırılmalıdır.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içi düzen, bakım faaliyetlerini kolaylaştırmalı ve hatalı müdahaleleri önleyecek şekilde etiketlenmelidir. Kablo geçişleri ve klemens bağlantıları, kısa devre riskini minimize edecek şekilde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Besleme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Besleme hiyerarşisi, enerjinin ana panodan tali panolara, oradan da nihai tüketicilere güvenli aktarımını sağlayan bir yapıdır. Her kademede kullanılan koruma elemanları, seçicilik ilkesine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dağıtım panosu, tesise gelen toplam enerjiyi yönetirken, tali panolar daha küçük akım değerlerine göre yapılandırılır. Elektrik Kuvvetli Akım Tesisleri Yönetmeliği, bu hiyerarşik yapının güvenli işletilmesini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 kesiciler ve sigortalar, bağlı oldukları hattın kesitine ve yüküne uygun değerlerde seçilmelidir. Yanlış sigorta seçimi, hattın aşırı ısınmasına ve yangın riskinin doğmasına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Besleme hatlarında kullanılan kablolar, ortam koşullarına (nem, sıcaklık, mekanik darbe) dayanıklı olmalıdır. Kablo kanalları, hatların karışıklığını önlemek ve arıza tespitini hızlandırmak için düzenli bir şekilde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Etiketleme ve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panolar, içerdikleri gerilim seviyesini ve besledikleri bölgeyi belirten net uyarı etiketlerine sahip olmalıdır. 6331 sayılı İş Sağlığı ve Güvenliği Kanunu, risklerin görünür kılınmasını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işaretleri, panonun dış yüzeyinde kolayca okunabilir olmalıdır. Özellikle yüksek gerilim içeren panolarda, yetkisiz kişileri uyaran standart güvenlik levhalarının bulunması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içerisindeki her bir sigorta ve klemens, tek hat şemasına uygun olarak numaralandırılmalıdır. Etiketler, çevresel faktörlerden etkilenmeyen ve zamanla silinmeyen dayanıklı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eksik etiketleme, acil durumlarda yanlış müdahaleye ve iş kazalarına zemin hazırlar. Her bakım sonrası etiketlerin güncelliği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Kısıtı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sadece yetkili teknik personel tarafından müdahale edilebilir alanlardır. 6331 sayılı İş Sağlığı ve Güvenliği Kanunu gereği, işveren yetkisiz erişimi engelleyici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kapakları her zaman kilitli tutulmalı ve anahtarlar sadece sorumlu teknik personelde bulunmalıdır. Pano önünde, müdahaleyi engelleyecek malzeme depolanması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veya onarım sırasında, panonun enerjisini kesen kişi 'Kilitle-Etiketle' (LOTO) prosedürünü uygulamalıdır. Bu işlem, enerjinin yanlışlıkla tekrar verilmesini önleyen temel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kısıtlaması, pano çevresinde yalıtkan paspas kullanımını da içerir. Elektrik iç tesisat yönetmeliğine uygun olarak, pano önlerinde yalıtkan zemin kaplamaları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Dağıtım panoları, Elektrik İç Tesisleri Yönetmeliği uyarınca düzenli periyotlarla yetkili kişiler tarafından kontrol edilmelidir. Bakım, arızaların oluşmadan önce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kamera kontrolleri, bağlantı noktalarındaki gevşeklikleri ve aşırı ısınmaları tespit etmek için en etkili yöntemdir. Isınma belirtisi olan noktalar, yangın riski oluşmadan sıkılmalı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pano içerisindeki toz birikintileri, yalıtkanlığı bozabileceği için temizlenmelidir. Temizlik işlemleri sırasında enerji kesilmeli ve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bakım faaliyeti tarih, yapılan işlem ve kontrolü yapan kişi bilgisiyle kayıt altına alınmalıdır. Kayıt tutulması, yasal denetimlerde ve arıza analizlerinde temel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 Hat ve Canlı Hat Kavramları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hat, enerjinin kesildiği ve üzerinde gerilim bulunmayan iletkenleri ifade ederken; canlı hat, sisteme bağlı olan ve tehlikeli gerilim taşıyan kısımları tanımlar. Elektrik İç Tesisleri Yönetmeliği uyarınca, pano içi işlemlerde bu ayrımın net bir şekilde yapılması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başlamadan önce hattın gerçekten ölü olup olmadığının belirlenmesi, elektrik çarpması riskini minimize etmek için atılması gereken ilk ve en temel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olarak hatların karıştırılmaması için pano içi düzenleme ve etiketleme sistemleri, çalışanların hata yapma payını ortadan kaldırmak üzere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altında olduğu varsayılan her hat, aksi kanıtlanana kadar canlı kabul edilmeli ve hiçbir şekilde yalıtımsız kısımlara doğrudan fiziksel temas sağlanmamalıdır.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Enerjili Kısımlara Temasın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canlı kısımların yalıtılması veya engellerle korunması zorunludur; bu, doğrudan teması önleyen birincil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 içerisinde canlı kısımlara erişimi engelleyen bariyerler, kapaklar ve koruyucu plakalar, yetkisiz kişilerin veya dikkatsiz çalışanların kaza geçirmesini engellemek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malzemeleri, çalışma ortamının nem, ısı ve kimyasal faktörlerine uygun seçilmeli; hasar gören yalıtkanlar derhal yenisiyle değiştirilerek koruma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el aletlerinin yalıtkan saplı olması ve yüksek gerilime dayanıklı standartlara sahip olması, olası bir temas durumunda korunmayı sağlayan son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Riskleri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 Yanığı ve Parlama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Tehlikeleri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ve Koruma Sistemleri (8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(Kilitleme/Etiketleme)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ve Dağıtım Sistemleri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ve İlk Yardım (7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Kazazedeyi Akımdan Uzaklaştırma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hala akım altındaysa ve enerji kesilemiyorsa, yalıtkan bir malzeme (kuru tahta, plastik sopa, lastik eldiven veya kuru giysi) kullanılarak kazazede akım kaynağından ayrılmalıdır. Asla metal veya iletken nesneler kullanılmamalıdır; çünkü bu malzemeler akımı müdahale edene taşıyarak tehlikeyi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kazazedeyi akımdan ayırırken kişisel koruyucu donanımların kullanımı hayati önem taşır; kazazede, mümkün olan en kısa sürede ve güvenli bir şekilde akım kaynağından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Akımdan ayırma işlemi sırasında, kazazedenin düşmesini engellemek için gerekli destek sağlanmalı ve ikincil yaralanmaların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ile Enerji Doğrulama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hattın ölü olduğundan emin olmak için görsel inceleme yeterli değildir; mutlaka onaylı ve kalibre edilmiş bir ölçüm cihazı ile gerilim testi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işlemi, cihazın düzgün çalıştığını doğrulamak için önce canlı bir hat üzerinde, ardından test edilecek hatta ve tekrar sağlam bir hat üzerinde kontrol edilerek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kutuplu test cihazları, temassız voltaj dedektörlerine göre daha güvenilir sonuçlar verir; ölçüm sırasında cihazın prob uçlarının yalıtımlı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test işlemleri sadece bu konuda eğitimli ve yetkilendirilmiş personel tarafından, belirlenen talimatlara uygun şekilde icra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Kilitleme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enerji kesilen hatlara kilitleme ve etiketleme (LOTO) uygulaması yapılarak hattın yeniden enerjilenmesi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çalışmayı yapan kişinin adı, tarih, saat ve çalışmanın mahiyeti mutlaka belirtilmeli; bu etiketler, çalışma bitmeden kesinlikle sökülmemelidir.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mekanizmaları, enerjiyi kesen şalter veya kesicinin başkası tarafından yanlışlıkla açılmasını engelleyecek fiziksel bir kilit sistemi ile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eksikliği, panoda yapılan işlemlerin koordinasyonunu bozar ve diğer çalışanların hattı enerjili zannederek veya tam tersi ölü zannederek risk almasına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panolarına müdahale, yalnızca ilgili mevzuat uyarınca elektrik işlerinde yetkili olduğu belgelenmiş ve gerekli İSG eğitimlerini almış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müdahaleler, sadece cihazlara zarar vermekle kalmaz, aynı zamanda büyük çaplı yangınlara, patlamalara ve ölümcül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panolara erişimi kontrol altında tutmalı ve yetkilendirilmiş personelin güncel listesini pano girişlerinde veya ilgili birimlerde bulundurarak denetimi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yetkisi dahilinde olmayan panolara müdahale etmemekle yükümlüdür ve bu durum 6331 sayılı İş Sağlığı ve Güvenliği Kanunu'ndaki çalışanın sorumlulukları arasında yer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Sınıfı ve Ortam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 (Ingress Protection) derecelendirmesi, elektrik panolarının toz ve sıvı girişine karşı sağladığı korumayı ifade eder; ilk rakam katı cisimlere, ikinci rakam ise sıvılara karşı koruma düzeyini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pano seçimi yapılırken kurulacak ortamın toz yoğunluğu, nem oranı ve olası dış etkenler (darbe, su sıçraması) detaylıca analiz edilerek uygun IP sınıfı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IP sınıfı seçimi, elektriksel bileşenlerin kısa sürede korozyona uğramasına, izolasyon hatalarına ve buna bağlı olarak ciddi iş kazalarına veya yangınlara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seçimi aşamasında, çevresel veriler göz önünde bulundurularak, üretici belgelerinde belirtilen koruma sınıfının, işletmenin özel şartlarını karşıladığından emin olunması yasal bir gereklilik ve teknik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IP2X Standartları ve Dokunma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IP2X sınıfı, panonun 12,5 mm çapından büyük katı nesnelere ve parmak gibi uzuvların canlı bölümlere temas etmesine karşı koruma sağladığını gösteren temel bir güvenlik standardıdır.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panolarında IP2X korumasının sağlanması, bakım ve işletme personeli için hayati önem taşır; çünkü pano kapağı kapalıyken istenmeyen temasların engellenmesi elektrik çarpması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panoların erişilebilir bölümlerinin izole edilmesi veya yeterli koruma sınıfı ile kapatılması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sınıfı, genel endüstriyel alanlar için minimum kabul edilebilir seviye olup, personelin çalışma güvenliği açısından panonun mekanik olarak hiçbir açıklık barındırmaması kritik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Alanlarda Yüksek IP Sınıfı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veya ıslak alanlarda, suyun elektriksel ekipmanlara sızması iletkenlik artışına ve kısa devreye yol açacağından, IP54 ve üzeri koruma sınıflarına sahip panoların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dış mekanlarda veya proses gereği su kullanılan alanlarda, yoğuşma riski de göz önünde bulundurularak, panoların iç hacminde nem birikmesini önleyen havalandırma veya ısıtıcı sistemler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nemli ortamlar için özel yalıtım ve koruma önlemleri talep eder; bu alanlarda kullanılan ekipmanların korozyon dayanımı yüksek malzemelerden üretilmesi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elemanlarının düzenli periyotlarla kontrol edilmesi, yüksek IP sınıfının zamanla işlevini yitirmemesi ve işletme güvenliğinin sürdürülebilir olması adına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Elemanları: Conta ve Kapaklar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IP sınıfını belirleyen en önemli bileşenler olan kapı contaları ve kablo giriş rakorları, toz ve nemin içeri girmesini engelleyen temel mekanik koruma öğeleridir.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Conta malzemeleri, ortam sıcaklığına ve kimyasal etkenlere karşı dayanıklı olmalı, zamanla sertleşme veya çürüme yapmamalıdır; aksi takdirde panonun belirtilen IP sınıfı geçerliliğini yitirecektir.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açılan pano kapaklarının tam olarak kapatılması ve kilit mekanizmalarının işlevsel olduğunun doğrulanması, koruma bütünlüğünün korunması için işin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periyodik kontrollerde conta bütünlüğü, kapak menteşeleri ve kablo girişlerinin sızdırmazlığı kontrol edilmeli, hasarlı contalar derhal orijinal parçalarıyla değiştirilerek güvenlik zafiyeti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Seçiminde Teknik Uygunluk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seçimi, sadece IP sınıfı ile sınırlı kalmayıp, elektriksel yük değerleri, kısa devre dayanımı ve ortamın yangın sınıfına uygunluk gibi kriterleri de içeren bütünsel bir değerlendirme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elektrik tesisatı ve panolar, TS EN 61439 standartlarına uygun olarak seçilmeli ve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alma aşamasında ürünün CE işareti ve ilgili test raporları incelenmeli, teknik şartnameye uygunluğu teyit edilerek, pano üzerinde bulunan etiket bilgilerinin sahadaki gerçek koşullarla uyuştuğu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kullanıcı olarak tüm çalışanlar, panolarda gördükleri fiziksel hasarları, eksik kapakları veya sızdırmazlık hatalarını derhal raporlamalı; bu durum İSG kültürünün ve güvenli çalışma ortamının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Güvenli Çalışma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önünde, müdahale ve bakım süreçlerinde personelin güvenliğini sağlamak amacıyla en az 75 ile 100 santimetre genişliğinde bir çalışma alanı bırakılması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mesafe, Elektrik İç Tesisleri Yönetmeliği kapsamında belirlenen standartlara uygun olarak, acil durumlarda hızlı müdahaleye imkan tanıyacak şekilde tasarlanmalı ve hiçbir şekilde daraltılmamalıdır.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operatörün panoya tam erişimini sağlayacak şekilde düzenlenmeli ve panonun kapaklarının tam açılabilmesi için gerekli manevra alanı da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Mesafelerin korunması, olası ark patlaması veya kısa devre anında çalışanın güvenli bir geri çekilme alanı bulmasını sağlayarak kaza şiddetini doğrudan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Önünde Kesintisiz Erişim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elektrik panolarına giden yolun her zaman açık ve engelsiz tutulması, işverenin gözetim yükümlülüğü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alanı, elektrik arızalarına karşı anında müdahale edebilmek adına, hiçbir geçici veya kalıcı ekipmanla bloke edilmemeli ve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bulunduğu koridorlar veya çalışma alanları, işaretlemelerle sınırlandırılmalı ve çalışanların bu alanlara malzeme bırakmaları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alanının temizliği ve düzeni, acil durumlarda görevli personelin panoya ulaşım süresini optimize ederek, enerji kesme işlemlerinin daha hızlı gerçekleştirilmesine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Tıbbi Müdahale: CPR ve AED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akımdan uzaklaştırıldıktan sonra yaşam belirtileri kontrol edilmeli; solunum veya nabız yoksa İlkyardım Yönetmeliği gereğince derhal temel yaşam desteğine başlanmalıdır. Kalp durması durumunda, uzman sağlık ekipleri gelene kadar kesintisiz göğüs basısı (CPR) uygulanmalı ve varsa Otomatik Eksternal Defibrilatör (AED) cihazı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cihazları, kalp ritmini analiz ederek gerektiğinde şok uygulayan hayat kurtarıcı cihazlardır; bu nedenle işletmelerde bu cihazların bulunması ve personelin kullanım eğitimi alması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 uygulaması, göğüs kafesinin ortasına dakikada 100-120 bası olacak şekilde ve yorulmadan, profesyonel yardım gelene kadar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Önünde Malzeme İstifleme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elektrik panosu önlerine hiçbir şekilde hammadde, atık veya ekipman istiflenmemelidir.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sadece panoya erişimi engellemekle kalmaz, aynı zamanda yangın durumunda yanıcı maddelerin pano yakınında bulunması nedeniyle yangın riskini ve yayılma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önlerinde bulunan istifler, toz birikimine de neden olarak elektrikli cihazların soğutma sistemlerini bozabilir ve cihazların aşırı ısınarak arızalanmasına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pano önlerinin boş tutulması kuralı bir güvenlik kültürü haline getirilmeli ve bu konuda tavizsiz bir disiplin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Koruma ve Zemin Yalıtımı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panoların önündeki zemin, elektriksel yalıtımı sağlayacak nitelikte, dielektrik özellikteki kauçuk paspaslar ile kaplanmalıdır.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yalıtımı, olası bir kaçak akım veya kısa devre anında, operatörün vücudundan toprağa akım geçişini engelleyerek elektrik çarpması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Paspasların periyodik olarak kontrol edilmesi, çatlak, yırtık veya iletkenlik artırıcı kirlerin temizlenmesi, yalıtım özelliğinin korunması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paspaslar, pano önündeki çalışma alanını net bir şekilde belirleyerek personelin bu alanda durması gerektiğine dair görsel bir uyarı görevi de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Alanında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Yönetmeliği'ne göre, elektrik panolarının bulunduğu alanlar, göstergelerin ve etiketlerin okunabileceği düzeyde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yanlış butonlara basılmasına veya hatalı vanaların/şalterlerin açılmasına neden olarak ciddi iş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durumunda, pano önlerini ve kaçış yollarını aydınlatacak bağımsız beslemeli acil durum aydınlatma armatürleri mutlaka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armatürlerinin yerleşimi, pano üzerinde gölge oluşumunu engelleyecek şekilde planlanmalı ve lamba değişimleri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Erişimi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panolarına erişim, Elektrik Kuvvetli Akım Tesisleri Yönetmeliği gereği sadece teknik eğitim almış ve yetkilendirilmiş personel ile sınırlandırılmalıdır; yetkisiz kişilerin pano odalarına girmesi hayati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 süreçlerinde kilit sistemleri, ekipmanın enerjisini keserek kazara çalışmasını engellemek amacıyla kullanılan en temel güvenlik önlemidir; her kilit, sadece o işi yapan personel tarafından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çalışma öncesinde enerjinin kesildiğini ölçü aletleri ile doğrulamalı ve ardından kilitleme işlemini gerçekleştirmelidir; bu süreç, elektrik çarpmalarına karşı en etkili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işlemleri, 6331 sayılı İş Sağlığı ve Güvenliği Kanunu kapsamında işverenin çalışanları koruma yükümlülüğünün bir parçasıdır; güvenli çalışma ortamı için izolasyon prosedürlerine tavizsiz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Anahtar Kontrolü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sistemlerinde kullanılan anahtarlar, kişisel sorumluluk ilkesi gereği kilit sahibi olan personelin üzerinde veya güvenli bir kilitli kutuda muhafaza edilmelidir; anahtarın kopyalanması veya başkasına verilmesi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çalışmalarında grup kilitleme sistemleri kullanılmalıdır; bu sistemde her çalışanın kendi kilidi ana enerji kesme noktasında bulunmalı ve herkes işi bitene kadar kilidini çıkarmamalıdır.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Anahtar kayıpları durumunda acil durum prosedürleri devreye sokulmalı ve yetkili amir onayı olmadan kilit zorla açılmamalıdır; bu tür istisnai durumlar mutlaka yazılı bir tutanakla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Anahtar yönetimi, Elektrik Kuvvetli Akım Tesisleri Yönetmeliği uyarınca işletme sorumlusunun denetimindedir; anahtarların güvenliği, iş güvenliği kültürünün bir yansıması olarak kabul edilmeli ve titizlikle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işleminin yanında mutlaka etiketleme (Tagout) yapılmalıdır; etiket üzerinde çalışmayı yapan kişinin adı, iletişim bilgisi, çalışmanın nedeni ve tarihi mutlaka okunaklı bir şekilde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çevresel koşullara dayanıklı, kolayca yırtılmayan ve belirgin renklere sahip malzemelerden seçilmelidir; üzerinde çalışılan ekipmanın enerjisinin kesik olduğunu açıkça belirten uyarılar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yetkisiz personelin durumu anlamasını sağlar ve kazara enerji verilmesini önlemek için son savunma hattıdır; etiketi olmayan bir kilit, çalışmanın içeriği hakkında bilgi vermediği için yetersizdir.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işyerindeki tüm tehlikeli bölgeler ve ekipmanlar uygun uyarı levhaları ile işaretlenmelidir; etiketlerin güncelliği her vardiya başlangıcında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Yetkisiz Müdahale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ve etiketli olan hiçbir ekipmana, çalışmayı yapan personel dışında kimse müdahale edemez; kilitli bir anahtarı veya etiketi zorla açmaya çalışmak ciddi bir iş disiplinsizliği ve hayati bir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müdahale, sadece müdahale eden kişiyi değil, aynı zamanda o sırada ekipman üzerinde çalışan personelin hayatını doğrudan tehlikeye atar; bu tür eylemler iş kazası istatistiklerinde en ölümcül nedenlerdendir.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yetkisiz kişilerin panolara yaklaşmasını veya kilitleri açmaya çalışmasını engelleyecek fiziksel bariyerler ve uyarı sistemleri kurulmalıdır; bu durum yönetmeliklerce de zorunlu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yetkisiz müdahaleleri önlemek için çalışanlara gerekli eğitimleri vermeli ve kural ihlallerine karşı gerekli idari yaptırımları uygulamalıdır; güvenlik kuralları, işyerinin huzuru ve sağlığı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işlemleri, yapılan her bakım çalışması öncesinde bir kayıt defterine veya sisteme işlenmelidir; bu kayıtlar, geçmişte hangi ekipmana ne zaman müdahale edildiğini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ve yöneticiler, kilit sistemlerinin etkinliğini periyodik olarak denetlemeli ve kilit-etiket prosedürlerinin sahada uygulanıp uygulanmadığını gözlemleyerek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Elektrik Kuvvetli Akım Tesisleri Yönetmeliği gereğince teknik denetimlerin bir parçasıdır; düzensiz kayıtlar, yasal denetimlerde işletme için ciddi idari para cezalarına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tespit edilen eksiklikler, derhal düzeltilmeli ve kök neden analizi yapılarak benzer durumların tekrarı önlenmelidir; kayıtlı bir sistem, her zaman daha güvenli bir çalışma ortamı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Görüntüleme ile Sıcak Nokta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görüntüleme, elektrik tesisatındaki görünmez sıcaklık değişimlerini kızılötesi dalga boyları sayesinde tespit eden temassız ve güvenli bir ölçüm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pano ve dağıtım sistemlerinde enerji kesilmeden ısıl analiz yapılmasına olanak tanıyan kritik bir teknolojidir.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akım geçen bileşenlerdeki aşırı ısınmayı renkli bir spektrum üzerinde görselleştirerek, arıza henüz büyük bir boyuta ulaşmadan tespit edilmesini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teknoloji, işletmelerde yangın riskini minimize etmek ve plansız duruşları engellemek amacıyla İSG uzmanları tarafından kullanılan en etkili güvenlik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Gevşek Bağlantı ve Aşırı Yük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Gevşek bağlantılar, elektrik akımının geçtiği iletken yüzeylerde direnç artışına neden olarak ciddi ısınma sorunlarını beraberinde getiren en yaygın arıza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yüklenme durumu ise devreden geçen akımın kablo kesitinin taşıyabileceğinden fazla olmasıyla oluşur ve yalıtkan malzemelerin erimesine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nokta tespiti yaparken, bağlantı noktalarındaki sıcaklık farkları referans değerlerle karşılaştırılarak arızanın boyutu ve müdahale aciliyeti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iletken bağlantılarının sıkılığının ve akım taşıma kapasitesinin düzenli izlenmesini iş güvenliği açısından zorunlu tutar.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Yönetimi ve 112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Kazanın gerçekleştiği andan itibaren 112 Acil Çağrı Merkezi ile irtibat kurulmalı; kazanın yeri, durumu ve kazazede sayısı net bir şekilde bildirilmelidir. 6331 sayılı İş Sağlığı ve Güvenliği Kanunu çerçevesinde, iş kazasının işveren tarafından ilgili kurumlara bildirilmesi yasal bir yükümlülüktür.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ekipleri gelene kadar kazazedenin durumu yakından takip edilmeli, gerekli ilkyardım müdahaleleri sürdürülmeli ve olay yeri güvenliği korunarak diğer çalışanların alana girişi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bildirim ve doğru bilgi akışı, kazazedenin hastaneye ulaştırılma süresini kısaltarak yaşama tutunma şansını doğrudan artırır; bu süreç işverenin ve çalışanların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Tarama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panolarında periyodik taramalar, mevsimsel yük değişimleri ve tesisin çalışma yoğunluğu dikkate alınarak belirli takvimler dahilinde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taramalar, sistemdeki bozulma eğilimlerini kronolojik olarak kayıt altına alarak kestirimci bakım stratejilerinin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periyodik kontrollerin yetkili ve teknik eğitimli personel tarafından yapılması hukuki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Tarama sıklığı tesisin tehlike sınıfına ve elektrik yüküne göre belirlenmeli, sonuçlar bir sonraki kontrolle karşılaştırılmak üzere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Bakım ve Güvenli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bakım, arıza meydana gelmeden önce tespit edilen sıcak noktaların onarılması ve sistemin güvenli çalışma sınırlarına geri döndürülmesidir.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gevşek vida, korozyona uğramış kontak veya aşırı ısınan sigorta gibi bileşenler, sistem enerjisi kesilerek derhal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koruma ve kontrol sistemlerinin işlevselliğinin korunması için düzenli bakım faaliyetlerini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kullanılan yöntemler, iş kazalarını önlemeye yönelik toplu koruma tedbirleri kapsamında değerlendirilmeli ve mutlaka iş güvenliği kurallarına uygun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Raporlama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analiz sonuçları, tespit edilen sıcak nokta koordinatları, ölçülen sıcaklık değerleri ve ortam sıcaklığını içeren detaylı bir rapor ile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aşamasında, arıza riski taşıyan noktalar aciliyet derecesine göre sınıflandırılmalı ve bakım birimlerine somut çözüm önerileri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raporlar, 6331 sayılı İş Sağlığı ve Güvenliği Kanunu uyarınca yapılacak denetimlerde işverenin üzerine düşen sorumluluğu yerine getirdiğinin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raporlar, geçmiş dönem verileriyle karşılaştırılarak sistemin genel durumu hakkında eğilim analizi yapılmasına ve uzun vadeli planlamaya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Kazasında İlk Müdahale: Enerjinin Kesilmesi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kazasında ilk ve en kritik adım, kazazede ile temas etmeden önce enerji akışını derhal kesmektir. Elektrik Kuvvetli Akım Tesisleri Yönetmeliği uyarınca, enerjiyi kesmek için en yakın şalter, sigorta veya ana kesici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kesilmeden kazazedeye dokunmak, kurtarıcıyı da elektrik akımına maruz bırakarak ikinci bir kaza riskini doğurur. Enerji kesilemiyorsa profesyonel yardım gelene kadar kazazedenin yanına yaklaşılmamalıdır.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enerjinin durdurulması, kazazedenin maruz kaldığı akım yolunun kesilmesini sağlayarak hasarın büyümesini engeller. Bu adım, tüm kurtarma operasyonunun başlangıç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elektrik panolarının yerini ve acil durdurma mekanizmalarını bilmek, müdahale süresini kısaltan hayati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Öncesi Kendi Güvenliğinizin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kazasına müdahale ederken kendi güvenliğiniz, kazazedenin güvenliğinden önce gelir; kurtarıcı zarar görürse kaza yerinde yardım edebilecek kimse kalmaz. İSG mevzuatına göre, elektriksel risk taşıyan bir alana girerken yalıtkan ayakkabı ve eldiven gibi uygun kişisel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 veya iletken yüzeyler, elektrik akımının vücudunuz üzerinden toprağa akmasına neden olabilir. Kendi güvenliğinizden emin olmadığınız hiçbir durumda kazazedeye yaklaşmayın.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yalıtkanlık özellikleri, yüksek voltajlı alanlarda hayati koruma sağlar. Bu donanımlar kullanılmadan yapılan müdahaleler, yüksek risk içeren güvensiz davranışlardır.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sürecinde dengenizi koruyun ve çevredeki iletken metallerle temasınızı minimize edin. Güvenlik, profesyonel müdahalenin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Kazazedeyi Akımdan Uzaklaştırma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Enerjiyi kesmenin mümkün olmadığı durumlarda kazazede, iletken olmayan yalıtkan bir nesne kullanılarak akımdan ayrılmalıdır. Kuru tahta çubuk, plastik sopa veya yalıtkan saplı bir alet ile kazazede akım kaynağından itilerek veya çekilerek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Metalik veya ıslak nesneler asla kullanılmamalıdır; bu nesneler elektriği ileterek sizi de tehlikeye atar. Kazazedenin akımdan ayrılması, sadece enerji kaynağı ile temasının tamamen kesilmesiyle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malzemelerin kuru olması kritiktir; nemli veya ıslak malzemeler elektriği iletebilir. Kazazedeyi ayırırken hızlı hareket etmeli, ancak kontrolü elden bırakmamalısınız.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Uzaklaştırma işleminden sonra kazazedeyi güvenli bir alana çekerek ilk yardım sürecine hazırlayın. Temasın koparılması, elektrik akımının vücuttaki etkisini sonlandıran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Gerilimde Güvenli Yaklaşma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hatlarında meydana gelen kazalarda, akım kaynağına dokunmasanız bile elektriksel ark tehlikesi nedeniyle belirli bir mesafede kalmak hayati önem taşır. Elektrik Kuvvetli Akım Tesisleri Yönetmeliği, gerilim seviyesine bağlı olarak güvenli yaklaşma mesafelerini sınırlandırmıştır.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 yakınındaki bir kazaya müdahale ederken, elektriksel atlama riskini dikkate alarak en az birkaç metre uzakta durulmalıdır. Uzman ekipler gelmeden yüksek gerilim alanına kesinlikle girmeyin.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hava üzerinden atlayarak vücudunuza ulaşabilir; bu yüzden fiziksel temas olmasa dahi elektrik çarpması gerçekleşebilir. Mesafe, yüksek gerilim kazalarında en büyük koruyucudur.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yüksek gerilim hattına yakın bir alanda elektrik çarpması yaşanmışsa, bölgeyi kordon altına alın ve yetkilileri bekleyin.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Yönetimi ve 112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akım kaynağından güvenli bir şekilde uzaklaştırıldıktan sonra vakit kaybetmeden 112 Acil Çağrı Merkezi aranmalıdır. 6331 sayılı İSG Kanunu kapsamında, iş kazalarının derhal bildirilmesi bir sorumluluktur; bu süreçte kazazedenin solunumu ve nabzı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solunum durmuşsa, profesyonel sağlık ekipleri gelene kadar temel yaşam desteği uygulamalarına başlanmalıdır. Kazazedenin elektriksel yanıklar veya iç organ hasarları olabileceği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yaparken kazanın türünü (elektrik çarpması) ve yerini net bir şekilde belirtin. Sağlık ekipleri gelene kadar kazazedeyi sıcak tutun ve hareket ettirmeyin.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 sonrası iç organlarda meydana gelebilecek hasarlar hemen görünmeyebilir, bu nedenle kazazede mutlaka hastaneye sevk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Teması Kesmede Yalıtkan Alet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akımına kapılan kişiyi kurtarmak için öncelikle akım ile kişi arasındaki teması kesmek gerekir; bu işlemde iletken olmayan kuru tahta, plastik veya kauçuktan yapılmış nesneler kullanılmalıdır. Elektrik Kuvvetli Akım Tesisleri Yönetmeliği uyarınca, bu tür aletlerin yalıtkanlık özellikleri düzenli olarak kontrol edilmeli ve hasar görmüş ekipmanlar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yalıtkan aletin tamamen kuru ve temiz olması hayati önem taşır; nemli veya kirli yüzeyler elektriği iletebilir ve kurtarıcıyı da tehlikeye atabilir. Aletin yalıtkan sapından tutularak mağdurun elektrik kaynağı ile teması güvenli bir mesafeden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işlemi sırasında yalıtkan aletin mukavemeti, mağdurun ağırlığını veya uygulanan kuvveti kaldırabilecek seviyede olmalıdır; kırılacak bir nesne teması kesemez ve süreci uzatır. Aletin uzunluğu, kurtarıcının akım kaynağına yaklaşmasını engelleyecek kadar yeterli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kesildikten sonra mağdurun elektrik kaynağı ile olan bağı tamamen koparılmalı ve kişi güvenli bir alana taşınmalıdır. Müdahale sırasında aceleci davranıp güvenlik önlemlerini ihmal etmek, kurtarıcının da akıma kapılmasına yol açabilir; bu nedenle yalıtkan ekipman her zaman ilk tercihtir.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Neden Çıplak Elle Müdahale Edilmemeli?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akımına kapılan kişiye çıplak elle dokunmak, kurtarıcının da aynı devrenin bir parçası haline gelmesine neden olur; bu durum her iki kişinin de ağır yaralanmasına veya ölümüne yol açabilir. İnsan vücudu doğal bir iletken olduğu için, akım mağdur üzerinden kurtarıcıya hızla geçiş yapacaktır.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temel güvenlik prensiplerine göre, kurtarıcı kendi güvenliğini tehlikeye atmadan müdahale etmelidir. Çıplak elle müdahale, kurtarıcının hayatını doğrudan riske atar ve müdahale kapasitesini tamamen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kaynağı kesilmeden veya mağdur ile kaynak arasındaki bağ yalıtkan bir araçla koparılmadan, fiziksel temas kurmak kesinlikle yasaktır. Mağduru çekmeye çalışmak yerine, akımın kaynağını kesmek veya mağduru akımdan ayırmak için yalıtkan ekipman kullanımı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kurtarıcı akıma kapılırsa, artık mağdura yardım edebilecek kimse kalmayacak ve kayıplar artacaktır. Profesyonel kurtarma ekipleri gelene kadar, kişisel koruma önlemleri alınmadan yapılan her türlü doğrudan fiziksel müdahale, kazanın boyutunu katlanarak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Yaşamsal Akım Eşikleri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vücudunda 1mA akım hissedilebilir düzeydeyken, 10mA akım kas kilitlenmesine ve iletkeni bırakamamaya neden olur; 50mA ve üzerindeki değerler ise kalp fibrilasyonu ve ölümle sonuçlanabilecek kritik seviyelerdir.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bu akım değerlerinin hayati önemi göz önüne alınarak elektrikli tesisatların yalıtım standartlarına tam uyum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elektrik direnci, derinin ıslaklığına, temas yüzeyine ve ortam şartlarına bağlı olarak büyük değişimler gösterir; bu nedenle tüm şartlar en kötü senaryoya göre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akımlar bile doğrudan çarpma etkisi dışında, ani irkilme sonucu yüksekten düşme veya ekipmana çarpma gibi ciddi ikincil iş kazalarına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Yalıtkan Zemin ve Güvenli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kazasına müdahale ederken, kurtarıcının bastığı zemin çok önemlidir; iletken bir zemin, kurtarıcının toprağa karşı bir yol oluşturmasına ve akıma kapılmasına neden olabilir. Mümkünse yalıtkan bir paspas, kuru bir tahta parçası veya kalın bir plastik levha üzerinde 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elektrikli ekipmanların bulunduğu alanlarda yalıtkan zemin düzenlemelerinin önemini vurgular. Kazaya müdahale anında bu yalıtkanlık, kurtarıcının akımdan etkilenmesini engelleyen en önemli pasif güvenlik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yalıtkan bir ekipman bulunamıyorsa, kurtarıcı ayaklarını mümkün olduğunca birbirine yakın tutmalı ve zemine olan temas yüzeyini en aza indirmelidir; bu durum adım gerilimi riskini de azaltabilir. Ancak en güvenli yöntem, her zaman yalıtkan bir yüzey üzerinde konum almaktır.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Zeminin ıslak veya metalik olması, elektrik kazalarında ölümcül sonuçlar doğurur. Kurtarıcı, bulunduğu ortamın elektriksel özelliklerini göz önünde bulundurarak, topraklama ile arasına yalıtkan bir bariyer koymadan asla müdahale etmemelidir; güvenli duruş, başarılı bir kurtarmanın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Akım Kaynağını Uzaklaştırma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Mağdur ile akım kaynağı arasındaki temas kesildikten sonra, kaynağın mağdurdan tamamen uzaklaştırılması gerekir; aksi takdirde, mağdur farkında olmadan tekrar akıma kapılabilir. Bu işlem, yalıtkan ekipman kullanılarak dikkatli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elektrikle çalışan tüm alanlarda acil durum kesicilerinin yeri net bir şekilde bilinmeli ve bu kesicilere erişim engellenmemelidir. Eğer mümkünse, önce ana şalterden veya ilgili sigortadan elektrik tamamen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Kaynağı uzaklaştırırken, kablo veya elektrikli ekipman mağdurun üzerine düşmeyecek veya çevredeki diğer çalışanları tehdit etmeyecek şekilde güvenli bir yöne itilmelidir. Bu süreçte, çevrenin güvenliği de sürekli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destek gelene kadar, uzaklaştırılan kaynağın tekrar devreye girmemesi için gerekli önlemler alınmalı veya bir görevli tarafından başında beklenmelidir. Kaynağın kontrol altında tutulması, mağdura ilk yardımın güvenli bir şekilde yapılabilmesi için zorunludur; aksi takdirde kurtarma süreci yarıda kalabilir.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Müdahalede Hız ve Zaman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kazalarında her saniye, mağdurun hayatta kalma şansını doğrudan etkiler; akım ne kadar uzun süre vücutta kalırsa, kalp durması ve doku hasarı riski o kadar artar. Müdahale hızlı ancak kesinlikle soğukkanlı ve planlı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acil durum planlarının hazırlanmasını zorunlu kılar; bu planlar içerisinde elektrik kazalarına müdahale süreleri ve yöntemleri en üst önceliğe sahiptir. Hız, güvenlikten ödün vermeden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Kurtarıcı, ilk 3-4 dakika içerisinde müdahale etmenin mağdurun beyin fonksiyonlarını korumak için kritik olduğunu bilmelidir. Hızlı hareket etmek, yalıtkan aletin hazır bulunması ve kurtarıcının eğitimli olması ile mümkündür; hazırlıksız bir hız, hatalı müdahaleye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kazayı fark ettiği anda hızlıca yalıtkan ekipmanına ulaşmalı ve planlanan kurtarma adımlarını sırasıyla uygulamalıdır. Hız, panik yapmak değildir; aksine, acil durum prosedürlerini eksiksiz ve seri bir şekilde hayata geçirmektir; bu disiplin, mağdurun hayatını kurtarır.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Yanıklarında Giriş ve Çıkış Yaraları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 vücuda bir noktadan girer ve genellikle topraklanma noktasından çıkar; bu nedenle her iki bölgenin de dikkatle incelenmesi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yarası genellikle küçük ve merkezde çöküntülü görünürken, çıkış yarası daha geniş ve düzensiz bir yapıya sahip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bu yaraların tespit edilmesi ve sağlık profesyonellerine bildirilmesi tedavi sürecini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yara bölgesi de enfeksiyon riski açısından değerlendirilmeli ve müdahale sırasında bu bölgelere hassasiyet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Derin Doku Hasarı ve Görünürlük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yanıklarında deri üzerindeki küçük bir lezyon, vücudun iç kısımlarında ciddi kas, sinir ve organ hasarının gizlenmesine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 vücut içinde ilerlerken dokuları yakarak geçer; bu durum dışarıdan bakıldığında fark edilemeyen iç nekrozlara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 hekimleri, bu tür vakalarda derin doku hasarı riskini mutlaka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bir yüzey yanığı olsa dahi, iç hasar potansiyeli göz ardı edilmemeli ve tıbbi izleme mutlaka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 Örtme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 enfeksiyon riskine karşı mutlaka steril, kuru ve yapışmayan bir sargı bezi veya örtü ile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üzerine kesinlikle herhangi bir merhem, krem veya diş macunu gibi maddeler sürülmemelidir; bu tür maddeler dokuya zarar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yaralanma bölgesinin dış etkenlerden korunması gerektiğini ve tıbbi muayeneyi zorlaştıran maddelerden kaçınılmasını açıkça vurgulamaktadır.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Örtme işlemi yapılırken bölgeye baskı uygulanmamalı, yara dokusu nazikçe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Bölgesini Soğutma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yanığı oluşan bölgeyi soğutmak için sadece oda sıcaklığında temiz su kullanılmalı, buz veya buzlu su kesinlikle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 kullanımı dokularda vazokonstrüksiyona yani damar büzülmesine yol açarak kan akışını azaltır ve iyileşme sürecine doğrudan zarar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ağrıyı hafifletmek ve yanığın derinleşmesini engellemek amacıyla nazik bir şekilde, uzun süreli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bu tür kazalarda soğutma işlemi ilkyardım sürecinin ilk adımlarından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Tıbbi Sevk ve Transfer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yanıkları, kalp ritim bozuklukları veya iç organ hasarları gibi gizli tehlikeler barındırdığı için vakit kaybetmeksizin profesyonel sağlık kuruluşuna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hasta mümkün olduğunca az hareket ettirilmeli ve yaşamsal belirtileri sürekli takip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kazazedenin profesyonel tıbbi destek alması sağlanana kadar ilkyardımcı sorumluluğu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akımına maruz kalan kişilerin, dış görünüşleri iyi olsa dahi hastanede gözlem altında tutulmaları hayati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ve CPR Uygulamasına Giriş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kontrolü yapılan kazazedenin tepkisiz olduğu ve solunumunun durduğu tespit edildiğinde, vakit kaybetmeden 112 acil servisi aranmalı ve profesyonel yardım istenmelidir.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ve suni solunum uygulamasına (CPR), İlkyardım Yönetmeliği standartlarına uygun olarak, kazazedenin sert ve düz bir zemine yatırılması ile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göğüs kemiğinin alt ve üst ucu bulunarak, tam orta noktasına bir elin topuğu yerleştirilmeli ve diğer el üzerine kenetlenmelidir.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işlem, kalbin dışarıdan bası uygulanarak kan pompalamasını sağlamak için hayati önem taşır; ancak uygulama öncesi çevre güvenliği mutlaka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CPR Uygulamasında 30:2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Erişkin bir kazazedede temel yaşam desteği, 30 göğüs basısı ve ardından uygulanan 2 kurtarıcı nefesten oluşan döngüler şeklinde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Kurtarıcı nefesleri vermek için baş-çene pozisyonu ile hava yolu açıklığı sağlanmalı ve ağızdan ağza veya ağızdan buruna nefes verilerek akciğerler şişirilmelidir.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kurtarıcı nefes yaklaşık bir saniye sürmeli ve göğüs kafesinin yükseldiği gözlemlenmelidir; nefes sonrası göğsün inmesi için yeterli zaman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30:2 oranı, profesyonel sağlık ekipleri gelene veya kazazede tepki verene kadar kesintisiz bir şekilde beş tur boyunca tekrarlanmaya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Alternatif Akım ve Doğru Akım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Akım (AC), düşük frekanslarda insan kalbinin doğal ritmiyle çakışarak kaslar üzerinde daha yıkıcı ve sürekli bir etki yarattığı için Doğru Akım (DC) sistemlerinden daha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Akım (DC) kaslarda tek seferlik bir kasılma etkisi yaratırken, AC sürekli bir titreme ve bırakamama etkisi oluşturarak doku hasarını derinleştirir ve yanık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AC sistemlerdeki bu yüksek risk profilini minimize etmek adına koruma ve yalıtım gerekliliklerini çok daha katı kurallara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AC'nin düşük frekansı (50 Hz), kalbin doğal ritmini bozup fibrilasyon eşiğini düşürmesinin yanı sıra sürekli kas kasılmasıyla "bırakamama" etkisi yaratır; bu da kazazedenin akımdan kurtulamamasına ve maruz kalma süresinin uzamasına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Göğüs Basısı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sırasında dirsekler bükülmeden, omuzlar kazazedenin göğüs kafesi üzerinde dik bir şekilde konumlandırılmalı ve vücut ağırlığından güç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kemiği yetişkinlerde 5 ile 6 santimetre kadar aşağı çökecek şekilde bası uygulanmalı, ancak her basıdan sonra göğsün tamamen eski konumuna gelmesine izin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 hızı dakikada 100 ile 120 arasında olacak şekilde ayarlanmalı; bu tempo kan dolaşımının devamlılığı için en etkili hız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Uygulayıcının yorulması durumunda bası kalitesinin düşmemesi için, mümkünse başka bir ilkyardımcı ile 2 dakikada bir değişim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AED Gelene Kadar Müdahale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Eksternal Defibrilatör (AED) cihazı olay yerine ulaştığında, cihaz derhal açılmalı ve sesli yönlendirmeleri takip edilerek elektrot pedleri kazazedenin göğsüne yapıştırılmalıdır.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analizi sırasında kazazedeye dokunulmamalı ve cihazın şok tavsiye etmesi durumunda, herkesin uzaklaştığından emin olunarak şok düğmesine basılmalıdır.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şok uygulasa dahi, kalp masajına derhal geri dönülmeli ve profesyonel sağlık ekipleri devralana kadar uygulamalar asla yarıda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bu tür acil durum ekipmanlarının hazır bulundurulması ve çalışanların kullanımı konusunda bilgilendirilmesi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İlkyardım Eğitimi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İlkyardım Yönetmeliği uyarınca sertifikalı ilkyardımcı eğitimlerini tamamlamaları, acil durumlarda doğru müdahale yapabilmeleri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maket üzerinde pratik uygulamalarla desteklenmeli ve güncel kılavuzlara göre düzenli olarak yenilenerek bilgilerin taze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İlkyardımcı, 6331 sayılı İş Sağlığı ve Güvenliği Kanunu çerçevesinde müdahale yaparken, kendi güvenliğini de gözeterek bildiği teknikleri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doğru teknikle yapılan bir ilk yardım, kazazedenin hayatta kalma şansını doğrudan artırmakta ve iyileşme sürecini olumlu etkilemektedir.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Harici Defibrilatör (AED)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kalp durması durumunda kalbin normal ritmine dönmesini sağlayan hayat kurtarıcı bir cihazdır; 6331 sayılı İş Sağlığı ve Güvenliği Kanunu kapsamında acil durumlara müdahale ekipmanları arasında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kullanımı oldukça basittir; cihazı açtığınızda sesli ve görsel komutlar sizi adım adım yönlendirerek müdahale sürecini yönetmenize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Elektrot pedlerinin hastanın çıplak göğsüne yerleştirilmesi, kalbin elektriksel aktivitesinin doğru analiz edilebilmesi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ritmi analiz ettikten sonra eğer şok gerekliyse kullanıcıyı uyarır; bu süreçte hastaya kesinlikle dokunulmamalıdır, aksi takdirde yanlış ölçüm yapılabilir.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Komut Sistemi ile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cihazları, kullanıcıyı hata yapmaktan korumak için tasarlanmış akıllı sesli komut sistemlerine sahiptir; bu komutlar, ilk yardım müdahalesinin hızı ve doğruluğu üzerinde belirleyicidir.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 çalıştırdığınız andan itibaren yüksek sesli talimatları dikkatle dinlemeli ve belirtilen adımları sırasıyla uygulamalısınız; talimatlar genellikle hasta hazırlığı, ped yerleşimi ve şok uygulaması aşamalarını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komutlar, kullanıcının stresli olduğu durumlarda dahi süreci yönetmesini sağlar; bu nedenle çevredeki gürültüyü azaltmak ve talimatlara odaklanmak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yönlendirmeleri, 6331 sayılı İş Sağlığı ve Güvenliği Kanunu çerçevesinde tanımlanan işyeri acil durum planları içerisindeki ilk yardım müdahale prosedürleriyle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Endikasyonu ve Analiz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kalp ritmini analiz ederek şok verilip verilmeyeceğine otomatik karar verir; bu teknoloji, yanlış müdahale riskini minimize eden en önemli güvenlik özelliğidir.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şok önerdiğinde, hastadan uzak durulması ve kimsenin hastaya temas etmediğinden emin olunması gerekmektedir; bu güvenlik kuralı, ilk yardımcının da elektriksel şoktan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cihaz şok önermiyorsa, bu durum ritmin şoklanabilir olmadığını gösterir; bu durumda vakit kaybetmeden kalp masajına (CPR) devam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endikasyonu durumu, cihazın hafızasına kaydedilir; bu veriler, ilerleyen süreçte hastane ortamında tıbbi değerlendirme için kullanılabilmektedir.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Cihazın Erişilebilirliği ve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cihazları, acil durumlarda en hızlı şekilde ulaşılabilmesi için işyerlerinin merkezi ve görünür noktalarına yerleştirilmelidir; cihazın konumu tüm çalışanlar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Cihaza erişimi engelleyecek kilitli dolaplar veya engeller bulunmamalıdır; acil durum planlarında cihazın yeri açıkça işaretlenmiş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işyerindeki acil durum ekipmanlarının yerleşimi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bulunduğu yer, ışıklandırması iyi ve kolay ulaşılabilecek bir yükseklikte olmalıdır; bu durum, acil durumda kaybedilen süreyi minimuma indirmek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Eğitimli Kullanıcı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cihazı her ne kadar otomatik olsa da, cihazı kullanacak kişinin temel ilkyardım ve AED kullanım eğitimi almış olması, müdahale başarısını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ilkyardım ve acil durum müdahale eğitimlerinin önemini vurgulamaktadır.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bir kullanıcı, cihazın sesli komutlarını daha hızlı yorumlar ve hasta hazırlığı gibi teknik süreçleri daha soğukkanlı bir şekilde yönetebilir.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düzenli olarak yapılan acil durum tatbikatları, AED kullanımının pekiştirilmesini sağlar; bu durum, gerçek bir olay anında panik yapılmasını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ve İlk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Hattı, işyerinde meydana gelen ciddi yaralanma veya elektrik çarpması durumlarında ilk başvurulacak mercidir. Arama sırasında sakin kalınmalı ve olay yeri adresi ile kazanın mahiyeti kısa, net cümlelerle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acil durum planlarının güncel tutulması ve tüm çalışanların 112 prosedürüne hakim olması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esnasında operatörün sorduğu sorulara net cevaplar verilmeli ve ekipler gelene kadar telefon hattı acil iletişim için meşgul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Yerinde Konum ve Durum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konum bildirmek, yardımın hızla ulaşması için kritik öneme sahiptir; açık adres, kat numarası veya bilinen bir referans noktası belirtilmelidir. Elektrik kazalarında, yardım ekipleri gelmeden önce akımın kesildiğinden emin olunmalı ve tehlike bölgesine girişler güvenlik şeridi ile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tesislerdeki kesici ve ayırıcıların yerlerinin bilinmesi, acil durumlarda müdahale süresini doğrudan iyileştiren hayati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yaralı sayısı ve yaralanma türü gibi bilgiler, gelen ekiplerin ekipman hazırlığı yapabilmesi için mutlaka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Kalp Fibrilasyonu ve Kritik Eşikler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fibrilasyonu, akımın doğrudan kalp kası üzerinden geçerek vücudun doğal elektriksel sinyallerini bozması sonucu kalbin verimsiz ve düzensiz atması durumudur.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50mA ve üzerindeki akımlar kalbin elektriksel iletimini tamamen kesebilecek kritik bir eşik olup, bu seviyede müdahale edilmeyen kazalarda ölüm riski çok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elektrikli ekipmanların periyodik kontrolünü zorunlu tutarak bu ölümcül risklerin kaynağında engellenmesini ve sistemlerin güvenli çalışmasını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durması durumunda olay yerinde yapılacak ilk yardım ve ilk 3-5 dakika içinde uygulanacak olan temel yaşam desteği, kazazedenin hayatta kalma şansını belirleyen temel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Kayıt ve Dokümantasyon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Gerçekleşen her iş kazası, olayın oluş şeklini, zamanını ve nedenlerini içeren detaylı bir kaza kayıt formuna kaydedilmelidir. Olay yerinin durumu, kullanılan ekipmanlar ve varsa görgü tanıklarının ifadeleri tutanak altına alınarak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6331 sayılı İSG Kanunu kapsamında yapılacak risk değerlendirmesi güncellemelerinde temel veri kaynağı olarak kullanılır ve işletmenin güvenlik kültürünün geliştirilmesine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toplanan veriler, benzer kazaların önlenmesi için yapılacak kök neden analizlerinde kullanılacak en önemli dokümantasyon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Süreçler: SGK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meydana geldiğinde, 5510 sayılı Sosyal Sigortalar ve Genel Sağlık Sigortası Kanunu gereği işverenin SGK'ya bildirimde bulunma yükümlülüğü bulunmaktadır. Bildirim, kazadan sonraki 3 iş günü içerisinde e-bildirim sistemi üzerinden eksiksiz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Süresinde yapılmayan bildirimler, işletmeye ağır idari para cezaları uygulanmasına ve işverenin hukuki sorumluluğunun artmasına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 formunun doldurulması sırasında, kazanın meydana geliş şekli ve yaralanma türü ile ilgili bilgilerin, hastaneden alınan tıbbi raporlarla uyumlu olmasına özen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Koordinasyonu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süresince işyeri içi koordinasyon, acil durum ekipleri ve yönetimin sürekli iletişim halinde olmasıyla sağlanır. İlk yardım ekiplerinin olay yerine yönlendirilmesi, dışarıdan gelen ambulans ve itfaiye ekiplerinin karşılanması için bir sorumlu personel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oluşturulan acil durum ekiplerinin, 112 ekipleri gelene kadar güvenli tahliye ve çevre emniyetini sağlaması, kazanın büyümesini engelleyen en önemli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kopukluğunu önlemek için acil durum görevlileri arasında telsiz veya belirlenmiş haberleşme kanalları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Yangınlarında Söndürme Maddeleri: CO2 ve Kuru Kimyevi Toz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yangınlarında iletkenlik riski nedeniyle su kullanımı kesinlikle yasaktır; su, elektrik akımını ileterek müdahale eden kişiye ölümcül bir elektrik çarpması riski oluşturur. Binaların Yangından Korunması Hakkında Yönetmelik uyarınca elektrik yangınları için karbondioksit (CO2) veya kuru kimyevi tozlu söndürücüler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Karbondioksitli söndürücüler, oksijeni keserek yangını boğar ve arkasında hiçbir kalıntı bırakmaz; bu özelliği sayesinde hassas elektronik cihazların bulunduğu ortamlarda ilk tercih edilen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kimyevi tozlu söndürücüler ise yangını hızla kontrol altına alabilir ancak toz parçacıkları, cihazların iç aksamına zarar verebileceği için temizlenmesi zor bir süreç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söndürücü tipi de elektrik yalıtkanlığına sahip olduğu için güvenli bir müdahale ortamı yaratır; ancak kullanım sırasında cihazın yalıtkanlık kapasitesine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Anında Enerji Kaynağını Kesme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yangınlarında müdahalenin ilk ve en kritik adımı, yangını besleyen elektrik akımının derhal kesilmesidir; ana şalter veya ilgili sigorta kutusundan enerji akışı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Enerjinin kesilmesi, yangının yayılmasını engellediği gibi müdahale edecek personelin elektrik çarpılması riskini minimize ederek güvenli bir çalışma alanı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acil durum planlarına göre, enerji kesme noktaları tüm çalışanlar tarafından kolayca erişilebilir ve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sırasında, çalışanın yalıtkan eldiven veya uygun kişisel koruyucu donanım kullanması, olası bir ark oluşumuna karşı ek bir güvenlik katmanı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Sürecinde Elektrik Çarpması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yangınlarına müdahale sırasında karşılaşılan en büyük tehlike, yüksek gerilim veya kaçak akım nedeniyle maruz kalınabilecek ölümcül elektrik çarpmalarıdır.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müdahale edecek personelin ekipmanlarının yalıtkanlık özelliğine sahip olması ve çıplak elle herhangi bir kabloya temas edilmemesi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mahallinde oluşan duman ve ısınan metal yüzeyler, ortamdaki elektrik yalıtımını bozabilir; bu durum, çevredeki diğer cihazlarda da beklenmedik kaçak akım risklerini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müdahale sırasında mümkün olduğunca yalıtkan zemin üzerinde durmalı ve elektrikle doğrudan temas edebilecek iletken malzemelerden uzak durarak güvenli mesafeyi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Söndürücü Seçimi ve Ekipman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etkinliği, doğru tipte söndürücü seçimine ve düzenli bakım süreçlerinin eksiksiz uygulanmasına doğrudan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taşınabilir söndürme cihazları, altı ayda bir kontrol edilmeli ve yıllık periyodik bakımları yetkili servislerce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veya veri merkezleri gibi özel alanlarda, cihazların üzerine uygun söndürme maddesi türünü belirten etiketler asılmalı ve söndürücünün basınç göstergesi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Bakımı yapılmamış veya basıncını kaybetmiş bir yangın tüpü, acil durumda işlevsiz kalacaktır; bu nedenle ekipmanların her zaman kullanıma hazır olduğundan emin olmak işverenin yasal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Profesyonel Müdahale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yangını kontrol altına alınamıyorsa veya yangın kaynağı kesin olarak tanımlanamıyorsa, bireysel müdahale çabaları derhal bırakılmalı ve profesyonel itfaiye ekiplerine haber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acil durum ekipleri yangın anında tahliye prosedürlerini başlatmalı ve profesyonel ekipler gelene kadar alanı güvenli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yangınlarda, elektrikli cihazların patlama veya zehirli gaz yayma ihtimali göz önünde bulundurularak tüm personel güvenli toplanma alanlarına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müdahale süreci, yangının büyüklüğüne göre elektriğin ana hatlardan tamamen kesilmesi ve özel söndürme tekniklerinin uygulanması ile devam eder; bu süreçte uzman olmayan personelin müdahalesi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Elektrik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ve Akım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Akımın vücut üzerinden geçiş süresi, doku hasarının ve organ fonksiyon kaybının boyutunu belirleyen en kritik faktörlerden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süreli yüksek akım, uzun süreli düşük akıma kıyasla farklı hasarlar verebilir ancak her iki durum da vücuttaki hayati fonksiyonları bozmak için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arıza durumunda devrenin milisaniyeler içinde kesilmesini öngören standartlar getirerek bu süreyi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geçiş süresi uzadıkça vücut direnci düşer ve akım geçişi kolaylaşarak iç organ hasarları hızla artar, bu da iyileşme sürecini zorlaştırır.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30mA Artık Akım Koruma Cihazları (RCD)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Artık Akım Cihazları (RCD), 30mA gibi düşük akım kaçaklarını milisaniyeler içinde algılayarak devreyi keser ve doğrudan temas durumunda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Hayat koruma rölesi olarak da bilinen bu cihazlar, temel bir İSG önlemi olarak tüm elektrik panolarında ve priz devrelerinde bulunması zorunlu ekipmanlardır.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bu cihazların aylık olarak test edilmesini ve çalışır durumda tutulmasını işveren sorumluluğu olarak düzenlemiştir.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kullanımı, elektrik çarpmasını önleyen en etkili mühendislik tedbirlerinden biridir ve çalışanların güvenliğini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ve Islak Ortamların Elektrik Direncine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 doğal bir elektriksel iletkendir; nem, ter veya ıslaklık vücudun elektriksel direncini önemli ölçüde düşürerek akımın vücuttan geçişini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iletken yüzeylerdeki nem, elektrik çarpması riskini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Terli veya ıslak deri, kuru deriye kıyasla çok daha düşük bir direnç gösterir; bu durum, düşük voltaj seviyelerinde bile hayati tehlike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oranının kontrol altında tutulması, elektrik güvenliğinin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Müdahalelerde Islak Elle Temas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 şalterler veya prizlerle çalışırken ellerin kuru olması, güvenli bir çalışma ortamı için en temel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elle yapılan temaslar, akımın doğrudan vücut üzerinden toprağa akmasına yol açarak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elektrikli cihazların kullanım talimatlarında ıslak elle müdahale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elektriksel işlem öncesinde ellerin kurulandığından ve ortamda su birikintisi olmadığından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Temel Tanım ve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insan vücudunun bir elektrik devresinin parçası haline gelmesi sonucu vücuttan elektrik akımı geçmesi olayıdır; bu durum 6331 sayılı İş Sağlığı ve Güvenliği Kanunu kapsamında ciddi bir iş kazası riski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vücuttan geçerken kas sistemini etkileyerek kontrolsüz kasılmalara neden olur; bu durum çalışanın akım kaynağını bırakamamasına ve maruziyet süresinin uzayarak hasarın artmasına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Sinir sistemi üzerinde oluşturduğu bozucu etki ile vücudun biyoelektrik sinyallerini sekteye uğratır; bu da bilinç kaybı ve reflekslerin devre dışı kalması gibi ağır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ritmi üzerinde doğrudan bozucu etki yaratarak ventriküler fibrilasyona (kalbin düzensiz ve etkisiz kasılması) yol açabilir; bu durum acil müdahale edilmediğinde dakikalar içinde ölümle sonuçlanabilir.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Alanlarda Düşük Gerilim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ıslak veya metalik iletken yüzeylerin bulunduğu dar alanlarda elektrik çarpma riski çok daha yüksektir; bu bölgelerde 24V veya 42V gibi düşük gerilimler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gerilim kullanımı, bir kaza anında akımın vücut üzerindeki tahribatını minimize eder ve hayatta kalma şansını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bu tür riskli bölgelerde izolasyon trafoları kullanılarak gerilimin güvenli seviyelere düşürülmesini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bölgelerde sadece onaylı düşük gerilimli cihazları kullanması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Korumalı Ekipman ve Nemden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veya dış ortamdaki çalışma alanlarında kullanılan tüm elektrikli cihazların, ortam koşullarına uygun IP derecesine sahip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 koruma derecesi, cihazın su ve toz girişine karşı dayanıklılığını belirler; nemli ortamlarda yüksek IP korumalı ekipman seçimi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ekipmanların düzenli bakımı ve sızdırmazlık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IP sınıfına sahip olmayan cihazların nemli ortamlarda kullanılması, kısa devre ve yangın riskini doğrudan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Sağlayan Kuru Zemin ve Kişisel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çalışmalarda, vücudun toprakla temasını kesmek için yalıtkan paspaslar ve kuru zeminler kullanmak, akımın geçişini engelleyen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çalışanın elleri yalıtkan eldivenlerle korunmalı ve ayakları yalıtkan ayakkabılarla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bir çalışma alanı, elektrik arkı veya kaçak akım durumunda hayati bir kalkan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başlamadan önce zemin durumu kontrol edilmeli ve yalıtkan ekipmanların hasarsız olduğu doğrulanmalıdır; nemli zeminler yalıtkanlık özelliğini yitirir.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Arkı: Plazma ve Yüksek Isı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hava veya yalıtkan ortamın iyonize olması sonucu oluşan bir plazma akımıdır; bu süreçte sıcaklık 20.000 santigrat dereceye kadar ulaşabilmektedir.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bu denli yüksek ısı enerjisi çevreye hızlıca yayılarak temas eden her türlü maddeyi saniyeler içinde eritebilir veya yakabilir.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Plazma hali, elektrik akımının kontrolsüz bir şekilde iletken bir yol üzerinden havaya atlamasıyla meydana gelir; bu durum ciddi termal radyasyon yayılımına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ısı seviyesi, bilinen en yüksek endüstriyel sıcaklıklardan biridir; bu nedenle ark enerjisine maruz kalma riski bulunan alanlarda çalışma prosedürleri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Devre ve Ark Oluşumu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oluşumu, genellikle yalıtım hataları veya iletkenler arasındaki yalıtkanlık seviyesinin aşılması (dielektrik bozulma) sonucunda kısa devre ile tetiklenmektedir.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İletkenler arasındaki mesafe kritik bir eşiğin altına düştüğünde, hava iyonize olarak iletken hale gelir ve bu durum enerjinin kontrolsüz bir şekilde boşalmasına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elektrik tesisatlarının periyodik kontrolleri bu tür ark tetikleyici kısa devre risklerini minimize etmek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toz birikimi veya korozyon gibi çevresel faktörler, yalıtkanlık direncini düşürerek beklenmedik ark oluşumlarına davetiye çıkaran temel unsurlardır.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Patlamasının Fiziksel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sadece ısı değil, aynı zamanda ani genleşen hava nedeniyle şiddetli bir basınç dalgası (ark patlaması) ve yoğun ultraviyole ışık yayılımı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Oluşan basınç dalgası, yakın mesafedeki kişileri savurarak ciddi travmalara yol açabilir; bu nedenle ark riski olan bölgelerde koruyucu bariyerler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UV ışınları, korunmasız gözlerde ve ciltte ciddi yanıklara ve kalıcı hasarlara neden olabilir; bu sebeple uygun ark korumalı ekipmanlar (arc-rated clothing)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bu tür patlama risklerine karşı teknik önlemlerin alınmasını ve çalışanların uygun KKD ile donatılmasını emreder.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Metal Buharlaşması ve Kimyasal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Arkın oluşturduğu 20.000 dereceye varan sıcaklık, iletken malzemelerin (bakır veya alüminyum) anında buharlaşmasına ve metalik buhar bulutlarının oluşmasına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metal buharları havayla reaksiyona girerek toksik gazlar ve metal oksit dumanları oluşturabilir; bu dumanların solunması ciddi solunum yolu tahribatına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İletkenlerin buharlaşması sonucu etrafa saçılan erimiş metal damlacıkları, yüksek hızla çevreye yayılarak yanıklara ve ekipman hasarına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yeterli havalandırma sistemlerinin kurulması ve metalik dumanların tahliyesi, 6331 sayılı Kanun kapsamında işverenin yükümlülükleri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Arkı Kaynaklı Hasarlar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doğrudan maruziyette derin doku yanıklarına, işitme kaybına (patlama sesi nedeniyle) ve ciddi göz hasarlarına yol açan ölümcül bir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düzeyinde ise ark, izolasyon malzemelerinin karbonlaşmasına, metal aksamın erimesine ve panoların tamamen kullanılamaz hale gelmesine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bu tür ağır hasarları önlemek için ark söndürme sistemleri ve uzaktan kumanda gibi mühendislik önlemlerini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yapılacak yasal bildirimler ve kaza kök neden analizi, benzer ark olaylarının önlenmesi için kritik veriler sunan İSG süreçlerinin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Parlaması: Patlama Etkisi ve Tehlike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 parlaması, iletkenler arasında kısa devre oluşması sonucu elektrik enerjisinin şiddetli bir ısı ve ışık patlamasına dönüşmesidir; bu durum binlerce derece sıcaklığa ulaşarak ciddi yanıklara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ark parlaması riskine karşı ekipman üzerinde mutlaka tehlike sınır mesafeleri belirlenmeli ve bu alanlar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parlaması enerjisi, kısa devre akımının şiddetine ve hata süresine bağlı olarak değişir; enerjinin yüksek olduğu bölgelerde, uygun koruma ekipmanı olmadan çalışmak hayati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sınır mesafesi, ark parlaması sonucu oluşan ısıl enerjinin vücutta ikinci derece yanığa yol açabileceği minimum mesafeyi ifade eder; bu mesafenin altında kalan personel özel koruyucu donanımlara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Dalgası: Arc Blast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parlaması sırasında oluşan ani hava genişlemesi, çevrede büyük bir basınç dalgası (arc blast) yaratarak çevredeki nesneleri ve personeli şiddetle uzağa fırlatabilir.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basınç dalgası, insan vücudu üzerinde ciddi travmalara ve iç organ hasarlarına yol açabilecek kadar yüksek kuvvetlere ulaşabilir; özellikle kulak zarı yaralanmaları oldukça yaygındır.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dalgasının etkisi, patlamanın meydana geldiği hacmin büyüklüğü ve ekipman kasasının dayanıklılığı ile doğrudan ilişkilidir; kapalı alanlarda bu etkinin şiddeti çok daha yüksek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basınç dalgasına maruz kalma riskini azaltmak için ekipmanların havalandırma ve basınç tahliye sistemlerinin düzenli olarak kontrol edilmesi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Akım ve Direnç İlişkisi (Ohm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çarpmasının şiddeti Ohm Kanunu (V=I*R) ile doğrudan ilişkilidir; gerilim arttıkça ve vücut direnci azaldıkça vücuttan geçen akım şiddeti artarak risk seviyesini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direnci, cildin nemliliğine, temas edilen yüzey alanına ve temas süresine göre değişkenlik gösterir; ıslak cilt ve geniş temas alanı direnci düşürerek akımın iç organlara daha kolay yayılmasını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yüksek gerilimli tesislerde çalışma yaparken yalıtımın ve topraklama sistemlerinin kusursuz olması, Ohm kanununa dayalı bu risklerin yönetilmesi için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şiddeti milliampere (mA) seviyesinde ölçülür; 50 mA üzerindeki akımlar çoğu durumda kalp üzerinde hayati risk oluşturmaya başlar ve bu eşik değer iş güvenliği önlemlerinde kritik referanstır.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Fırlayan Erimiş Metal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parlaması anında oluşan aşırı ısı, bakır ve alüminyum gibi iletken metalleri anında buharlaştırıp eritebilir; bu erimiş metal parçacıkları yüksek hızla çevreye saçılır.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Fırlayan erimiş metal parçacıkları, koruyucu giysilerin üzerinden geçerek ciltte derin yanıklara neden olabilir; bu durum genellikle arkın doğrudan temasından daha geniş bir alana yayılır.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çerçevesinde, çalışılan alanlarda erimiş metal sıçramasına karşı bariyerler kullanılması ve personelin yüz korumasına sahip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Erimiş metal parçacıklarının hızı, patlamanın enerjisine bağlı olarak saatte yüzlerce kilometreye ulaşabilir; bu nedenle personelin patlama anında mümkün olan en güvenli mesafede bulunması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Ötesinde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ark parlaması riski olan bölgelerde çalışanlar için ark dayanımlı özel kıyafetler ve ekipmanlar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KKD'ler, yapılan işin risk analizine göre belirlenen 'kalori/cm2' değerine uygun olmalı; yüz koruyucu siperlikler, ark dayanımlı eldivenler ve baretler standartlara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düzenli olarak kontrol edilmesi, hasarlı veya süresi geçmiş olanların derhal değiştirilmesi işverenin yasal sorumluluğundadır; personelin KKD kullanımı konusunda uygulamalı eğitim alması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dayanımlı kıyafetlerin altına sentetik veya eriyebilen kumaşlar giyilmemelidir; çünkü bu malzemeler yanma anında cilde yapışarak yanıkların şiddetini artırabilir; sadece pamuklu veya alev almaz iç giysiler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Enerjili Çalışmadan Kaçınma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riskleri kaynağında yok etmek temel ilkedir; bu nedenle elektrikli ekipman üzerinde çalışırken her zaman 'enerjisiz çalışma' yöntemi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Enerjiyi kesme, kilitleme ve etiketleme (LOTO) prosedürleri, ark parlaması riskini ortadan kaldırmanın en etkin yoludur; enerjinin kesildiğinin teyidi her zaman yetkili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Enerjili çalışma zorunluysa, Elektrik Kuvvetli Akım Tesisleri Yönetmeliği'ne uygun olarak özel yalıtkan ekipmanlar, izole paspaslar ve uzman denetimi eşliğinde çalışma planı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kapsamlı bir risk analizi yapılmalı, acil durum planları gözden geçirilmeli ve tüm personel olası ark parlaması senaryolarına karşı eğitilerek hazırlıklı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Arkında Radyant Isı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binlerce derece sıcaklığa ulaşan radyant ısı yayarak cildin derin katmanlarına zarar verir; bu durum, doğrudan temas olmasa bile ciddi ikinci veya üçüncü derece yanıklara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Radyant ısı enerjisi, ışık hızıyla yayıldığı için korunmasız çalışanlar için çok kısa sürede ciddi doku hasarı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termal radyasyon risklerine karşı gerekli mesafeyi ve koruyucu bariyerleri tesis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cihazlara yapılan müdahalelerde ark parlaması riski, sadece elektrik çarpmasını değil, aynı zamanda termal yanıkları da içeren bir bütünlükte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Arkı ve Giysi Etkileşimi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arkına maruz kalan sentetik içerikli giysiler, yüksek sıcaklık nedeniyle eriyerek cilde yapışır ve yanıkların derinliğini ciddi oranda artırarak iyileşme sürecini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Deriye yapışan bu malzemeler, yanık bölgesinde nekrotik doku oluşumuna yol açarak cerrahi müdahale ihtiyacını doğurur; bu durum, basit bir yanığı komplikasyonlu bir vakaya dönüştürür.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elektrikle çalışılan alanlarda yanıcı ve eriyebilir materyal içeren giysilerin kullanımı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kıyafetlerinin fiziksel özelliklerini bilmesi ve ark parlaması anında bu malzemelerin yaratacağı ek risklere karşı bilinçlendirilmesi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Geniş Yüzey Yanıkları ve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kaynaklı yanıklar, vücudun geniş alanlarına yayılarak sıvı kaybına ve şok durumuna neden olur; bu durum, acil müdahale edilmediğinde hayati tehlikeyi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Geniş yüzey yanıklarında enfeksiyon riski çok yüksektir, çünkü cildin koruyucu bariyer özelliği tamamen ortadan kalkar ve dış etkenlere açık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tesislerde ark parlaması riski azaltılmalı ve çalışanların vücut bütünlüğünü koruyacak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sonrası oluşan sıvı dengesizliği ve elektrolit kaybı, hastane sürecinde ciddi bir tedavi gerektirdiğinden, koruma önlemleri kaza sonrası tedaviden çok daha öncelikli ve ekonomiktir.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Durumunda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kaynaklı yanıklarda ilk müdahale, yanık bölgesinin soğutulması ve giysilerin kontrollü bir şekilde uzaklaştırılması ile başlar; ancak cilde yapışan giysileri asla zorla çıkarmayın.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yanık bölgesi temiz suyla uzun süre soğutulmalı ve steril olmayan hiçbir madde ile temas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vakalarında zaman, doku hasarının derinliğini sınırlamak için en önemli faktördür; bu nedenle profesyonel sağlık birimlerine ulaşana kadar soğuk uygulama dışında müdahale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kaza anında sakinliğin korunması ve yanlış uygulamaların (diş macunu, yağ vb. sürme) yanığı ağırlaştıracağının vurgulanması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Almaz (FR) Giysilerin Koruyucu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almaz (Flame Resistant - FR) giysiler, elektrik arkı anında tutuşmayı engelleyerek ısının cilde geçişini yavaşlatır ve yanık şiddetini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giysiler, ark enerjisine dayanıklı kumaşlardan üretilerek çalışanın vücudunu koruma altına alır ve kaza anında hayatta kalma şansını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 değerlendirmesi sonuçlarına göre uygun KKD'yi sağlamakla yükümlüdür; FR giysiler, bu yükümlülüğün en temel elektrik koruma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düzenli periyodik kontrolleri yapılmalı, hasar gören veya ömrünü tamamlayan koruyucu kıyafetler derhal yenisiyle değiştirilerek koruma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Işığından Kaynaklanan Göz Hasarları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kaynağı sırasında oluşan yoğun ışınım, gözün kornea tabakasında fotokeratit olarak bilinen ve ağrılı bir duruma yol açan hasara neden olur; bu durum genellikle 'ark gözü' olarak adlandırılır.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veya yüksek yoğunluklu maruziyet, gözün iç dokularında kalıcı hasarlar bırakarak görme kaybına veya uzun vadede körlük riskine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 çalışanların göz sağlığını tehdit eden bu tür riskleri önlemek için gerekli teknik tedbirleri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gözlerinde batma, yanma veya bulanık görme gibi belirtiler hissettiklerinde durumu derhal işyeri hekimine bildirmeli ve tıbbi destek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Radyasyonu ve Parlaklık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kaynağı, sadece görünür ışık değil, göz dokularına doğrudan nüfuz edebilen yüksek enerjili ultraviyole (UV) radyasyon yayar; bu ışınlar kornea ve retinada birikimli hasar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şiddeti ve süresi, gözdeki tahribatın derecesini belirler; kısa süreli yüksek yoğunluklu parlaklık ani körlüğe, uzun süreli düşük yoğunluklu maruziyet ise katarakt oluşumuna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radyasyon yayan kaynakların çevresi ışığı geçirmeyen perdelerle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yansıtıcı yüzeyler, UV ışınlarını farklı yönlere dağıtarak doğrudan kaynak yapmayan kişilerin bile göz sağlığını tehdit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Akım Yolu ve Giriş-Çıkış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akımının vücuttaki izlediği yol, hasarın hangi organlarda yoğunlaşacağını belirler; özellikle kalp, akciğerler ve beyin gibi hayati organların üzerinden geçen akım yolu ölüm riskini en üst düzeye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tehlikeli akım yollarından biri elden ele veya elden ayağa olan geçiştir; bu yollar akımın doğrudan göğüs kafesi içinden geçmesine neden olarak kalp durmasına veya solunum felcine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yapılan risk değerlendirmelerinde, çalışma ortamındaki ekipmanların akım yollarını minimize edecek şekilde konumlandırılması gerekliliği vurgulanmaktadır.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Akımın giriş ve çıkış noktalarında oluşan iç doku hasarları, akımın yoğunlaştığı bölgelerde yüksek ısı yaratarak derin doku yanıklarına ve damar zedelenmelerine neden olabilir; bu hasarlar ilk anda görülmeyebilir.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 Siperi ve Gözlük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işlemlerinde kullanılan yüz siperleri ve koruyucu gözlükler, gözleri sadece ark ışığından değil, aynı zamanda metal çapakları ve yüksek ısıdan da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koruyucu ekipmanların cam filtre numaraları, yapılan kaynağın türüne ve amper değerine göre seçilmeli, uygun olmayan koyuluktaki filtreler göz yorgunluğuna yol açmalıdır.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tüm koruyucu ekipmanlar CE işaretli olmalı ve düzenli olarak hasar kontrolünden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kararan (oto-kararan) kaynak maskeleri, ark başladığı anda filtreyi karartarak gözü ani parlama etkisinden korur; bu donanımların pil ve sensör kontrolleri periyodik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Işığına Doğrudan Bakmama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ışığına doğrudan bakmamak, kaynak sahasında uygulanması gereken en temel güvenlik kuralıdır; bu disiplin, kaynağı yapan kişi kadar çevredeki çalışma arkadaşlarını da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yapılan alanlar, uyarı levhaları ve fiziksel engellerle sınırlandırılmalı, yetkisiz kişilerin ark ışığına maruz kalması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ve ilgili İSG mevzuatı, kaynak yapılan ortamların güvenli hale getirilmesi için işverene gerekli düzenlemeleri yapma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kaynak alanı yakınından geçerken bile gözlerini ark ışığından korumak için gerekli önlemleri almalı ve mümkünse koruyucu gözlük takmalıdır.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Kapsamlı Koruma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hasarlarını önlemek için mühendislik önlemleri (havalandırma, otomatik kaynak robotları) ve idari önlemler (eğitim, işaretleme) bir bütün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koruyucu donanımlar sadece son çare olarak görülmemeli, doğru kullanım için düzenli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periyodik sağlık kontrolleri, kaynakçıların göz sağlığının takip edilmesi ve olası kronik hasarların erken teşhis edilmesi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ortamı, sadece ekipmanla değil, çalışanların bilinçli davranması ve güvenlik kurallarına tavizsiz uymasıyla mümkündür; tüm çalışanlar bu süreçte sorumluluk sahibidir.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Dayanımlı (FR) Giysilerin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dayanımlı (FR) giysiler, elektrik arkı gibi yüksek enerji açığa çıkaran durumlarda kumaşın tutuşmasını engeller veya alevin yayılmasını durdurarak kendiliğinden söner. Bu giysiler, kullanıcının vücudunda ciddi yanık oluşmasını önlemek için özel liflerden üretilir.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Kumaşın yapısı, yüksek sıcaklıklara maruz kaldığında erimeyecek veya damlamayacak şekilde tasarlanmıştır; bu özellik, giysinin ciltle bütünleşmesini engelleyerek koruma sağlar. Elektrik Kuvvetli Akım Tesisleri Yönetmeliği uyarınca, ark riski bulunan alanlarda bu koruma seviyesi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performansı, kumaşın karbonizasyon (kömürleşme) yeteneğine bağlıdır; ısı karşısında kumaşın sertleşip karbonize olması, alttaki cildi ısıdan izole eden koruyucu bir bariyer oluşturur. Bu mekanizma, yanık şiddetini minimize etmekte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 giysi seçimi, yapılacak işin risk değerlendirmesine göre yapılmalı ve ilgili mevzuata uygun sertifikasyonlara sahip olmalıdır. İşveren, bu donanımların nitelikli ve standartlara uygun olduğundan emin olmakla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Sentetik Giysi Kullanımının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riski olan çalışma alanlarında polyester, naylon veya akrilik gibi sentetik lifli giysilerin kullanımı kesinlikle yasaktır; bu malzemeler ısı karşısında hızla erir ve cilde yapışır. Erimiş sentetik malzeme, vücutta derin yanıklara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Sentetik giysilerin erime noktası oldukça düşüktür; elektrik arkı anında oluşan binlerce derecelik ısıda bu kumaşlar anında sıvılaşır. Bu durum, yanık tedavisini zorlaştıran ciddi doku hasarlarına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kıyafetlerinin altında bile pamuklu veya FR özellikli içlikler giymesi önerilir; sentetik iç çamaşırı kullanımı, dışarıdan FR giysi giyilse dahi ciddi risk oluşturabilir. Elektrik Kuvvetli Akım Tesisleri Yönetmeliği bu tür tehlikelerin önlenmesini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ve İSG uzmanları, çalışanların iş kıyafetlerini ve günlük giysilerini periyodik olarak kontrol etmeli, sentetik malzeme kullanımına karşı eğitim vermelidir. Çalışan bilinci, bu tür kazaların önlenmesinde en önemli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Katmanlama Etkisi ve Koruma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 koruma, tek bir katmanla sınırlı kalmamalı; uygun katmanlama sistemi, hava boşlukları yaratarak yalıtım etkisini artırır. Katmanlar arasındaki hava, ısı transferini yavaşlatarak kullanıcının maruz kaldığı sıcaklığı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Katmanlama yapılırken tüm katmanların (içlikten cekete kadar) alev dayanımlı olması gerekmektedir; alev dayanımlı bir ceketin altına normal pamuklu veya sentetik giymek sistemin koruyuculuğunu ciddi oranda düşürür. Yapı İşlerinde İş Sağlığı ve Güvenliği Yönetmeliği bu tür koruyucu sistemlerin bütünlüğünü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katmanlar, nemi dışarı atma (ter yönetimi) özelliğine sahip olmalı, ancak bu özellik FR performansını bozmamalıdır. Katmanlar birbirine uyumlu olduğunda, ark enerjisine karşı toplam koruma değeri (ATP) artış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Katmanlama sistemi, mevsimsel koşullara göre ayarlanmalı ancak hiçbir durumda koruma seviyesinden taviz verilmemelidir. Çalışanlar, katman ekleme veya çıkarma durumunda amirlerine danışmalı ve uygun ekipmanı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Enerjisi ve Giysi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 giysi seçimi, işyerindeki olası ark enerjisi değerine (cal/cm²) göre yapılmalıdır; her giysinin koruma değeri, maruz kalınabilecek maksimum enerji miktarından yüksek olmalıdır. Bu değer, risk değerlendirmesi sonuçlarına göre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enerjisi hesaplaması yapılırken tesisin kısa devre akımı ve hata süresi dikkate alınır; hesaplanan değerin üzerindeki bir giysi, koruma sağlamayacaktır. Elektrik Kuvvetli Akım Tesisleri Yönetmeliği, bu değerlerin titizlikle belirlenmesini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üzerindeki etiketlerde belirtilen cal/cm² değerleri, laboratuvar testleri ile doğrulanmış olmalıdır; etiketsiz veya sertifikasız giysiler koruyucu olarak kabul edilemez. Çalışanlar, kendi giysilerinin enerji değerlerini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güncellendiğinde veya tesisin elektriksel yapısı değiştiğinde, FR giysilerin uygunluğu yeniden gözden geçirilmelidir. Yanlış enerji sınıfı seçimi, koruma sağlamadığı gibi yanlış bir güvenlik algısı da yaratabilir.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 Giysilerin Bakımı ve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dayanımlı giysilerin temizliği, üreticinin talimatlarına göre yapılmalıdır; yanlış deterjan kullanımı veya yüksek ısıda yıkama, kumaşın FR özelliğini zamanla azaltabilir veya tamamen yok edebilir. Kumaş liflerinin zarar görmemesi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 periyodik olarak fiziksel hasar, yırtık, yanık veya incelme açısından kontrol edilmelidir; hasarlı bir giysi, koruma görevini yerine getiremez ve derhal değiştirilmelidir. 6331 sayılı Kanun gereği, ekipman bakımı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kirli, yağlı veya kimyasala bulanmış FR giysiler, yanıcı maddelerin kumaşa işlemesi nedeniyle koruma özelliğini kaybeder; bu tür kirleticiler ark anında alev alabilir. Temizliğin profesyonel yöntemlerle yapılması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Giysinin belirlenen kullanım ömrü dolduğunda veya koruma testlerinden geçemediğinde, kullanım dışı bırakılmalıdır. Kayıt tutulması ve her çalışanın kendi ekipmanının durumunu takip etmesi, güvenlik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Kategorileri ve Koruma Seviyeleri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kategorileri, NFPA 70E standartları esas alınarak 1'den 4'e kadar sınıflandırılır ve CAT 1 en düşük, CAT 4 ise en yüksek riskli ortamları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her kategori için belirlenen minimum enerji koruma düzeyi cal/cm kare cinsinden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CAT 1 seviyesi 4 cal/cm kareye kadar, CAT 2 seviyesi 8 cal/cm kareye kadar koruma gerektirir; bu değerler ark patlaması anındaki termal enerjiyi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CAT 3 seviyesinde 25 cal/cm kare, CAT 4 seviyesinde ise 40 cal/cm kare ve üzeri koruma düzeyi zorunludur; yanlış seçim ciddi yanıklara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Hesabı ve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çalışmalarda KKD seçimi, Elektrik Kuvvetli Akım Tesisleri Yönetmeliği doğrultusunda yapılan ark flaşı analizine dayandırılmalıdır.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hesabı yapılırken sistemin kısa devre akımı ve hata temizleme süresi dikkate alınır; bu hesaplamalar çalışanın vücuduna ulaşacak toplam termal enerjiyi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seviyesi hesaplanmadan yapılan KKD seçimleri, yetersiz koruma veya aşırı koruma nedeniyle verimlilik kaybına yol açar; profesyonel bir mühendislik çalışması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çalışanın maruz kalacağı enerji seviyesini cal/cm kare cinsinden verir ve bu değer, ark dayanımlı giysilerin etiket değeriyle doğrudan eşleştirilmelidir.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 Türleri: Doğrudan ve Dolaylı Temas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temas, canlı kısımlara (yalıtılmamış iletkenler) fiziksel olarak dokunulmasıdır; Elektrik Kuvvetli Akım Tesisleri Yönetmeliği uyarınca, canlı kısımların yalıtılması veya erişimin engellenmesi zorunlu bir koruma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temas, normalde gerilim altında olmayan ancak bir arıza durumunda gerilim altına giren metal gövdelere dokunulmasıdır; bu risk, ekipmanların düzenli topraklanması ile kontrol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arıza anında oluşan kaçak akımın güvenli bir yolla toprağa aktarılmasını sağlar; bu sistemin sürekliliği, dolaylı temas kaynaklı kazaları önlemede en kritik idari ve teknik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(RCD) kullanımı, her iki temas türünde de akımı çok kısa sürede (milisaniyeler içinde) keserek koruma sağlar; bu cihazların periyodik kontrolleri yasal bir yükümlülüktür.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Bölgesi Koruması ve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koruması için ark dayanımlı siperlikler, sadece gözlükle değil, tam yüz koruması sağlayacak şekilde kullanılmalı ve patlama basıncına karşı dirençli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koruması, yalıtkan eldivenlerin üzerine giyilen deri koruyucularla sağlanır; bu deri katman mekanik darbeleri ve arkın ısıl etkisini sönümleme görevini üstlenir.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 koruması için kullanılan önlükler veya tulumlar, ark dayanımlı kumaşlardan üretilmelidir; bu kıyafetler alev almaz olmalı, erimemeli ve vücuda yapışmamalıdır.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bütünlüğü düzenli kontrol edilmelidir; herhangi bir yırtık, yanık izi veya aşınma durumunda donanım derhal kullanım dışı bırakılmalı ve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İzinleri ve Elektriksel Risk Eşleşmesi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çalışmalarda iş izni prosedürü, belirlenen ark kategorisi ile doğrudan bağlantılıdır ve çalışma izni formunda enerji düzeyi mutlaka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çalışanın görevlendirildiği işe uygun KKD kullanması işverenin gözetim yükümlülüğündedir; izin bu denetimin ilk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süreci, sadece elektrikçiler için değil, o bölgede çalışan tüm personelin ark tehlikesine karşı bilgilendirilmesini de içerir; izin belgesi riskli bölgeleri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olmayan veya risk analizi güncellenmemiş hiçbir elektrikli işe başlanmamalıdır; izin prosedürleri, kazaların önlenmesinde kritik idari bir bariyer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Sınıflandırması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dayanımlı ekipmanların sınıflandırılması, üretici standartlarına ve test raporlarına göre yapılır; kullanıcı etiket bilgilerini okuyarak CAT seviyesini teyit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doğrulaması sırasında cal/cm kare değeri ve ark dayanım süresi gibi teknik parametreler, ürünün teknik dökümanlarından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hataları genellikle etiketlerin silinmesi veya yanlış ekipman seçimi kaynaklıdır; her KKD parçası kullanım öncesi görsel muayeneye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sınıflandırma sadece korumayı değil, çalışanın hareket kabiliyetini de optimize eder; ihtiyaçtan fazla ağır ekipman kullanımı yorgunluğa ve hata riskine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Sürtünme ve Temas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iki farklı malzemenin birbirine temas edip ayrılması veya birbirine sürtünmesi sonucunda elektron transferiyle oluşur; bu süreçte bir yüzey elektron kazanarak negatif, diğeri ise kaybederek pozitif yüklenir.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Triboelektrik etki olarak adlandırılan bu olay, yalıtkan malzemelerin yüzeyinde yük dengesizliğine yol açar; özellikle plastikler, kauçuk ve sentetik kumaşlar bu yükü kolayca tutabilen malzemelerdir.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işyerinde oluşabilecek kontrolsüz enerji birikimlerini önlemek için gerekli teknik tedbirleri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süreçlerde, özellikle akışkanların boru hatlarında sürtünmesi veya kayış-kasnak sistemlerindeki temas, yüksek statik yük birikimlerine zemin hazırlayan temel süreçler arasında yer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Yalıtkan Yüzeylerde Yük Birikimi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malzemelerin aksine, yalıtkan yüzeyler oluşan statik yüklerin toprağa akmasına izin vermez; bu durum yükün yüzeyde hapsolmasına ve zamanla tehlikeli seviyelere ulaşmasına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yalıtkan yüzeylerin elektriksel sürekliliği sağlayacak şekilde topraklanması veya iletken hale getirilmesi, yük birikiminin önlenmesi için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Plastik ambalajlar, polyester giysiler veya yalıtkan zemin kaplamaları, ortamda biriken yükü izole ederek tehlikeli bir kapasitör etkisi yaratabilir ve personelin temasında boşalmaya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 direncinin yüksek olduğu ortamlarda, yükün birikmesi engellenemediği durumlarda antistatik katkı maddeleri veya iletken zemin boyaları gibi yöntemlerle yükün kontrollü tahliyesi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Boşalma Kıvılcımı ve Patlama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Biriken statik yük, potansiyel farkının yüksek olduğu bir noktaya temas edildiğinde ani bir boşalma (ark veya kıvılcım) şeklinde gerçekleşir; bu boşalma, yanıcı ortamlar için ciddi bir tutuşturucu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potansiyel patlayıcı ortamlarda statik elektriğin etkisiz hale getirilmesi için eş potansiyel bağlama ve topraklama sistemlerinin kurulmasını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Boşalma enerjisi (mJ cinsinden), ortamdaki yanıcı gaz, buhar veya toz bulutunun minimum tutuşma enerjisinden büyükse, kontrolsüz bir yangın veya patlama olayı kaçınılmaz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Kıvılcım boşalmalarını önlemek için, tüm metalik aksamların birbirine iletken hatlarla bağlanması ve ortak bir topraklama barasına irtibatlanması, elektriksel sürekliliğin sağlanması açısından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Oranının Statik Elektriğe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neminin düşüklüğü, yalıtkan yüzeylerdeki yüklerin havaya karışmasını veya yüzeyden akmasını engeller; bu nedenle kış aylarında veya düşük nemli çalışma ortamlarında statik elektrik olayları daha sık yaşanır.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çalışma ortamı sıcaklık ve nem değerlerinin insan sağlığı ve iş güvenliği açısından uygun seviyelerde tutulmasını, dolaylı olarak statik yük kontrolü için de önermektedir.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oranı %40 ve üzerindeki ortamlarda, yüzeylerde ince bir nem tabakası oluşarak hafif bir iletkenlik sağlar ve statik yüklerin birikmeden toprağa iletilmesine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tesislerde nemlendirme sistemleri (humidifiers), statik elektriğin yoğun yaşandığı tekstil veya kağıt işleme gibi sektörlerde, yük birikimini minimize etmek için kullanılan etkili bir idari ve teknik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 Edilmeyen Riskler ve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düşük enerjili ve sessiz bir tehlike olduğu için çalışanlar tarafından genellikle önemsenmez; ancak bu durum, uzun vadede ciddi iş kazalarına veya cihaz arızalarına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yapılan risk değerlendirmelerinde, statik elektrik kaynaklı risklerin tanımlanması ve bu risklere yönelik kontrol hiyerarşisinin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Önleme stratejileri; topraklama, nemlendirme, iyonlaştırıcı cihaz kullanımı, antistatik ekipman seçimi ve personelin bu konuda eğitilmesi gibi çok katmanlı bir yaklaşımı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alanlarında statik elektriklenme belirtilerini (kıvılcım, hafif çarpılma, saçların kabarması) fark ettiklerinde durumu derhal İSG birimine bildirmeleri, proaktif güvenlik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Parlayıcı Ortamlarda Kıvılcım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patlayıcı ortam oluşturabilecek yerlerde tüm elektrikli ekipmanlar kıvılcım çıkarmayacak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arkları, kısa devreler ve hatalı bağlantılar en yaygın tutuşma kaynaklarıdır; bu nedenle ekipmanların periyodik bakımları uzman teknisyenler tarafından eksiksiz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boşalmaları, yüksek enerji yoğunluğu nedeniyle patlayıcı gaz veya toz bulutlarını anında tutuşturabilir; bu durum ciddi iş kazalarına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 veya arızalı elektrikli cihazların oluşturduğu ısı, ortamdaki yanıcı maddelerin parlama noktasına ulaşmasına neden olarak kontrolsüz yanmaları tetiklemektedir.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LEL (Alt Patlama Sınırı) ve Tutuşma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(Alt Patlama Sınırı), bir gazın havada tutuşabildiği en düşük konsantrasyondur; tutuşma yalnızca LEL ile Üst Patlama Sınırı (UEL) arasındaki "patlayıcı aralıkta" mümkündür — bu nedenle ortamın LEL'e ulaşmasına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 LEL seviyesinin %10'una ulaşıldığında otomatik olarak devre dışı kalacak şekilde gaz dedektörleri ile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Tehlikelerinden Korunması Hakkında Yönetmelik uyarınca, ortamdaki yanıcı gazın konsantrasyonu sürekli izlenmeli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değerleri her kimyasal için farklılık gösterdiğinden, çalışma sahasında bulunan tüm solvent ve gazlar için güncel güvenlik bilgi formları (MSDS) mutlaka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ve Ölümcül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sonucu meydana gelen ölümlerin başında kalp ritminin bozulması (ventriküler fibrilasyon) ve solunum durması gelir; bu durum 6331 sayılı İSG Kanunu kapsamında en ağır iş kazası kategorisindedir.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Akımın vücutta yarattığı termal etkiler, giriş ve çıkış noktalarında ciddi yanıklar oluşturur; bu yanıklar sadece deri yüzeyinde değil, iç dokularda ve kemiklerde de derin hasarlara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yaşayan bir kazazede, çarpmanın şiddetiyle savrulabilir veya yüksekten düşebilir; bu sekonder (ikincil) kazalar, elektrik akımının doğrudan etkisinden daha ağır yaralanmalara veya ölümlere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ile karşılaşıldığında ilk yapılması gereken, güvenliğin sağlanması ve akımın kesilmesidir; ardından vakit kaybetmeden 112 acil servise haber verilmeli ve profesyonel sağlık yardımı ulaşana kadar temel yaşam desteği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Solvent ve Akaryakıt Buharı Birikimi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solvent ve akaryakıt buharı biriken alanlarda yeterli havalandırma sistemi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Buharlar havadan ağır olduğu için genellikle zemin seviyesinde birikir, bu nedenle elektrikli cihazların yerleşimi bu fiziksel özellik dikkate alınarak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solvent buharı birikimi, statik elektrik boşalması ile birleştiğinde şiddetli patlamalara neden olabilir; bu nedenle zemin iletkenliği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motorları ve fanları, patlayıcı ortama uygun (ex-proof) standartlarda olmalı ve fan kanatları kıvılcım oluşturmayacak malzemeden üretilmelidir.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Bölge Sınıflandırması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sahalar; Bölge 0, Bölge 1 ve Bölge 2 olarak patlayıcı atmosferin süresine göre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0, patlayıcı ortamın sürekli veya uzun süreli bulunduğu alanlardır; burada kullanılacak ekipmanların en yüksek güvenlik seviyesine sahip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1 ve 2 alanlarında, oluşabilecek patlayıcı gaz karışımlarının elektrikli ekipmanlar tarafından tutuşturulmaması için özel koruma yöntemleri (ex-d, ex-e, ex-i)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bölge için belirlenen ekipmanlar, ilgili bölgenin dışında kullanılamaz; sahalar arasındaki geçişlerde ekipman uyumluluğu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yanıcı madde transferi yapılan tüm boru hatları ve tanklar eş potansiyel bağlama ile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birikimini önlemek için iletken zemin kaplamaları ve antistatik ayakkabı kullanımı, çalışanların güvenliği için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Nemlendirme sistemleri, ortamdaki statik yükün havaya dağılmasını sağlayarak tutuşma riskini azaltan etkili bir mühendislik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hatları düzenli olarak bir uzman tarafından ölçülmeli ve direnç değerlerinin yönetmelikte belirtilen sınırların altında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İletken Olmayan Malzemelerde Yük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olmayan dielektrik malzemeler, üzerlerine yüklenen statik elektriği iletkenler gibi hızlıca dağıtamazlar; bu durum yükün yüzeyde hapsolmasına ve tehlikeli potansiyellerin birikmesine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bu tür malzemelerin yüzey direnci yüksektir ve yükün toprağa akışı engellenir; bu nedenle yükün birikme süresi malzemenin yalıtkanlık derecesine bağlı olarak ciddi boyutlara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birikim süreci genellikle sürtünme, ayrılma veya temas gibi mekanik etkilerle başlar; ancak yalıtkan yapısı nedeniyle yük, oluştuğu bölgede sabit kalarak lokal bir elektrik alanı oluşturmaya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birikimlerin yönetilmesi için yüzey direncinin düşürülmesi veya antistatik önlemlerin alınması, 6331 sayılı İş Sağlığı ve Güvenliği Kanunu kapsamında işverenin güvenli çalışma ortamı sağlama sorumluluğu dahilindedir.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Plastik ve Kauçuk Yüzeylerde Statik Birikim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Plastik, kauçuk ve sentetik polimerler, triboelektrik etki (sürtünme ile elektriklenme) sonucunda yüksek miktarda statik yük kazanmaya oldukça elverişli yapılardır; bu maddeler endüstriyel süreçlerde en yaygın risk faktörlerini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neminin düşük olduğu durumlarda plastik yüzeylerdeki yükün dağılması çok daha uzun sürer; bu nedenle nem kontrolü, statik birikimi azaltmada kullanılan önemli idari ve teknik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Kauçuk bazlı konveyör bantları veya plastik boru hatları, sürtünme kaynaklı yük birikimini tetikleyerek patlayıcı ortamların olduğu alanlarda kıvılcım riski oluşturabilir; bu durum Elektrik Kuvvetli Akım Tesisleri Yönetmeliği gereği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Malzemenin kimyasal yapısı, yük kazanma kapasitesini doğrudan etkiler; bu nedenle riskli alanlarda plastik kullanımı yerine iletken katkılı malzemelerin tercih edilmesi, kaza önleme stratejilerinin temel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Elektriğin Boşalma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birikim seviyesi kritik eşiğe ulaştığında en kısa ve en düşük dirençli yoldan boşalmak ister; bu boşalma genellikle sivri uçlarda veya iletken bir cisme yakın noktalarda yoğunlaşır.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Boşalma mekanizmaları; kıvılcım (spark), korona veya fırça boşalması şeklinde gerçekleşebilir; özellikle yanıcı gazların bulunduğu ortamlarda kıvılcım boşalması, ciddi yangın ve patlama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olmayan yüzeylerdeki boşalma noktalarını belirlemek için elektrik alan şiddeti ölçümleri yapılır; bu ölçümler, elektrostatik (ESD) ölçümü için geçerli standartlara (TS EN/IEC 61340 serisi) uygun cihazlarla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Kontrolsüz boşalmayı önlemek için, yükün birikmesini beklemeden kontrollü bir şekilde toprağa aktarılması gerekir; bu amaçla kullanılan topraklama ve eş potansiyel bağlama sistemleri, boşalma enerjisini güvenli sınırlarda tutar.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İyonizasyon Yöntemleri ve Statik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İyonizasyon, havadaki moleküllerin pozitif ve negatif iyonlara ayrıştırılarak, iletken olmayan malzemeler üzerindeki statik yükün nötralize edilmesi işlemidir; bu yöntem statik elektriği gidermede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iyonlaştırıcılar, yüksek voltaj kullanarak havayı iyonize ederken; pasif iyonlaştırıcılar, malzemenin kendi elektrik alanını kullanarak iyon üretir ve yüzeydeki yükü dengeler.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İyonizasyon sistemleri, özellikle paketleme, baskı ve elektronik üretim tesislerinde, ürünün statik yükten arındırılması ve toz birikiminin engellenmesi için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sistemlerin kurulumu ve periyodik bakımı, 6331 sayılı Kanun kapsamındaki iş güvenliği önlemleri dahilindedir; iyonlaştırıcıların etkinliği, yüzey potansiyelinin düşüş hızı ile belirli periyotlarda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Kontrol İçin Malzeme Seçimi ve Stratejiler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birikimi önlemenin en etkili yolu, tasarım aşamasında iletken veya statik dağıtıcı (antistatik) özellikli malzemelerin seçilmesidir; bu strateji mühendislik kontrol hiyerarşisinin ilk basamağını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zemin kaplamaları, çalışma ortamındaki yük birikimini engellerken, personelin kullandığı iletken ayakkabılar ve bileklikler yükün vücuttan toprağa güvenli bir şekilde aktarılmasını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seçiminde uluslararası standartlara uygunluk aranmalı ve seçilen malzemenin yüzey direnç değerleri, antistatik/ESD standartlarının (TS EN/IEC 61340 serisi) öngördüğü limitler dahilinde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bir güvenlik kültürü için, kullanılan malzemelerin zamanla aşınması veya kirlenmesi sonucu statik özelliklerini kaybedebileceği unutulmamalı; bu nedenle düzenli ölçüm ve test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Yükün Tahliyesinde Topraklama ve Bağlama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statik elektriğin birikmeden doğrudan toprağa iletilmesini sağlayan en temel güvenlik önlemidir; iletken ekipmanların toprak hattına fiziksel bağlantısı, statik yükün birikmesini engeller ve ark oluşumu riskini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gereğince, yanıcı ve parlayıcı maddelerin bulunduğu ortamlarda tüm metal gövdeli ekipmanların topraklanması zorunludur; bu süreç yükün güvenli deşarjını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(bonding) ise iki iletken nesne arasındaki potansiyel farkı eşitleyerek ark oluşumunu önler; topraklama ile birlikte uygulandığında statik elektrik kaynaklı patlama ve yangın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sistem için topraklama direncinin periyodik olarak ölçülmesi ve standartlara uygun olması hayati önem taşır; düşük dirençli bir toprak hattı, yükün hızlıca sönümlenmesini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 Arası Bağlama (Bonding)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arası bağlama, birbirinden yalıtılmış veya farklı potansiyeldeki iki iletken nesnenin bir iletken kablo ile birbirine bağlanmasıdır; bu işlem, nesneler arasındaki elektriksel potansiyel farkını sıfırlayarak kıvılcım çıkmasını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yanıcı sıvıların transfer edildiği boru hatları, tanklar ve pompalar arasında bonding uygulaması, statik yük birikimini dengelemek için kritik bir önlemdir; aksi takdirde oluşacak potansiyel farkı ark atlamasına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bu tür bağlantıların gevşememesi ve korozyona uğramaması için düzenli kontrollerin yapılması gerekir; bağlantı noktalarının iletkenliği süreklilik testleri ile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Bonding uygulaması tek başına yeterli değildir; mutlaka topraklama ile desteklenerek yükün toprağa güvenli bir şekilde akması sağlanmalı ve tüm sistem bir bütün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Direncini Etkileyen Temel Faktörler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elektrik akımına karşı gösterdiği direnç; deri kalınlığı, temas eden yüzeyin genişliği ve ortamın nem oranına göre değişkenlik gösterir. Kuru deri, yüksek direnç göstererek bir miktar koruma sağlasa da, bu direnç elektriksel gerilim yükseldikçe hızla düşme eğilimi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edilen yüzey alanı genişledikçe toplam vücut direnci azalır, bu da aynı gerilim altında vücuttan geçen elektrik akımının şiddetini doğrudan artırır. Elektrik Kuvvetli Akım Tesisleri Yönetmeliği uyarınca, tesislerdeki ekipmanların yalıtım seviyeleri, insan vücudunun bu değişken direnç değerleri dikkate alınarak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elektrikli el aletleri ile çalışırken, derinin temas noktalarındaki direncin kişiden kişiye farklılık gösterebileceği unutulmamalıdır; bu nedenle her zaman en kötü senaryo (düşük direnç) varsayılarak önlem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Transferi Öncesi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sıvıların bir tanktan diğerine transferi sırasında, transfer başlamadan önce tüm metalik parçaların birbirine bağlanması ve topraklanması zorunlu bir güvenlik protokolüdür; bu hazırlık süreci, akış sırasında oluşacak sürtünme kaynaklı statik elektriğin birikmesini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hortumlarının uçlarındaki metalik bağlantı elemanları, tank gövdesi ile doğrudan metalik temas kuracak şekilde bağlanmalı ve elektriksel süreklilik sağlanmalıdır; bu sayede yük, transfer boyunca güvenli bir kanaldan toprağa aktarılır.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transfer işlemleri başlamadan önce bağlantıların kontrol edilmesi operatörün sorumluluğundadır; herhangi bir kopukluk veya gevşeklik durumunda transfer işlemi kesinlikle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İşlemin her aşamasında statik elektrik birikimini önlemek adına, sıvı akış hızı limitler dahilinde tutulmalı ve sistemin topraklama direnci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Süreklilik ve Direnç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ve bağlama sistemlerinin etkinliği, periyodik olarak yapılan elektriksel süreklilik ve direnç ölçümleriyle doğrulanır; ölçüm sonuçları, sistemin statik yükü boşaltma kapasitesini gösteren tek güvenilir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tesislerin periyodik kontrollerinin yetkili mühendisler tarafından yapılmasını zorunlu kılar; ölçülen değerlerin yönetmelikte belirtilen sınırların üzerinde olması, sistemde bir kopukluk veya yüksek direnç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testi sırasında, tüm bağlantı noktalarındaki direnç değerleri tek tek kontrol edilmeli ve gevşek bağlantılar derhal sıkılarak veya değiştirilerek giderilmelidir; direnç değerlerinin takibi, olası bir kaza öncesi erken uyarı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mutlaka bir kayıt defterinde saklanmalı, geçmiş verilerle kıyaslanmalı ve sistemin uzun vadeli performansı düzenli olarak izlenerek güvenliği sürdürülebilir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Yükümlülükler ve Zorunlu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mevzuatına göre, patlayıcı ortamların bulunduğu yerlerde topraklama ve bağlama sistemlerinin kurulması ve bakımı işverenin temel yasal sorumluluğudur; 6331 sayılı İş Sağlığı ve Güvenliği Kanunu, işvereni güvenli bir çalışma ortamı sağlamakla yükümlü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ve Elektrik Kuvvetli Akım Tesisleri Yönetmeliği, bu sistemlerin kurulum ve işletme şartlarını net bir şekilde tanımlar; uyumsuzluk durumunda işveren idari para cezaları ile karşılaşabilir ve iş durdurma kararları 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sistemlerin önemini kavraması için düzenli olarak bilgilendirilmesi ve eğitim verilmesi şarttır; güvenli çalışma kültürünün bir parçası olarak, her çalışan sistemin bütünlüğünü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Zorunlu uygulamalar sadece yasal bir dayatma değil, çalışan hayatını korumak ve işyeri varlıklarını güvence altına almak için vazgeçilmez bir teknik disiplin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Antistatik Ayakkabı ve Giysi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ayakkabılar, vücutta biriken statik elektriği kontrollü bir şekilde toprağa ileterek kıvılcım oluşumunu engeller. Bu ayakkabıların tabanları özel iletken malzemeden üretilmiş olup, yalıtkan ayakkabıların aksine yük birikimine izin vermez.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giysiler ise sentetik liflerin oluşturduğu statik yükü dağıtmak üzere tasarlanmıştır. Çalışanların üzerindeki yükü iletken iplikler aracılığıyla boşaltan bu giysiler, özellikle yanıcı ve patlayıcı ortamlarda güvenlik standartlarını karşılamak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donanımların etkinliği, kullanıcının çevreyle olan temas noktalarına bağlıdır. Ayakkabının iletkenliği, kullanılan çorabın yapısına veya zeminin temizliğine göre değişebileceğinden, ekipman seçimi yapılırken çalışma ortamının tüm bileşenleri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Çalışanların Patlayıcı Ortamların Tehlikelerinden Korunması Hakkında Yönetmelik gereği, patlayıcı ortamların bulunduğu yerlerde antistatik KKD kullanımı işverenin yasal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İletimi ve Dağıtımı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iki yalıtkan yüzeyin birbirinden ayrılması veya sürtünmesi sonucu oluşan yük birikimidir. İnsan vücudu doğal bir iletken gibi davranarak bu yükü depolar; bu birikmiş yükün aniden boşalması ise tehlikeli ark oluşumlarına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ekipmanlar, biriken bu yükün vücut üzerinden zemine veya topraklama hattına düşük dirençle aktarılmasını sağlar. Yükün kademeli ve kontrollü iletimi, elektrik potansiyel farkının tehlikeli seviyelere ulaşmasını önleyerek statik deşarj riskini minimize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İletkenlik yolu boyunca direncin çok düşük olması istenmez; çünkü çok yüksek akım geçişi de farklı tehlikelere yol açabilir. Bu nedenle, antistatik malzemelerin direnç değerleri, elektriksel güvenlik standartları ile belirlenen belirli aralıklarda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hareketleri sırasında oluşan sürtünme kaynaklı yükler, antistatik giysilerin yüzeyinde homojen bir şekilde dağıtılır. Bu yayılma etkisi, yük yoğunluğunu tek bir noktada toplamak yerine tüm yüzeye yayarak deşarj riskini önemli ölçüde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İletkenliği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ayakkabıların işlevini yerine getirebilmesi için üzerinde bulunulan zeminin de iletken özellik taşıması gerekir. Yalıtkan bir zemin üzerinde duran çalışan, antistatik ayakkabı kullansa bile vücudundaki yükü boşaltamaz ve elektrik birikimi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zeminler, elektriksel olarak topraklanmış bir sisteme bağlı olmalıdır. Zemin kaplaması, statik elektriğin toprağa güvenli bir şekilde akmasını sağlayan iletken yapıştırıcılar veya metal şeritler ile desteklenerek bütünsel bir iletkenlik ağı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Zeminlerin iletkenliği zamanla kirlenme, tozlanma veya uygun olmayan temizlik malzemeleri nedeniyle azalabilir. İletken/antistatik zemin standartları (TS EN/IEC 61340 serisi) ve patlayıcı ortam değerlendirmesi gereğince, zeminlerin iletkenlik özellikleri belirli periyotlarla ölçülmeli ve gerekli ise temizlik veya bakım işlemleri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İletken zemin kaplamalarının sürekliliği, elektrik arkı oluşumunu önlemek için kritik önem taşır. Zeminde oluşabilecek çatlaklar veya yalıtkan birikintiler, iletkenlik hattını keserek statik yüklerin boşalmasını engeller ve patlama riski oluşturan ortamlar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 ve giysilerin işlevselliği görsel kontrolle anlaşılamaz; bu nedenle düzenli elektriksel testlere tabi tutulmaları gerekir. Test cihazları, ekipmanın direnç değerini ölçerek belirlenen güvenlik limitleri içinde kalıp kalmadığını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prosedürleri, Çalışanların Patlayıcı Ortamların Tehlikelerinden Korunması Hakkında Yönetmelik gereklilikleri doğrultusunda uygulanmalıdır. Kullanılan ekipmanlar, statik elektriği deşarj etme kapasitelerini yitirdiklerinde veya direnç değerleri sınırları aştığında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testleri genellikle işe başlamadan önce özel test istasyonlarında yapılır. Çalışan, test cihazının pedallarına basarak ayakkabı-zemin-vücut direnç döngüsünü kontrol eder; uygun olmayan durumlarda sistem çalışana uyarı vererek girişi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giysilerin yıkama ömrü ve deterjan seçimi, iletkenlik performansını doğrudan etkiler. Yanlış yıkama yöntemleri iletken ipliklerin kopmasına neden olacağından, giysilerin üretici talimatlarına göre bakımı yapılmalı ve periyodik olarak iletkenlik testleri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Alanlarda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(Patlayıcı Ortamlar) alanlarında, en küçük bir statik kıvılcım bile büyük patlamalara neden olabilir. Bu bölgelerde antistatik giysi ve ayakkabı kullanımı, temel güvenlik önlemlerinden biri olarak zorunlu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ATEX bölgelerine girmeden önce tüm kişisel koruyucu donanımlarının antistatik özellikli olduğunu kontrol etmelidir. Özellikle dış katman giysileri, kıvılcım riskini önlemek adına antistatik standartlara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tehlikelerinden korunma önlemleri kapsamında, antistatik ekipmanlar tek başına yeterli değildir. Bu ekipmanlar, ortamın havalandırılması, topraklama sistemleri ve patlamadan korunma dökümanında belirtilen diğer tüm tedbirlerle bir bütün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patlayıcı ortamların tehlikelerini önlemek için teknik tüm önlemleri almakla mükelleftir. Antistatik donanım eksikliği veya kullanım hatası, işverenin sorumluluğunda olan bir güvenlik ihlali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Akaryakıt ve Solvent Transferinde Statik Elektrik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Akaryakıt ve solventlerin transferi sırasında sıvının boru hattı veya tank cidarına sürtünmesi sonucunda statik elektrik yükü birikimi meydana gelmektedir. Kimyasal Maddelerle Çalışmalarda Sağlık ve Güvenlik Önlemleri Hakkında Yönetmelik gereği, bu elektrik yükünün boşalması sonucunda oluşabilecek kıvılcımları engellemek için tüm transfer ekipmanları elektriksel sürekliliğe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işlemi başlatılmadan önce ekipmanların topraklama hattı ile bağlantısı kontrol edilmelidir. Statik yükün güvenli bir şekilde toprağa aktarılması, parlayıcı ve patlayıcı ortamların oluştuğu alanlarda yangın riskini minimize eden en temel güvenlik tedbirlerinden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Akış Hızı ve Dolum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sırasında sıvıların boru içerisindeki akış hızı, statik yük birikimini doğrudan etkileyen en kritik faktörlerden biridir. Yüksek akış hızları, sürtünme katsayısını artırarak statik yüklerin kontrolsüz bir şekilde birikmesine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kapsamında belirlenen standartlara uygun olarak, transfer hatlarında sıvı akış hızı sınırlı tutulmalıdır. Özellikle dolumun ilk aşamalarında, yani boru hattı boşken veya dip dolum yapılırken hızın düşük tutulması, yük birikimini dengeleyerek kıvılcım oluşma riskini önemli ölçüde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 ve İletkenlik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yüzeyindeki nem veya ıslaklık, vücut direncinin dramatik bir şekilde düşmesine neden olan en kritik faktörlerden biridir. Su, elektriği ileten bir ortam oluşturarak deri üzerindeki doğal yalıtımı ortadan kaldırır ve akımın vücuda girişini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cihazlarla nemli ortamlarda çalışırken, derinin direnci normal seviyelerin çok altına düşer; bu durum, düşük gerilimlerde bile ölümcül olabilecek düzeyde yüksek akım geçişine yol açabilir. 6331 sayılı İş Sağlığı ve Güvenliği Kanunu kapsamında, işverenler nemli çalışma alanlarında uygun yalıtımlı ekipman ve topraklama sistemlerini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veya terli bir vücutla çalışmak, elektrik akımının vücut içinden daha rahat akmasına olanak tanır. Bu nedenle, nemli çalışma koşullarında ilave yalıtım paspasları ve kaçak akım röleleri kullanımı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ve Bonding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ve bonding (eş potansiyel bağlama), transfer hattındaki tüm metalik bileşenlerin elektriksel olarak birbirine bağlanması sürecidir. Bu uygulama, farklı potansiyellere sahip nesneler arasında oluşabilecek ark sıçramalarını engelleyerek güvenli bir boşaltım yolu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hareketli ekipmanlar ve tanklar arasında sürekli bir metalik bağ kurulmalıdır. Bonding kabloları sadece fiziksel temas sağlamakla kalmaz, aynı zamanda sistemin tüm parçalarını aynı elektriksel potansiyele getirerek tehlikeli potansiyel farklarını ortadan kaldırır ve patlayıcı ortamda güvenliği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Metal Kap ve Ekipman Tercihi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kimyasalların ve solventlerin depolanması veya taşınmasında, iletkenlik özellikleri nedeniyle metal kaplar tercih edilmelidir. İletken olmayan plastik veya cam kaplar, üzerinde statik yük biriktirme eğilimi gösterir ve bu yükün toprağa aktarılması güçtür.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çalışma ortamında kullanılan kapların iletkenliği, patlama riskini azaltmak adına kritik bir unsurdur. Metal kap kullanımı, sistemin topraklama hattına kolayca bağlanmasını mümkün kılarak, biriken statik elektriğin herhangi bir kıvılcıma yol açmadan güvenli bir şekilde tahliye edilmesine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Kıvılcım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Akaryakıt ve solvent transfer alanlarında, statik elektrik dışında oluşabilecek her türlü kıvılcım kaynağı kesinlikle yasaklanmalıdır. 6331 sayılı İş Sağlığı ve Güvenliği Kanunu kapsamında, işveren tüm tutuşturucu kaynakları ortamdan uzaklaştırmakla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alanlarda yapılan tüm çalışmalar, kıvılcım çıkarmayan özel el aletleri (non-sparking tools) ile gerçekleştirilmeli ve açık ateş, kaynak veya sigara içimi gibi faaliyetlere kesinlikle izin verilmemelidir. Patlayıcı ortamların sınıflandırılmasına uygun olarak seçilen ekipmanlar, elektriksel ark ve mekanik kıvılcım risklerine karşı korumalı (Ex-proof) yapıda olmalı ve rutin kontrolleri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Topraklamanın Temel Amacı ve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gövdesinde oluşabilecek kaçak akımların, direnci düşük bir iletken üzerinden toprağa güvenli bir şekilde aktarılması topraklamanın temel işlevidir; bu sayede cihaz gövdesindeki tehlikeli gerilim oluşumu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Yönetmeliği'ne göre, yalıtım hatası sonucu oluşan akımın toprağa iletilmesi, sistemin kararlı çalışmasını sağlar ve aşırı gerilimlere karşı ekipmanı koruma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hata akımının devreyi tamamlaması için bir yol oluşturarak, koruma cihazlarının (sigorta, kaçak akım rölesi) arıza durumunu algılayıp devreyi hızlıca kesmesine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 geriliminin sınırlandırılması sayesinde, elektrikli cihazlara temas eden personelin hayati tehlikeye girmesi önlenir ve işyerindeki elektrik güvenliği standartları yasal mevzuata uygun hale getirilir.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Dolaylı Temasta İnsan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temas, normalde gerilim altında olmayan ancak yalıtım hatası nedeniyle gerilim kazanan metal aksamların (cihaz gövdesi, pano kapağı) insan tarafından dokunulması sonucu meydana gelen tehlikeli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topraklama yapılmayan tesislerde hata akımı insan vücudundan geçerek toprağa ulaşır; bu akım değeri, kalp durması veya ciddi doku yanıklarına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Etkin bir topraklama sistemi, dokunulan metal yüzey ile toprak arasındaki potansiyel farkını, insan vücudu için güvenli olan sınır değerlerin altında tutarak elektriksel çarpılmaları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temas koruması için topraklama ile birlikte kaçak akım koruma rölelerinin kullanılması, sistemin bütüncül güvenliğini sağlar ve hata anında elektriği milisaniyeler içinde keserek hayat kurtarır.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Topraklaması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topraklaması, elektrikli cihazların gerilim altında olmayan iletken kısımlarının (gövde, motor çerçevesi) toprakla birleştirilmesi işlemidir; amaç, yalıtım hatası durumunda insanı tehlikeli gerilimden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hükümlerine göre, tüm metal muhafazalar, iletken bir hat üzerinden topraklama elektroduna bağlanmalı ve bu bağlantının direnci her zaman düşük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topraklamasının etkinliği, topraklama direncinin değeri ile doğrudan ilişkilidir; direnç ne kadar düşük olursa, arıza akımı o kadar kolay toprağa akar ve koruma cihazları o kadar hızlı tepki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nemli ve iletken ortamda çalışan elektrikli el aletleri ve makineler için koruma topraklaması hayati önem taşır; periyodik kontrollerle bu hattın kopukluğu veya yüksek direnç durumu düzenli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Topraklaması ve Şebeke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topraklaması, elektrik şebekesinin aktif kısımlarının (örneğin transformatör nötr noktasının) toprakla irtibatlandırılmasıdır; sistemin işletme geriliminin kararlı kalmasını ve toprak referansına göre dengelenmesini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Yönetmeliği'nde belirtildiği üzere, sistem topraklaması, şebekedeki faz-toprak hatalarının tespit edilmesini kolaylaştırır ve aşırı gerilimlerin sınırlanmasına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Transformatör merkezlerinde uygulanan sistem topraklaması, şebeke genelindeki gerilim dalgalanmalarını önleyerek hassas elektronik cihazların ve endüstriyel kontrol sistemlerinin zarar görmesini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topraklamasının tipi (TN, TT veya IT sistemleri), işletmenin ihtiyacına ve güvenlik gereksinimlerine göre seçilir; her sistemin kendine has hata akımı yönetme ve koruma stratejisi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Hattında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hattının sürekliliği, cihazın gövdesinden başlayıp toprak elektroduna kadar olan iletken yolun kopuksuz ve düşük dirençli olması anlamına gelir; bu süreklilik bozulursa sistemin koruma işlevi tamamen kaybolur.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 topraklama iletkenleri mekanik hasarlara karşı korunmalı ve bağlantı noktaları korozyona dayanıklı malzemelerden seçilerek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testleri, elektrik tesisatının periyodik muayeneleri sırasında özel ölçüm cihazları ile yapılır; hattın herhangi bir noktasındaki kopukluk, arıza anında akımın toprağa akmasını engelleyerek hayati risk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yapılan tadilatlar veya taşınmalar sırasında topraklama kablolarının yerinden çıkması veya gevşemesi sık karşılaşılan sorunlardır; bu yüzden her değişiklik sonrası süreklilik testi yapılması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ve Nötr İletkenlerinin Temel Farkları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iletkeni (PE), hata akımlarının toprağa iletilmesini sağlayarak elektriksel güvenlik oluşturur; Elektrik Kuvvetli Akım Tesisleri Yönetmeliği gereği hata akımının güvenli bir yolla tahliyesi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iletken (N), cihazın normal işletme akımını taşıyarak devreyi tamamlayan iletkendir; bu iletken, elektrikli cihazların çalışması için gerekli olan dönüş yolunu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 iletkeni normal şartlarda akım taşımazken, nötr iletken her zaman akım taşıma kapasitesine sahiptir; bu temel fark, tesisatın tasarımında ve kablolama aşamalarında mutlaka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iletkenin elektriksel görevleri birbirinden tamamen farklıdır; bu nedenle, bir sistemin güvenli çalışması için PE ile N hatlarının birbirinden izole edilmesi veya standartlara uygun birleştirilmesi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Gövde Koruması ve İşletme Akımı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 iletkeni, cihazların metal gövdelerini toprağa bağlayarak, olası yalıtım hatası durumunda dokunma gerilimini sınırlandırır; böylece arıza anında insan hayatını koruyan bir güvenlik hattı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iletken, devrenin tamamlanması için zorunludur ve üzerinden sürekli akım geçer; bu akım, cihazların enerji ihtiyacını karşıladığı için nötr hattı her zaman yüklü bir iletkendir.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 koruması yapan PE iletkeni, hata anı dışında akım taşımaz; bu durum, cihazın dış yüzeyinde tehlikeli bir gerilim birikmesini engelleyerek çarpılma riskini minimize eden kritik bir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PE hattının gövdeye doğrudan bağlanmasını şart koşar; nötr hattı ise cihazın iç devresine bağlı kalmalı ve gövde ile temas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259</Slides>
  <Notes>259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259</vt:i4>
      </vt:variant>
    </vt:vector>
  </HeadingPairs>
  <TitlesOfParts>
    <vt:vector size="26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 Tehlikeleri</dc:title>
  <dc:subject>Elektrik Tehlikeleri</dc:subject>
  <dc:creator>Riskmatik İSG Platform</dc:creator>
  <cp:lastModifiedBy>Riskmatik İSG Platform</cp:lastModifiedBy>
  <cp:revision>1</cp:revision>
  <dcterms:created xsi:type="dcterms:W3CDTF">2026-07-27T18:32:55Z</dcterms:created>
  <dcterms:modified xsi:type="dcterms:W3CDTF">2026-07-27T18:32:55Z</dcterms:modified>
</cp:coreProperties>
</file>