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Lst>
  <p:notesMasterIdLst>
    <p:notesMasterId r:id="rId24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notesMaster" Target="notesMasters/notesMaster1.xml"/><Relationship Id="rId242" Type="http://schemas.openxmlformats.org/officeDocument/2006/relationships/presProps" Target="presProps.xml"/><Relationship Id="rId243" Type="http://schemas.openxmlformats.org/officeDocument/2006/relationships/viewProps" Target="viewProps.xml"/><Relationship Id="rId244" Type="http://schemas.openxmlformats.org/officeDocument/2006/relationships/theme" Target="theme/theme1.xml"/><Relationship Id="rId24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Elle Taşıma İşleri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gücünün yerini makinenin almasının kaza riskini nasıl düşürdüğünü anlatın.
• Gerçek örnek: Elle kaldırmak yerine transpalet kullanımının sağladığı kolaylığı vurgulayın.
• İnteraktif soru: Hangi durumlarda mekanik araç kullanımını zorlaştırıyoruz?
• Kritik nokta: Bakımı yapılmamış ekipmanın yeni riskler doğurabileceğini uyarın.
• Ek bilgi: Risk değerlendirmesi dinamik bir süreçtir, güncel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sırasında neden geniş tabanlı duruş gerektiğini açıklayın.
• Gerçek örnek: Kaygan zeminde yük taşımanın yarattığı riskleri paylaşın.
• İnteraktif soru: Ayaklarınızı neden omuz genişliğinde açmanız gerektiğini açıklayabilir misiniz?
• Kritik nokta: Denge kaybı, yükün düşmesine ve ayak yaralanmalarına neden olur.
• Ek bilgi: Zemin güvenliği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odaklanmayı nasıl bozduğunu hatırlatın.
• Gerçek örnek: Gün boyu mola vermeden çalışanların yaşadığı kas yorgunluklarını anlatın.
• İnteraktif soru: Sizce mola sıklığı ne kadar olmalı?
• Kritik nokta: Yorgunluk, teknik hataların en büyük sebebidir.
• Ek bilgi: Dinlenme, verimliliği de artıran yasal bir haktır.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Görüşün kısıtlı olduğu bir taşıma anını hayal ettirin.
• Gerçek örnek: Görünmeyen bir engel nedeniyle oluşan çarpmaları anlatın.
• İnteraktif soru: Görüşünüzü kapatan bir yükü taşımak zorunda kalsanız ne yaparsınız?
• Kritik nokta: Görüş kısıtlıysa asla yalnız taşımayın.
• Ek bilgi: Yönetmelik görüş netliğini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dizlerin önemini vurgulayın. Gerçek hayattan bir örnekle bel fıtığı riskini açıklayın. İnteraktif soru: Aranızda yükü dizlerini bükmeden bırakan var mı? Kritik nokta: Dizin 90 derece bükülmesi omurgayı korur.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Sıkışma kazalarının en çok parmaklarda olduğunu belirtin. Örnek: Elin yükle zemin arasında kalması. İnteraktif soru: Çalışma alanınızda indirme için yeterli yer var mı? Kritik nokta: Yükü bırakmadan önce alanı kontrol etme alışkanlığı.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KKD'nin önemi. Örnek: Çelik burunlu ayakkabının kurtardığı bir kaza. İnteraktif soru: Ayakkabılarınızın durumu nasıl? Kritik nokta: Yükü asla ayakların üzerine bırakmayın.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Dik duruşun omurgaya faydası. Örnek: Yanlış eğilme sonucu oluşan hasarlar. İnteraktif soru: Sırt ağrısı çeken var mı? Kritik nokta: Eğilirken kalçadan değil dizlerden hareket etme.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Kademeli bırakmanın fiziksel avantajı. Örnek: Yükün kayması. İnteraktif soru: Yükü hızlı bırakmanın riskleri nelerdir? Kritik nokta: Yük tamamen durmadan asla elinizi çekmeyin.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İtme ve çekme arasındaki biyomekanik farkı açıklayın.
• Gerçek örnek: Bir el arabasının nasıl itildiğini fiziksel olarak gösterin.
• İnteraktif soru: Neden yükü itmek çekmekten daha güvenlidir?
• Kritik nokta: Vücut ağırlığının kullanımı ve bel bölgesine binen yükün azaltılması.
• Ek bilgi: 6331 sayılı Kanun kapsamında ergonomi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kavrama yüksekliğinin önemini belirtin.
• Gerçek örnek: Ayarlanabilir kollu taşıma araçlarının avantajlarını anlatın.
• İnteraktif soru: Çok alçak bir yükü itmek neden bel ağrısı yapar?
• Kritik nokta: Bel-omuz arası çalışma mesafesinin korunması.
• Ek bilgi: Ergonomi standartları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Yönetmeliğin sadece yerel değil, uluslararası standartların bir parçası olduğunu açıklayın.
• Gerçek örnek: AB uyum yasalarının işyerindeki denetimlerdeki yerini anlatın.
• İnteraktif soru: Sizce Avrupa'daki bir işyerinde elle taşıma kuralları bizden farklı mıdır?
• Kritik nokta: Standartların çalışan sağlığını küresel düzeyde korumayı hedeflediğini belirtin.
• Ek bilgi: Ergonomi standartları tüm dünyada benzer kriterlere dayanır.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bakımının kaza önlemedeki yeri.
• Gerçek örnek: Bozuk tekerlekli bir arabanın yarattığı riskleri anlatın.
• İnteraktif soru: Zemin durumu itme kuvvetini nasıl etkiler?
• Kritik nokta: Tekerlek bakımı ve zemin temizliği.
• Ek bilgi: İlgili İSG mevzuatı uyarınca ekipman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Momentum ve atalet kavramlarını basitçe açıklayın.
• Gerçek örnek: Ani duruşta yükün nasıl dengesini kaybettiğini betimleyin.
• İnteraktif soru: Neden ani dönüşlerden kaçınmalıyız?
• Kritik nokta: Kontrollü hız ve kademeli duruş.
• Ek bilgi: İSG mevzuatı gereği iş kazası önleme stratejileri.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 alanının önemini vurgulayın.
• Gerçek örnek: Görüşü kapalı yükle hareket etmenin doğurabileceği kazalar.
• İnteraktif soru: Görüşünüzü kapatan bir yükü nasıl taşırsınız?
• Kritik nokta: Yönlendirme ve rota planlaması.
• Ek bilgi: Risk değerlendirmesi ve İSG mevzuatı uyumu.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Ekip üyelerinin fiziksel uyumunun önemi üzerinde durun. Senkronizasyonun omurga sağlığını nasıl koruduğunu vurgulayın. Katılımcılara senkronize hareketin neden zor olduğunu sorun ve tecrübelerini paylaşmalarını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Liderlik kavramını açıklayın. Belirsiz komutların yarattığı riskleri gerçek hayattan örneklerle anlatın. Ekip içinde görev paylaşımının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Yükün dengesiz dağılımının bir kişiye binen yükü nasıl artırdığını açıklayın. Yönetmelikte geçen risk değerlendirmesi adımlarına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İletişimin kopuk olduğu bir senaryo kurgulayın. Göz temasının önemini vurgulayın. Acil durdurma sinyalinin hayati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6331 sayılı kanuna atıfta bulunarak yasal sorumlulukları hatırlatın. Ramak kala raporlamasının neden önemli olduğunu tartışın. KKD kullanımının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 ve sırt ağrılarının sadece kaza değil, uzun süreli yanlış alışkanlıkların sonucu olduğunu vurgulayın. Lumbal zorlanmanın ne kadar yaygın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Ani yüklenme ile tekrarlı yüklenme arasındaki farkı açıklayın. Neden kümülatif hasarın daha sinsi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kaza anında değil, kaza öncesi önlem almada başladığını hatırlatın.
• Gerçek örnek: Risk değerlendirme raporunun işyerindeki önemini vurgulayın.
• İnteraktif soru: Çalışan olarak riskleri bildirme hakkınızı kullanıyor musunuz?
• Kritik nokta: İdari para cezalarının ötesinde, çalışan hayatının değerini hatırlatın.
• Ek bilgi: 6331 sayılı Kanun bizim temel anayasamızdır.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Yükün vücuda uzak tutulmasının yaratacağı kaldıraç etkisini basit bir örnekle anlatın. Doğru diz bükme tekniğini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Ağrıyı geçiştirmenin tehlikelerinden bahsedin. Erken bildirimin yasal bir hak ve sorumluluk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Mekanik destek kullanımının önemine değinin. Kasları güçlendirmenin neden bir İSG önlemi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Omuz seviyesi üzerindeki çalışmaların risklerini vurgulayın.
• Gerçek örnek: Raflara uzanırken yaşanan zorlanmaları anlatın.
• İnteraktif soru: Çalışırken omuzlarınızın yorulduğunu hissettiğiniz anlar oluyor mu?
• Kritik nokta: Yükün vücuda yakın tutulması kuralını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Tendinitin kronikleşme riskinden bahsedin.
• Gerçek örnek: Tekrarlı montaj işlerinde görülen omuz ağrılarını örnekleyin.
• İnteraktif soru: Kolunuzu kaldırmakta zorlandığınız bir dönem oldu mu?
• Kritik nokta: Erken teşhis ve dinlenmenin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Uzanma mesafesinin omuz üzerindeki yükünü açıklayın.
• Gerçek örnek: Uzaktaki bir malzemeyi alırken hissedilen omuz gerginliğini tarif edin.
• İnteraktif soru: Çalışma alanınızda ulaşması en zor olan eşya nedir?
• Kritik nokta: İş istasyonlarının kişiselleştirilmesinin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Yükseklik ayarının kas yorgunluğu üzerindeki etkisini vurgulayın.
• Gerçek örnek: Çok alçak veya çok yüksek masada çalışmanın boyun ağrısı üzerindeki etkisi.
• İnteraktif soru: Çalışma masanızın yüksekliği boyunuza uygun mu?
• Kritik nokta: Mühendislik önlemlerinin idari önlemlerden daha etkili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Egzersizlerin bir lüks değil, zorunlu bir önlem olduğunu anlatın.
• Gerçek örnek: Gün sonunda hissedilen omuz sertliğinin egzersizle nasıl hafiflediği.
• İnteraktif soru: Gün içinde hiç esneme hareketi yapıyor musunuz?
• Kritik nokta: Hareketlerin yavaş ve kontrollü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Kümülatif travmanın anlık değil, birikimli bir süreç olduğunu vurgulayın.
• Gerçek örnek: Sürekli vida sıkan bir işçide görülen bilek ağrısını örnek gösterin.
• İnteraktif soru: Çalışırken elinizde veya kolunuzda hiç karıncalanma hissettiniz mi?
• Kritik nokta: Mikro-hasarların doku onarım kapasitesini aşması kalıcı hasarın başlangıcıdır.
• Ek bilgi: İSG Kanunu kapsamında bu durumların meslek hastalığı olarak raporlanabileceğini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hastalıkların sinsi ilerlediğini ve bir anda ortaya çıkmadığını belirtin.
• Gerçek örnek: Yıllarca aynı işi yapan bir çalışanın emeklilikte yaşadığı hareket kısıtlılığı.
• İnteraktif soru: İşyerinde yıllardır aynı işi yapan arkadaşlarınızda benzer ağrılar duydunuz mu?
• Kritik nokta: Yıllar içindeki birikimin doku deformasyonuna yol açtığına dikkat çekin.
• Ek bilgi: Elle Taşıma İşleri Yönetmeliği kapsamındaki maruziyet limitlerini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taşımanın neden en son tercih olması gerektiğini vurgulayın.
• Gerçek örnek: Manuel taşıma yerine kullanılan bir transpalet veya konveyör sisteminden bahsedin.
• İnteraktif soru: İşyerinizde fiziksel güç gerektiren ve mekanikleşebilecek hangi işler var?
• Kritik nokta: Mekanik araçların bakımsız olması yeni riskler doğurur.
• Ek bilgi: Elle Taşıma İşleri Yönetmeliği gereği mekanik araçlar toplu koruma kapsamındadır.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frekanslı düşük kuvvetli işlerin de ağır yük kadar riskli olduğunu vurgulayın.
• Gerçek örnek: Hızlı üretim hattında sürekli tekrarlanan paketleme işlemi.
• İnteraktif soru: İşinizde en çok hangi hareketleri gün içinde yüzlerce kez tekrarlıyorsunuz?
• Kritik nokta: Doku onarım süresinin yetersiz kalması sonucu oluşan enflamasyon.
• Ek bilgi: Mühendislik çözümleri ile yükü azaltmanın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rotasyonunun sadece bir görev değişimi değil, bir sağlık önlemi olduğunu açıklayın.
• Gerçek örnek: Bir saat montaj hattı, bir saat lojistik bölümünde çalışma.
• İnteraktif soru: İşinizde rotasyon yapılsa hangi işi yapmayı tercih ederdiniz?
• Kritik nokta: Rotasyonun kas gruplarını dinlendirme amacı taşıdığını belirtin.
• Ek bilgi: Rotasyonun zihinsel yorgunluğu da azalttığına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tanı ile kalıcı hasarın önlenebileceğini belirtin.
• Gerçek örnek: Hafif bir ağrıyla doktora gidip basit bir egzersizle sorunu çözen çalışan.
• İnteraktif soru: Şikayetleriniz olduğunda işyeri hekimine başvuruyor musunuz?
• Kritik nokta: Ağrının basit bir sızı değil, uyarı sinyali olduğu mesajı.
• Ek bilgi: Sağlık gözetiminin aynı zamanda işyeri riskleri için veri sağladığını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verdiği sinyallerin neden önemli olduğunu vurgulayın.
• Gerçek örnek: Uzun süre yanlış pozisyonda ağır yük taşıyan bir çalışanın omuz ağrısı ile başlamasını anlatın.
• İnteraktif soru: Çalışırken vücudunuzda hiç karıncalanma veya uyuşma hissettiniz mi?
• Kritik nokta: Ağrının dinlenince geçmesi sorunun iyileştiği anlamına gelmez, sadece vücudun kendini geçici olarak toparladığını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İhmalkarlığın uzun vadeli sonuçlarına değinin.
• Gerçek örnek: Bel ağrısını önemsemeyen bir çalışanın yaşadığı süreçten bahsedin.
• İnteraktif soru: Sizce küçük bir ağrı neden büyük bir iş kazası veya meslek hastalığına dönüşebilir?
• Kritik nokta: Çalışanın kendini gözlemlemesinin İSG kültüründeki yerini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yapmanın korkulacak bir şey olmadığını, aksine bir koruma mekanizması olduğunu açıklayın.
• Gerçek örnek: Bir çalışanın bildirim yapmasıyla tüm bölümde yük taşıma ekipmanı değişikliğine gidilmesi.
• İnteraktif soru: Sağlık sorunlarınızı yöneticiye bildirmekten çekiniyor musunuz? Neden?
• Kritik nokta: Bildirimlerin gizli tutulması ve yasal güvence altında olduğu vurgulanmalıdır.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ofis işleri için değil, ağır sanayi için de geçerli olduğunu belirtin.
• Gerçek örnek: El ile taşınan bir yükün, transpalet ile taşınmaya başlanması sonucu azalan yorgunluk.
• İnteraktif soru: İşinizde daha az yorulmanızı sağlayacak bir ekipman değişikliği öneriniz var mı?
• Kritik nokta: Uyarlamanın çalışanı işten uzaklaştırmak değil, işi çalışana uygun hale getirmek olduğu vurgulanmalıdır.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 hekiminin rolünün sadece kaza anında değil, önleyici sağlıkta da kritik olduğunu anlatın.
• Gerçek örnek: Düzenli sağlık gözetimi sayesinde erken teşhis edilen bir bel fıtığı başlangıcı.
• İnteraktif soru: Periyodik muayenelerin size sağladığı faydaları nasıl değerlendiriyorsunuz?
• Kritik nokta: Sağlık verilerinin gizliliği ve çalışanın bu konudaki yasal hakları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Muayenelerin sadece yasal bir zorunluluk değil, çalışanın korunması için bir önleyici tedbir olduğunu vurgulayın.
• Kritik nokta: İşe giriş muayenesinin, işe başlamadan önce tamamlanması gerektiğini hatırlatın.
• Gerçek örnek: Uygun olmayan bir çalışanın ağır yük taşıması sonucu gelişen bel fıtığı vakalarından bahsedin.
• İnteraktif soru: Sağlık gözetiminin iş güvenliğine etkisini nasıl değerlendiriyorsunuz?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işin farklı bir fiziksel yük getirdiğini belirtin.
• Kritik nokta: Tetkiklerin kişiye özel olması gerektiğini vurgulayın.
• Gerçek örnek: Sürekli aynı yöne dönerek yük taşıyan çalışanlarda oluşan asimetrik kas gelişimine dikkat çekin.
• İnteraktif soru: Çalıştığınız alanda fiziksel olarak en çok hangi bölgeleriniz yoruluyor?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Organizasyonel önlemlerin mühendislik önlemlerinden farkını anlatın.
• Gerçek örnek: Yüklerin taşınma mesafesini kısaltan bir yerleşim değişikliği örneği verin.
• İnteraktif soru: Çalışırken en çok yorulduğunuz nokta neresi?
• Kritik nokta: Ergonomi sadece bir sandalye değil, iş akışının kendisidir.
• Ek bilgi: 6331 sayılı İş Sağlığı ve Güvenliği Kanunu'na göre organizasyon işverenin temel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bilgilerinin hassasiyetini vurgulayın.
• Kritik nokta: İşverenin çalışanın özel sağlık detaylarını öğrenme hakkının olmadığını, sadece işe uygunluk raporunu görebileceğini hatırlatın.
• Ek bilgi: KVKK ile uyumlu arşivleme yöntemlerinden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değişikliğinin bir ceza değil, bir koruma yöntemi olduğunu anlatın.
• Kritik nokta: Çalışanın kapasitesine uygun bir iş bulmanın işverenin sorumluluğu olduğunu vurgulayın.
• İnteraktif soru: Sağlığı bozulan bir çalışana nasıl destek verilebilir?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döngü olduğunu vurgulayın.
• Kritik nokta: Çalışanların şikayetlerini çekinmeden bildirmeleri için güvenli bir kültür oluşturulması gerektiğini anlatın.
• Kapanış: Sağlıklı kalmanın en iyi yolunun riskleri kaynağında çözmek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hareketsizliğin kaslar üzerindeki etkisini açıklayın.
• Gerçek örnek: Masa başı çalışanlarında sık görülen boyun ve sırt ağrılarından bahsedin.
• İnteraktif soru: Egzersiz yapmaya fırsat buluyor musunuz?
• Kritik nokta: Germe hareketlerinin nazikçe yapılması gerektiğini vurgulayın.
• Ek bilgi: İSG uzmanından destek alınması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kasın sakatlanmaya daha açık olduğunu belirtin.
• Gerçek örnek: Depo personelinin ağır yük kaldırmadan önce bacaklarını ısıtması.
• İnteraktif soru: İşinize başlamadan önce fiziksel hazırlık yapıyor musunuz?
• Kritik nokta: Isınmanın işin bir parçası olduğunu vurgulayın.
• Ek bilgi: Her işin kendine özgü bir ısınma yöntemi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Mikro molaların zaman kaybı değil yatırım olduğunu açıklayın.
• Gerçek örnek: Bir saatlik çalışmadan sonra kısa bir ayağa kalkma molası.
• İnteraktif soru: Çalışırken molaları nasıl değerlendiriyorsunuz?
• Kritik nokta: Statik yüklenmenin zararlarını hatırlatın.
• Ek bilgi: Molalarda hareket etmenin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Omurga sağlığının yaşam kalitesi üzerindeki etkisini vurgulayın.
• Gerçek örnek: Sandalye yüksekliğinin yanlış ayarlanmasının yarattığı bel ağrısı.
• İnteraktif soru: Çalışırken duruşunuzu kontrol ediyor musunuz?
• Kritik nokta: Ergonomik düzenlemenin yasal bir yükümlülük olduğunu hatırlatın.
• Ek bilgi: Postür analizi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neden zorunlu bir görev değil, bir hak olduğunu açıklayın.
• Gerçek örnek: Şirket içi düzenlenen kısa egzersiz saatleri.
• İnteraktif soru: Egzersiz programlarına katılımı nasıl artırabiliriz?
• Kritik nokta: Sağlığın en büyük varlık olduğunu vurgulayın.
• Ek bilgi: İSG kurulunda geri bildirim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taşımanın vücut üzerindeki yükünü vurgulayın.
• Gerçek örnek: Küçük bir palet asansörünün 500 kg yükü nasıl kolaylaştırdığını anlatın.
• İnteraktif soru: İşyerinizde hala elle taşıdığınız ağır yükler var mı?
• Kritik nokta: Mekanikleştirme bir lüks değil, yasal bir sorumluluktur.
• Ek bilgi: Elle Taşıma İşleri Yönetmeliği madde 5'e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araç seçiminin yarattığı riskleri anlatın.
• Gerçek örnek: Dar bir koridorda geniş bir forklift kullanmanın tehlikesi.
• İnteraktif soru: Ekipman seçerken nelere dikkat ediyorsunuz?
• Kritik nokta: SWL değerinin asla aşılmaması gerektiğini vurgulayın.
• Ek bilgi: Yönetmelik gereği ekipmanların kullanım kılavuzuna uyum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sadece yasal zorunluluk değil, hayati bir önlem olduğunu belirtin.
• Gerçek örnek: Yanlış kaldırma tekniği sonucu oluşan bel fıtığı vakasını anlatın.
• İnteraktif soru: Yükü kaldırırken en sık yaptığınız hata nedir?
• Kritik nokta: Eğitimde uygulamalı pratik, teoriden daha önemlidir.
• Ek bilgi: Risk değerlendirmesi sürekli yaşayan bir dokümandır.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ehliyetinin önemini vurgulayın.
• Gerçek örnek: Eğitimsiz personelin yaptığı bir kazadan bahsedin.
• İnteraktif soru: Operatörlerin yetkinliğini nasıl kontrol ediyorsunuz?
• Kritik nokta: Yetkisiz kullanımın işverene olan yasal yükümlülüğü.
• Ek bilgi: 6331 sayılı İSG Kanunu kapsamında çalışanın eğitimi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zorunluluk olduğunu hatırlatın.
• Gerçek örnek: Bakımı yapılmamış bir frenin neden olduğu kaza.
• İnteraktif soru: Ekipmanınızın son periyodik kontrol tarihi ne zaman?
• Kritik nokta: Kayıt tutmanın yasal delil niteliği.
• Ek bilgi: Eksiklik giderilmeden ekipman kullanılmamalıdır.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en temel kuralı olan 'tehlikenin kaynağında yok edilmesi'ni anlatın.
• Gerçek örnek: Mekanik sistemle kaza oranını sıfıra indiren bir işletme.
• İnteraktif soru: İşyerinde mekanikleşme adına neler yapılabilir?
• Kritik nokta: Elle taşıma her zaman en son seçenek olmalıdır.
• Ek bilgi: 6331 sayılı Kanun madde 5'teki genel önleme prensiplerini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taşıma araçlarının neden önemli olduğunu ve manuel kaldırmayı nasıl azalttığını vurgulayın.
• Gerçek örnek: Uygun olmayan transpalet kullanımının ayak yaralanmalarına yol açtığı bir vaka örneği verin.
• İnteraktif soru: Aranızda transpalet kullanırken kontrolü kaybettiği bir an yaşayan var mı?
• Kritik nokta: Ekipmanın ergonomik yapısının çalışan sağlığına etkisini belirtin.
• Ek bilgi: Konveyörlerde acil durdurma butonlarının yerini uygulamalı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taşıma üzerindeki etkisini açıklayın.
• Gerçek örnek: Yağlı zeminde transpaletle kayan bir yükün yarattığı tehlikeyi anlatın.
• İnteraktif soru: Çalışma alanınızda rampaların eğimi sizce güvenli mi?
• Kritik nokta: Zemin temizliğinin sadece hijyen değil güvenlik meselesi olduğunu vurgulayın.
• Ek bilgi: Rampa işaretlemelerinin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aşımının ekipman ömrüne ve güvenliğe etkisini anlatın.
• Gerçek örnek: Dengesiz yükleme sonucu devrilen bir transpalet vakası paylaşın.
• İnteraktif soru: Taşıyacağınız yükün kapasitesini nasıl anlarsınız?
• Kritik nokta: Ağırlık merkezinin yere yakın olmasının önemini belirtin.
• Ek bilgi: Streçleme yöntemlerinin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ihmalinin kazalardaki rolünü vurgulayın.
• Gerçek örnek: Freni tutmayan bir transpaletin neden olduğu kaza.
• İnteraktif soru: Günlük kontrolleri kim yapıyor?
• Kritik nokta: Etiketlerin okunabilir olmasının güvenlikteki rolü.
• Ek bilgi: Periyodik bakım kayıtlarının denetimlerde neden istendiğini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kullanımının taşıma işindeki rolünü belirtin.
• Gerçek örnek: Çelik burunlu ayakkabı sayesinde kurtulan bir ayak kazası.
• İnteraktif soru: Taşıma sırasında eldiven kullanmak sizi kısıtlıyor mu?
• Kritik nokta: Yokuş aşağı taşıma tekniğini gösterin.
• Ek bilgi: İletişimin kazaları önlemedeki gücü.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ağırlık merkezine yakınlığının bel sağlığı için önemini belirtin.
• Gerçek örnek: Cam veya metal atölyelerinde vakumlu taşıyıcıların nasıl kaza önlediğini anlatın.
• İnteraktif soru: Aranızda hiç vantuzlu taşıyıcı kullanan oldu mu, avantajları nelerdir?
• Kritik nokta: Ekipmanın yükün cinsine uygunluğu, kaza riskini doğrudan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Kavrama zorluğunun sadece yükle değil, eldiven ve tutamakla da ilgili olduğunu vurgulayın.
• Gerçek örnek: Yanlış tutamak çapı nedeniyle oluşan el yorgunluğu vakalarından bahsedin.
• İnteraktif soru: Kullandığınız eldivenlerin kavrama performansından memnun musunuz?
• Kritik nokta: Ağırlık merkezinin denge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eksikliğinin kaza riskini nasıl artırdığını açıklayın.
• Gerçek örnek: Yanlış tahmin edilen ağırlık sonucu oluşan bir denge kaybı senaryosu.
• İnteraktif soru: Taşıdığınız yükün ağırlığını bilmek işinizi kolaylaştırır mı?
• Kritik nokta: Etiketleme sistemi standart olmalıdır.
• Ek bilgi: Yükün ağırlık merkezi değiştiğinde kaldırma tekniği de değişmelidir.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Parmak yaralanmalarının basit önlemlerle nasıl engellenebileceğini açıklayın.
• Gerçek örnek: Keskin kenarlı metal parçaların eldivensiz tutulmasının sonuçlarını anlatın.
• İnteraktif soru: Yükü yere bırakırken elinizin sıkıştığı bir durum yaşadınız mı?
• Kritik nokta: Bırakma alanının önceden temizlenmesi kuralını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taşımanın alternatifleri olduğunu hatırlatın.
• Gerçek örnek: Transpalet kullanımında yapılan yanlış yüklemeleri tartışın.
• İnteraktif soru: İşyerinizdeki taşıma ekipmanlarının bakımları düzenli yapılıyor mu?
• Kritik nokta: Eğitim almadan hiçbir ekipmanın kullanılmaması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sadece bir kağıt işi değil, hayat kurtaran bir önlem olduğunu belirtin.
• Gerçek örnek: Bakımsız bir el arabasının tekerleğinin kopması sonucu yaşanan kazayı anlatın.
• İnteraktif soru: Ekipmanınızda bir arıza fark ettiğinizde kime bildiriyorsunuz?
• Kritik nokta: Kayıt tutmanın yasal zorunluluğunu ve önemi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iş kazalarını önlemedeki rolünü belirtin.
• Gerçek örnek: Tezgah yüksekliğinin yanlış ayarlanmasının uzun vadeli kas iskelet sistemi rahatsızlıklarına yol açtığını anlatın.
• İnteraktif soru: Çalıştığınız alanda ulaşmakta zorlandığınız ekipmanlar var mı?
• Kritik nokta: Erişim mesafesinin operasyonel verimliliği de artırdığını vurgulayın.
• Ek bilgi: Elle Taşıma İşleri Yönetmeliği rehberini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sağlığının korunması için eğilme hareketlerinin neden riskli olduğunu açıklayın.
• Gerçek örnek: Yerden yük kaldırmanın omurgaya bindirdiği yükü görselleştirin.
• İnteraktif soru: Çalışırken en çok hangi pozisyonlarda zorlanıyorsunuz?
• Kritik nokta: Eğilme ve uzanmanın toplam süresinin azaltılması gerektiğini vurgulayın.
• Ek bilgi: Yönetmelikteki yük taşıma eşik değerlerine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akışının kaza riskini nasıl etkilediğini açıklayın.
• Gerçek örnek: Yanlış tasarlanmış bir üretim hattında yaşanan tıkanıklıkları anlatın.
• İnteraktif soru: İşyerinizdeki malzeme akışında en sık karşılaşılan aksaklık nedir?
• Kritik nokta: Taşıma mesafesinin kısalmasının iş verimliliğine katkısını belirtin.
• Ek bilgi: İlgili İSG mevzuatına göre yolların işaretlenmesi zorunluluğundan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Antropometri terimini basitçe açıklayın.
• Gerçek örnek: Herkese uyan tek tip sandalyenin neden yanlış olduğunu anlatın.
• İnteraktif soru: Çalışma alanınızda fiziksel olarak rahatsız olduğunuz bir nokta var mı?
• Kritik nokta: Ergonomik uyumun uzun vadeli sağlık üzerindeki etkisini vurgulayın.
• Ek bilgi: 6331 sayılı kanunun işverene yüklediği genel gözetme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dinamik bir süreç olduğunu belirtin.
• Gerçek örnek: Bir çalışanın geri bildirimiyle iyileştirilen bir iş istasyonu örneği verin.
• İnteraktif soru: İşyerinizde bir değişiklik önerisinde bulunacak olsanız bu ne olurdu?
• Kritik nokta: Çalışan katılımının İSG başarısındaki önemini vurgulayın.
• Ek bilgi: Risk değerlendirmesinin yaşayan bir belge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Ekipmanin mekanik aksamlarinin kazalardaki rolunu vurgulayin.
• Gercek ornek: Tekerlek kilitlenmesi sonucu devrilen yuk vakalarindan bahsedin.
• Kritik nokta: Kontrollerin sadece teknik servis degil, kullanici tarafindan da gunluk yapilmasi gerektigini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Yetkili kisi tanimini aciklayin.
• Kritik nokta: Muayenesi gecikmis ekipmanin kullanilmasinin hukuki sorumluluk dogurdugunu hatirlatin.
• Etkilesim: Isyerinizdeki ekipmanlarin muayene etiketlerini kontrol 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işçiyi işten uzaklaştırmak için değil, korumak için olduğunu vurgulayın.
• Gerçek örnek: Erken teşhis edilen bir bel sorununun nasıl önlendiği.
• İnteraktif soru: Sağlık gözetiminde işyeri hekimine hangi bilgileri vermelisiniz?
• Kritik nokta: Kayıtların saklanması yasal bir zorunluluktur.
• Ek bilgi: Sağlık gözetimi, risk değerlendirmesinin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Bildirim yapmanin bir hak ve sorumluluk oldugunu belirtin.
• Gercek ornek: Bildirilmeyen kucuk bir ariza nasil buyuk bir kazaya donusebilir?
• Kritik nokta: Etiketleme sisteminin fiziksel olarak uygulanmasinin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Kayit tutmanin sadece kagit isleri olmadigini, hukuki bir kalkan oldugunu anlatin.
• Kritik nokta: Arşivleme suresinin mevzuata uygunlugu.
• Ek bilgi: Dijital takip sistemlerinin avantajlari.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Kapasite asiminin gizli risklerini anlatın.
• Gercek ornek: Egitimsiz kullanicinin ekipmana verdigi zararlar.
• Kritik nokta: Calisma alaninin duzeninin ekipman guvenligi ile dogrudan baglantisi.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çalışma ortamındaki önemini vurgulayın.
• Kritik nokta: KKD'lerin bir tercih değil, yasal bir zorunluluk olduğunu hatırlatın.
• Ek bilgi: KKD seçiminde işyerindeki risk analizi sonuçlarının esas 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kemerinin bir mucize olmadığını açıklayın.
• Gerçek örnek: Yanlış teknikle ağır yük kaldıran bir çalışanın yaşadığı bel ağrısı vakasını anlatın.
• Kritik nokta: Teknik öncelikli, ekipman ikincildir.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her eldivenin her işe uygun olmadığını tartışın.
• Kritik nokta: CE işaretinin ve standart uygunluğunun hukuki önemini vurgulayın.
• İnteraktif soru: Çalışanlara kullandıkları KKD'lerin konforunu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ve düşme kaynaklı kaza istatistiklerinden bahsedin.
• Kritik nokta: Eldivenin sadece koruma değil, işi kolaylaştıran bir araç olduğunu belirtin.
• Örnek: Islak zeminde uygun ayakkabı seçilmemesinin sonuçlarını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kağıt üzerinde değil, sahada da uygulanması gerektiğini vurgulayın.
• Kritik nokta: Hasarlı KKD'nin neden değiştirilmesi gerektiğini anlatın.
• Kapanış: Çalışanların sorularını alın ve eğitim tutanaklarını imzalayın.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başlama eğitiminin bir prosedür değil, hayat kurtarıcı bir önlem olduğunu vurgulayın.
• Gerçek örnek: Geçmişte ekipman kullanımıyla ilgili yaşanan küçük bir aksaklığı örneklendirin.
• İnteraktif soru: Çalışanlara kullandıkları makinenin acil durdurma düğmesinin nerede olduğunu sorun.
• Kritik nokta: Eğitim almadan asla işe başlanmaması gerektiğini hatırlatın.
• Ek bilgi: İlgili yönetmelikte belirtilen eğitim süresi sınırlarını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Teorik bilginin pratikle desteklenmediğinde nasıl unutulduğunu açıklayın.
• Gerçek örnek: Bir acil durum tatbikatının sahada nasıl yapıldığını anlatın.
• İnteraktif soru: Çalışanlardan birine bir el aletini güvenli şekilde nasıl tutacağını sorun.
• Kritik nokta: Uygulama sırasında güvenlik kurallarının ihlal edilmesine asla izin vermeyin.
• Ek bilgi: Uygulamalı eğitimlerin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taşıma tekniklerinin uzun vadeli kas-iskelet sistemi hastalıklarına yol açtığını vurgulayın.
• Gerçek örnek: Yükü yerden alırken sırtın bükülmesinin yarattığı basıncı anlatın.
• İnteraktif soru: İşyerinizde en sık hangi yükleri taşıyorsunuz, mekanik araç kullanıyor musunuz?
• Kritik nokta: Bacak kaslarının sırt kaslarından daha güçlü olduğunu hatırlatın.
• Ek bilgi: Taşıma rotasında engel olup olmadığını kontrol etmek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Ölçme ve değerlendirmenin cezalandırma değil, güvenlik garantisi olduğunu belirtin.
• Gerçek örnek: Sınavda sıkça karıştırılan bir güvenlik kuralından bahsedin.
• İnteraktif soru: Sınavların çalışanlarda yarattığı baskı hakkında görüş alın.
• Kritik nokta: Başarısız olan çalışanın tekrar eğitilmesinin zorunlu olduğunu vurgulayın.
• Ek bilgi: Ölçme yöntemlerinin çeşitliliğinden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bir zorunluluktan öte, işverenin savunması olduğunu söyleyin.
• Gerçek örnek: Bir denetim sırasında belgelemenin önemini vurgulayan bir durumdan bahsedin.
• İnteraktif soru: Çalışanlara eğitim kayıtlarının neden önemli olduğunu sorun.
• Kritik nokta: İmzasız eğitim belgesinin yok hükmünde olduğunu belirtin.
• Ek bilgi: Dijital arşivleme yöntemlerinden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başlama anının, günün en kritik anı olduğunu vurgulayın.
• Gerçek örnek: Çalışma öncesi yapılan bir check-list'in kazayı nasıl önlediğini anlatın.
• İnteraktif soru: İşe başlamadan önce kontrol listesi kullanan var mı?
• Kritik nokta: Güvenliğin bir ekip işi olduğunu ve arkadaşını uyarma sorumluluğunu hatırlatın.
• Ek bilgi: İşi durdurma yetkisinden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Tazeleme eğitiminin yasal zorunluluğunu hatırlatın.
• Gerçek örnek: Unutkanlığın sebep olduğu bir kaza örneği verin.
• İnteraktif soru: En son ne zaman tazeleme eğitimi aldınız?
• Kritik nokta: Eğitimlerin sadece kağıt üstünde değil, uygulamalı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Rutin işlerin yarattığı körlükten bahsedin.
• Gerçek örnek: Ramak kala olayların nasıl bir uyarıcı olduğunu anlatın.
• İnteraktif soru: Hatırlatma eğitimleri sizce ne kadar sık olmalı?
• Kritik nokta: Katılımın işverenin gözetim borcu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ekipmanın heyecan yaratabileceğini ancak riskleri artırabileceğini belirtin.
• Gerçek örnek: Yanlış kullanılan bir makinenin neden olduğu kazadan bahsedin.
• İnteraktif soru: Yeni bir makineyi kullanmadan önce neyi kontrol edersiniz?
• Kritik nokta: Eğitim almadan makine kullanmanın yasal risklerini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hukuki önemini vurgulayın.
• Gerçek örnek: Bir denetim sırasında eksik kaydın yaratabileceği cezai durumdan bahsedin.
• İnteraktif soru: Eğitim kayıtlarının neden önemli olduğunu düşünüyorsunuz?
• Kritik nokta: İmzaların eksiksiz olmasının hukuki koruma sağladığını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varış noktası değil, bir yolculuk olduğunu söyleyin.
• Gerçek örnek: Güvenlik kültürünü benimsemiş bir işletmenin başarı hikayesini anlatın.
• İnteraktif soru: Sizce güvenli bir işyeri nasıl olmalı?
• Kritik nokta: Eğitimlerin sürekliliğinin, çalışan sağlığına doğrudan yatırım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demonstrasyonun neden teorik anlatımdan daha kalıcı olduğunu açıklayın.
• Gerçek örnek: Yükü vücuda yakın tutmanın bel sağlığına etkisini fiziksel bir örnekle gösterin.
• İnteraktif soru: Aranızda daha önce bel ağrısı yaşayan var mı, taşırken hata yaptığınızı düşünüyor musunuz?
• Kritik nokta: Dizlerin bükülmesinin önemi üzerinde durun.
•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Deneyimsel öğrenmenin İSG eğitimlerindeki yerini vurgulayın.
• Gerçek örnek: Fabrika ortamında simülasyon alanlarının nasıl kurulabileceğine dair örnek verin.
• İnteraktif soru: Kendi işinizde en çok zorlandığınız yük taşıma senaryosu nedir?
• Kritik nokta: Katılımcıların bizzat denemesine fırsat verin.
• Ek bilgi: Yönetmeliğin pratik eğitim vurgusunu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Ramak kala olayların bildirilmesinin önemini belirtin.
• Gerçek örnek: Freni tutmayan bir transpaletin yarattığı riskten bahsedin.
• İnteraktif soru: Arızalı bir ekipmanı bildirdiğinizde nasıl bir süreç işliyor?
• Kritik nokta: Bildirim yapmanın bir şikayet değil, bir güvenlik sorumluluğu olduğunu vurgulayın.
• Ek bilgi: İSG mevzuatı gereği bildirim yapmak çalışanın yasal hakkı ve görevidir.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bildirimin eğitimin bir parçası olduğunu belirtin.
• Gerçek örnek: Yanlış bir duruşu nasıl nazikçe düzeltebileceğinizi anlatın.
• İnteraktif soru: Sizce bir iş arkadaşınızın hata yaptığını gördüğünüzde nasıl uyarmalısınız?
• Kritik nokta: Geri bildirimin yapıcı dilini vurgulayın.
• Ek bilgi: İSG kültüründe geri bildirimin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Eski alışkanlıkların neden zor değiştiğini açıklayın.
• Gerçek örnek: Ergonomik düzenlemelerin hatalı hareketi nasıl engellediğini örneklendirin.
• İnteraktif soru: Hangi durumlarda acele edip güvenli teknikten ödün veriyorsunuz?
• Kritik nokta: Organizasyonel engelleri tartışın.
• Ek bilgi: 6331 sayılı İSG Kanunu'nun önleyici yaklaşımına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bir süreç olduğunu hatırlatın.
• Gerçek örnek: Düzenli yapılan 5 dakikalık güvenlik toplantılarının etkisini anlatın.
• İnteraktif soru: Eğitimi nasıl daha sürdürülebilir hale getirebiliriz?
• Kritik nokta: Gözlem ve denetimin pekiştirici rolü.
• Ek bilgi: İSG mevzuatında sürekli eğitim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bilincinin sadece kurallara uymak değil, tehlikeyi önceden hissetmek olduğunu vurgulayın.
• Gerçek örnek: Bir ramak kala olayının nasıl büyük bir kazayı önlediğini anlatın.
• İnteraktif soru: Sizce işyerimizde güvenliğin bir değer olarak benimsenmesi için en büyük engel nedir?
• Kritik nokta: Güvenlik kültürünün tepeden aşağıya değil, her seviyeden beslendiğini belirtin.
• Ek bilgi: 6331 sayılı Kanun kapsamındaki eğitimlerin periyodik takibini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bir kerede oluşmadığını, bir zincirin halkaları olduğunu belirtin.
• Gerçek örnek: Yanlış taşıma tekniğinin kısa vadede yorgunluk, uzun vadede kronik ağrı yapacağını açıklayın.
• İnteraktif soru: İşinizde fark ettiğiniz ancak önemsenmeyen küçük bir risk var mı?
• Kritik nokta: Kök neden analizinin suçlamak için değil, sistemi düzeltmek için yapıldığını vurgulayın.
• Ek bilgi: Elle Taşıma İşleri Yönetmeliği'ndeki risk faktörlerini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Vakaların birer istatistik değil, birer insan hikayesi olduğunu hatırlatın.
• Gerçek örnek: Sektörünüzde yaşanmış benzer bir vaka üzerinden teknik analizi yapın.
• İnteraktif soru: Bu olayda siz olsaydınız hangi adımı değiştirirdiniz?
• Kritik nokta: Suçlama kültürünün vaka analizlerini değersizleştirdiğini belirtin.
• Ek bilgi: Elle Taşıma İşleri Yönetmeliği'nin pratik uygulama rehberlerine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sadece uzmanların değil, herkesin işi olduğunu vurgulayın.
• Gerçek örnek: Çalışan önerisiyle çözülen bir risk örneği verin.
• İnteraktif soru: Sizce çalışma ortamımızı güvenli hale getirmek için hangi iyileştirmeyi yapabiliriz?
• Kritik nokta: Katılımın gönüllülükten ziyade bir hak ve sorumluluk olduğunu belirtin.
• Ek bilgi: İSG kurulunun işleyişinden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Davranış değişikliğinin en zor ama en kalıcı süreç olduğunu belirtin.
• Gerçek örnek: Bir güvenlik alışkanlığının nasıl kazanıldığını (örn: KKD kullanımı) anlatın.
• İnteraktif soru: Güvenli çalışmayı bir alışkanlık haline getirmek için neler yapabiliriz?
• Kritik nokta: Denetimin sürekliliğinin davranış değişimini desteklediğini vurgulayın.
• Ek bilgi: Elle Taşıma İşleri Yönetmeliği'ndeki eğitim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Çalışanların sahada riskleri ilk gören kişiler olduğunu vurgulayın.
• Gerçek örnek: Geçmişte bir çalışanın bildirdiği ramak kala olayının nasıl kazayı önlediğini anlatın.
• İnteraktif soru: Çalışanlara işyerinde gördükleri en büyük riski bildirmekten çekinip çekinmediklerini sorun.
• Kritik nokta: Geri bildirimin bir şikayet değil, iyileştirme fırsatı olduğu mesajını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Öneri sistemlerinin sadece kutu değil bir kültür olduğunu belirtin.
• Gerçek örnek: Bir öneri sonucu değiştirilen ekipmanın verimliliği nasıl artırdığını paylaşın.
• İnteraktif soru: Çalışanlara öneri sunmak için hangi kanalları tercih ettiklerini sorun.
• Kritik nokta: Öneri sunan çalışanın kimliğinin gizli tutulması veya teşvik edilmesi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neden periyodik olarak tekrarlandığını açıklayın.
• Gerçek örnek: Yeni işe giren bir çalışanın eğitim almadan işe başlamasının risklerini anlatın.
• İnteraktif soru: Daha önce aldığınız eğitimlerde aklınızda kalan en önemli kural nedir?
• Kritik nokta: Eğitim sertifikasının ötesinde, bilginin sahada uygulanması esastır.
• Ek bilgi: Eğitim kayıtları yasal denetimlerde ilk bakılan belgelerdendir.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iyileştirmenin yarısı olduğunu belirtin.
• Gerçek örnek: Yeni bir taşıma aracı alımının çalışanların bel ağrılarını nasıl azalttığını anlatın.
• İnteraktif soru: Yapılan bir iyileştirmenin işinizi kolaylaştırdığı bir anı paylaşın.
• Kritik nokta: İyileştirmelerin sürekliliğinin sağlanması için dokümantasyonun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Ölçülmeyen bir şeyin iyileştirilemeyeceğini hatırlatın.
• Gerçek örnek: Bir iyileştirme sonrası kaza oranlarındaki düşüşün nasıl izlendiğini anlatın.
• İnteraktif soru: Sizce bir iyileştirmenin başarılı olduğunu nasıl anlarız?
• Kritik nokta: Verilerin sadece yönetime değil çalışanlara da şeffafça sunulması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uzman işi değil, çalışanla birlikte yapılan bir tasarım olduğunu vurgulayın.
• Gerçek örnek: Bir çalışanın kendi masasını nasıl daha ergonomik hale getirdiğini anlatın.
• İnteraktif soru: İş yerinizde daha ergonomik bir düzen için öneriniz nedir?
• Kritik nokta: Katılımcı ergonominin çalışan sağlığını korumadaki nihai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bir formalite değil, bir ölçüm süreci olduğunu vurgulayın.
• Gerçek örnek: Testlerin çoktan seçmeli mi yoksa uygulama odaklı mı olması gerektiğini tartışın.
• İnteraktif soru: Sizce bir eğitimin başarılı olduğunu nasıl anlarız?
• Kritik nokta: KİS verilerinin tarafsız toplanması gerektiğine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 test ve son test mantığını açıklayın.
• Gerçek örnek: Eğitim sonrası kaza oranlarının düşüş eğrisini bir örnekle anlatın.
• İnteraktif soru: Eğitim öncesi seviye tespiti neden önemlidir?
• Kritik nokta: İstatistiksel verilerin objektif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Davranış gözleminin denetimden farkını anlatın.
• Gerçek örnek: Yanlış kaldırma tekniğinin bel fıtığına yol açma sürecini kısaca özetleyin.
• İnteraktif soru: Sahada en sık gördüğünüz hatalı davranış nedir?
• Kritik nokta: Gözlemin cezalandırıcı değil eğitici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dinamik bir süreç olduğunu hatırlatın.
• Gerçek örnek: Geri bildirimler sonucu değişen bir eğitim modülünden bahsedin.
• İnteraktif soru: Eğitimlerde daha etkili olması için neyi değiştirebiliriz?
• Kritik nokta: İyileştirmenin sürekli bir döngü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önemini vurgulayın.
• Gerçek örnek: Bir iş kazası sonrası eğitim kayıtlarının nasıl savunma aracı olduğunu anlatın.
• İnteraktif soru: Kayıtların dijitalleşmesi iş yükümüzü nasıl azaltır?
• Kritik nokta: Arşivleme süresine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vücut saati üzerindeki etkilerini kısaca açıklayın.
• Gerçek örnek: Uyku apnesi veya kronik yorgunluk yaşayan bir çalışanın vardiya performansındaki düşüşü örnekleyin.
• İnteraktif soru: Gece vardiyasında kendinizi en çok hangi saatlerde yorgun hissediyorsunuz?
• Kritik nokta: Gece çalışmasının geçici bir durum değil, vücut üzerinde kalıcı etkileri olabileceğini vurgulayın.
• Ek bilgi: Gece dönemi (20.00-06.00) tanımı için 4857 sayılı İş Kanunu 69. maddesine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Reflekslerin gece saatlerinde neden zayıfladığını biyolojik olarak açıklayın.
• Gerçek örnek: Göz kapaklarının ağırlaşması sonucu makine başında oluşan bir anlık dalgınlığın sonuçlarını anlatın.
• İnteraktif soru: İşinizde en yüksek dikkati hangi saatlerde vermeniz gerekiyor?
• Kritik nokta: Yorgunlukla mücadelede kahve gibi uyarıcıların geçici çözüm olduğunu belirtin.
• Ek bilgi: İş kazalarının en yoğun olduğu saatleri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çalışmasında iletişimin önemini vurgulayın.
• Gerçek örnek: Bir kişinin yükü erken bırakması sonucu arkadaşının yaralanması senaryosu.
• İnteraktif soru: Ekip çalışmasında en çok hangi durumlarda zorlanıyorsunuz?
• Kritik nokta: KKD kullanımı sadece kişisel bir tercih değil, yasal bir zorunluluktur.
• Ek bilgi: İSGK Madde 19, çalışanın kendi ve diğer çalışanların sağlığını koruma yükümlülüğünü tanımlar.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işçi sağlığı üzerindeki olumlu etkilerini anlatın.
• Gerçek örnek: Vardiya değişimlerinde yaşanan kafa karışıklıklarını önlemek için kullanılan yöntemlerden bahsedin.
• İnteraktif soru: Sizce ideal vardiya değişim süresi ne kadar olmalıdır?
• Kritik nokta: Mola alanlarının hijyenik ve dinlenmeye uygun olması gerektiğini belirtin.
• Ek bilgi: Vardiya devir teslim prosedürlerinin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Günlük 7,5 saatlik sınırın neden konulduğunu açıklayın.
• Gerçek örnek: Yasal sınırların aşıldığı durumlarda oluşabilecek hukuki ve idari yaptırımlardan bahsedin.
• İnteraktif soru: Çalışma saatlerinizin yasal sınırları konusunda yeterince bilginiz var mı?
• Kritik nokta: Fazla mesainin iş sağlığı açısından risklerini hatırlatın.
• Ek bilgi: Çalışma saatlerinin 6331 sayılı Kanun ile olan ilişkisini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işçiyi korumak için olduğunu vurgulayın.
• Gerçek örnek: Erken teşhis edilen bir sağlık sorununun işçinin çalışma hayatını nasıl kurtardığını anlatın.
• İnteraktif soru: Periyodik sağlık kontrollerinizi düzenli yaptırıyor musunuz?
• Kritik nokta: Sağlık raporunun işçinin özlük hakları ve güvenliği açısından önemini belirtin.
• Ek bilgi: İşyeri hekiminin gece çalışanları için özel bir takip listesi tutması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Ortam sıcaklığının çalışan performansı üzerindeki doğrudan etkisini vurgulayın.
• Kritik nokta: Sıcaklık değişimlerinin sadece fiziksel değil zihinsel riskleri de beraberinde getirdiğini belirtin.
• İnteraktif soru: Çalışma ortamınızda sıcaklığın arttığı durumlarda dikkatinizde bir değişim fark ediyor musunuz?
• Ek bilgi: İşyeri Bina ve Eklentilerinde Alınacak Sağlık ve Güvenlik Önlemlerine İlişkin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Terleme ve soğuk kaynaklı beceri kaybının elle taşıma işlerinde yarattığı somut riskleri anlatın.
• Gerçek örnek: Kaygan yüzeylerde veya soğukta tutuşun nasıl zorlaştığından bahsedin.
• Kritik nokta: Risk değerlendirmesinde bu çevresel faktörlerin mutlaka yer alması gerektiğini vurgulayın.
• Ek bilgi: 6331 sayılı kanun çerçevesinde işverenin önleyici tedbir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İklimlendirme sistemlerinin teknik bakımının önemini vurgulayın.
• Kritik nokta: Koruyucu giysilerin hareket kısıtlamaması gerektiğini, aksi halde başka bir risk oluşturacağını anlatın.
• İnteraktif soru: Kullandığınız KKD'lerin hareketlerinizi kısıtladığı durumlar oluyor mu?
• Ek bilgi: Elle Taşıma İşleri Yönetmeliği hükümlerine uygun KKD seçim kriterlerini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dinlenme değil, bir koruyucu önlem olduğunu belirtin.
• Gerçek örnek: Aşırı sıcakta mola sürelerinin artırılmasının kaza riskini nasıl düşürdüğünü açıklayın.
• Kritik nokta: Dinlenme alanlarının çalışma ortamından bağımsız, güvenli ve iklimlendirilmiş olması gerekliliğini vurgulayın.
• Ek bilgi: Yönetmelik kapsamında dinlenme hakkı ve sağlık gözetimi ilişkisini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Dehidrasyonun (su kaybı) çalışan dikkati üzerindeki etkisini anlatın.
• Kritik nokta: Sadece su değil, zorlu koşullarda mineral desteğinin de önemini vurgulayın.
• İnteraktif soru: Çalışırken su tüketiminize yeterince dikkat ediyor musunuz?
• Ek bilgi: İşverenin çalışanlara ulaşılabilir su kaynağı sağlama yükümlülüğünü 6331 sayılı kanun kapsamında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Dar alanlarda hareket kısıtlılığının kaza riskini nasıl doğrudan artırdığını açıklayın.
• Gerçek örnek: Depo içi dar geçişlerde yük taşırken yaşanan manevra hatalarını paylaşın.
• İnteraktif soru: Çalışırken hareket alanınızın kısıtlı olduğu durumlarda hangi önlemleri alıyorsunuz?
• Kritik nokta: Alan genişliği ile yük boyutu arasındaki uyumun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Biyomekanik risklerin sadece anlık değil, meslek hastalığına dönüşebileceğini belirtin.
• Gerçek örnek: Yanlış eğilme sonucu oluşan bel incinmelerinden bahsedin.
• İnteraktif soru: Dar alanlarda çalışırken vücudunuzu en çok hangi bölgelerde zorlanmış hissediyorsunuz?
• Kritik nokta: Doğal duruşu koruma ve molaların iyileştirici etkisine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tek taraflı değil, ortak bir sorumluluk olduğunu ifade edin.
• Gerçek örnek: Bir çalışanın önerisiyle değiştirilen güvenli bir taşıma rotası örneği.
• İnteraktif soru: Güvenliği artırmak için işyerinde ne gibi değişiklikler yapılabilir?
• Kritik nokta: İşbirliği, kaza oranlarını düşüren en temel faktördür.
• Ek bilgi: 6331 sayılı Kanun, çalışanın görüşlerinin alınmasını teşvik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verimlilik değil, güvenlik gereği olduğunu vurgulayın.
• Gerçek örnek: Düzensiz bırakılan bir malzemenin dar alanda nasıl takılma riski yarattığını anlatın.
• İnteraktif soru: Çalışma alanınızda acil çıkışları engelleyen bir durumla karşılaştığınızda ne yaparsınız?
• Kritik nokta: Aydınlatma ve zemin güvenliğinin dar alandaki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desteğin insan gücünü korumadaki rolünü belirtin.
• Gerçek örnek: Manuel taşıma yerine el arabası kullanarak bel sağlığının nasıl korunduğunu anlatın.
• İnteraktif soru: Çalışma alanınızda manuel taşıma yerine kullanabileceğiniz hangi mekanik araçlar var?
• Kritik nokta: Ekipman bakımının operasyonel güvenlikteki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çalışmasında iletişimin önemini vurgulayın.
• Gerçek örnek: Koordinasyon eksikliği nedeniyle yükün dengesinin bozulduğu durumları paylaşın.
• İnteraktif soru: Ekip arkadaşınızla yük taşırken nasıl bir işaretleşme yöntemi kullanıyorsunuz?
• Kritik nokta: Fiziksel uyum ve ortak hareket etme bilinci.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engelli çalışanlar için hayati önemini vurgulayın.
• Gerçek örnek: Standart bir masanın tekerlekli sandalyeye uygun hale getirilmesi örneğini verin.
• İnteraktif soru: Çalışma alanınızda fiziksel olarak zorlandığınız bir nokta var mı?
• Kritik nokta: Düzenlemelerin çalışanın fiziksel kapasitesine göre yapılması zorunludur.
• Ek bilgi: 6331 sayılı kanun kapsamında işveren uyarlama yapmakla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Engellilik durumunun kişiye özel olduğunu belirtin.
• Gerçek örnek: Risk değerlendirmesinin her birey için ayrı bir dosya ile güncellenmesini anlatın.
• İnteraktif soru: Sizce bir engelli çalışanın en çok ihtiyaç duyduğu uyarlama nedir?
• Kritik nokta: İSG uzmanı ve hekimin ortak kararı esastır.
• Ek bilgi: 6331 sayılı kanun gereği risk analizi yaşayan bir dokümandır.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engelleri nasıl kaldırdığını anlatın.
• Gerçek örnek: Sesli bildirim yazılımlarının görme engelli çalışanlar için sağladığı bağımsızlığı belirtin.
• İnteraktif soru: İşyerimizde benzer yardımcı ekipman kullanımı var mı?
• Kritik nokta: Ekipmanların bakımı İSG kapsamında düzenli yapılmalıdır.
• Ek bilgi: KKD gibi yardımcı ekipmanlar da işveren tarafından sağlanır.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çevrenin en büyük engel olabileceğini vurgulayın.
• Gerçek örnek: Rampa eğiminin yönetmelik standartlarına uygunluğu.
• İnteraktif soru: İşyerimizde acil çıkışa ulaşımı engelleyen bir fiziksel unsur görüyor musunuz?
• Kritik nokta: Erişilebilirlik sadece engelliler için değil, herkes için güvenliği artırır.
• Ek bilgi: 6331 sayılı kanun işyerinin fiziksel güvenliğini de kapsar.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Kültürel değişimin teknik düzenlemeden daha önemli olduğunu belirtin.
• Gerçek örnek: Mentörlük uygulamasının yeni başlayan engelli çalışana katkısı.
• İnteraktif soru: Sizce engelli bir çalışma arkadaşımıza nasıl daha destek olabiliriz?
• Kritik nokta: Kapsayıcı güvenlik kültürü kazaları azaltır.
• Ek bilgi: İSG kurulunda çeşitliliğin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incinmelerinin işyerlerinde en sık görülen yaralanmalardan biri olduğunu vurgulayın.
• Gerçek örnek: Yanlış bir kaldırma sonrası oluşan ağrıya yapılan hatalı masajın kas spazmını nasıl artırdığını anlatın.
• İnteraktif soru: Aranızda daha önce bel incinmesi yaşayan var mı, o an ne yaptınız?
• Kritik nokta: Yaralanan kişiyi asla kendi çabasıyla ayağa kaldırmayın.
• Ek bilgi: Elle Taşıma İşleri Yönetmeliği'ndeki risk faktörlerini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İlkyardım Yönetmeliği'nin zorunluluklarını hatırlatın.
• Gerçek örnek: Bir kazada ilkyardım çantasının eksik olmasının yaratabileceği hukuki ve tıbbi riski belirtin.
• İnteraktif soru: İşyerimizdeki ilkyardım çantasının nerede olduğunu bilen var mı?
• Kritik nokta: İlkyardım çantasının sadece eğitimli personel tarafından kullanılması gerektiğini vurgulayın.
• Ek bilgi: İlkyardımcıların periyodik eğitim yenilemelerini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İstisnaların işi kolaylaştırmak için değil, riskin az olduğu durumlarda yasal yükü dengelemek için olduğunu vurgulayın.
• Gerçek örnek: Hafif paketlerin taşındığı bir ofis ortamı ile ağır sanayideki farkı belirtin.
• İnteraktif soru: İstisna kapsamına giren işlerde bile neden risk değerlendirmesi yapmalıyız?
• Kritik nokta: İstisnalar işvereni önlem alma sorumluluğundan kurtarmaz.
• Ek bilgi: 6331 sayılı Kanun her türlü iş için geçerlidir.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 ettirmenin neden olduğu omurga yaralanmalarını açıklayın.
• Gerçek örnek: Yanlış bir taşıma sonrası oluşan kalıcı hasar senaryosunu paylaşın.
• İnteraktif soru: Yaralı birini gördüğünüzde ilk tepkiniz ne olur?
• Kritik nokta: Kıpırdamama kuralının hayati önemini vurgulayın.
• Ek bilgi: Omurga yaralanmalarının belirtilerini (karıncalanma, his kaybı)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Profesyonel sevkin önemini belirtin.
• Gerçek örnek: Kendi imkanlarıyla sevk edilen bir kazazedenin yaşadığı komplikasyonları örnekleyin.
• İnteraktif soru: İşyerimizde acil çıkış ve ambulans erişim yolları açık mı?
• Kritik nokta: Ambulans ekibine kazanın oluş şeklini doğru aktarmanın önemi.
• Ek bilgi: İşverenlerin sevk sürecindeki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Kazaların kayıt altına alınmasının yasal zorunluluğunu vurgulayın.
• Gerçek örnek: Bildirimi yapılmayan bir kazanın gelecekte yaratabileceği hukuki rücu riskini anlatın.
• İnteraktif soru: Ramak kala olayları bildirmek neden önemlidir?
• Kritik nokta: İncelemenin suç aramak değil, sistemi iyileştirmek için yapıldığını belirtin.
• Ek bilgi: Risk değerlendirmesinin kaza sonrası güncellenmesi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iyileştirmenin bir varış noktası değil bir süreç olduğunu belirtin.
• Gerçek örnek: Bir depoda kaldırma tekniklerinin iyileştirilmesi sonrası azalan kas ağrılarını anlatın.
• İnteraktif soru: Çalışırken en çok hangi fiziksel harekette zorlanıyorsunuz?
• Kritik nokta: Denetimlerin cezalandırıcı değil geliştirici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 yoksa yönetilemez, ölçülemez kuralını hatırlatın.
• Gerçek örnek: Kayıt tutulan işletmelerde risk algısının nasıl güçlendiğini açıklayın.
• İnteraktif soru: İşyerinizde yapılan ağırlık ölçümlerinden haberdar mısınız?
• Kritik nokta: Verilerin gizliliğine ve doğru tutulmasına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Gözden geçirmenin yasal bir zorunluluk olduğunu vurgulayın.
• Gerçek örnek: Değişen bir yükleme yöntemi sonrası kazaların nasıl önlendiğini anlatın.
• İnteraktif soru: İşyerinizde yapılan en son İSG değişikliği nedir?
• Kritik nokta: Periyodik incelemelerin kayıt altına alınmasının yasal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uygulanmadan bir değeri olmadığını hatırlatın.
• Gerçek örnek: Bir tesiste el ile taşımayı azaltan mekanik sistemin kurulumunu anlatın.
• İnteraktif soru: İşyerinizde eksik olduğunu düşündüğünüz bir önlem var mı?
• Kritik nokta: Aksiyonların sorumlusunun belli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PUKÖ döngüsünün evrensel bir yönetim modeli olduğunu belirtin.
• Gerçek örnek: Bir işletmede bu döngünün yıllık İSG hedefleriyle nasıl birleştiğini açıklayın.
• İnteraktif soru: Sizce kontrol etme aşaması neden en çok aksayan kısımdır?
• Kritik nokta: Döngünün hiç bitmediğini, sürekli bir süreç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sistem kullanımının insan gücünü ikame ettiği durumları açıklayın.
• Gerçek örnek: Bir depoda konveyör hattı kullanılarak yapılan taşımayı örnekleyin.
• İnteraktif soru: Mekanik sistem kullanırken hiç risk yok mudur?
• Kritik nokta: Ekipman bakımları ve operatör eğitimi bu süreçteki en büyük güvenlik önlemidir.
• Ek bilgi: İş ekipmanlarının kullanımında sağlık ve güvenlik şartları yönetmeliğini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İstisnaların birer kaçış yolu olmadığını vurgulayın.
• Gerçek örnek: Yanlış yorumlanan bir istisnanın yarattığı bel fıtığı vakasını anlatın.
• İnteraktif soru: Eğer bir işi 'istisna' kapsamına alırsak, denetimlerde nasıl bir savunma yapmalıyız?
• Kritik nokta: Dar yorum ilkesi, İSG'de en güvenli yoldur.
• Ek bilgi: 6331 sayılı Kanun kapsamında kusursuz sorumluluk ilkesine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Yönetmeliklerin birer alt mevzuat olduğunu, 6331'in ise temel kanun olduğunu hatırlatın.
• Gerçek örnek: Bir işverenin 'yönetmelikte yazmıyordu' savunmasının mahkemede geçersizliğini vurgulayın.
• İnteraktif soru: 6331 sayılı Kanun'a göre işverenin en temel görevi nedir?
• Kritik nokta: Risk değerlendirmesi her zaman yapılmalıdır.
• Ek bilgi: Önleyici yaklaşımın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iyileştirme prensibini vurgulayın.
• Gerçek örnek: Ergonomi eğitimlerinin kaza oranlarına etkisi.
• İnteraktif soru: Çalışanların bireysel kapasitelerini nasıl takip edebiliriz?
• Kritik nokta: Yönetmelik minimumdur, işveren daha iyisini yapmalıdır.
• Ek bilgi: Ergonomi eğitimlerinin mevzuattaki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 işlerinin sadece yükün ağırlığı değil, ortam ve organizasyonel faktörlerle birlikte değerlendirilmesi gerektiğini vurgulayın.
• Gerçek örnek: Dar bir koridorda ağır yük taşıyan bir çalışanın risk faktörlerini tek tek sayarak analiz edin.
• İnteraktif soru: Çalıştığınız alanda yükü taşırken en çok hangi zorlukla karşılaşıyorsunuz?
• Kritik nokta: Bireysel faktörlerin (yaş, cinsiyet, fiziksel yapı) göz ardı edilmemesi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Ek-1 maddesinin yasal bir zorunluluk olduğunu hatırlatın.
• Gerçek örnek: Zemindeki bir engelin veya eğimin yük taşıma sırasında nasıl kaza riskini artırdığını anlatın.
• İnteraktif soru: Ek-1 faktörlerinden hangisi sizin işyerinizde en yaygın risk olarak görülüyor?
• Kritik nokta: Sistematik incelemenin denetimlerde ilk bakılan belge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taşımanın tanımını yapın.
• Gerçek örnek: Depo içerisinde bir kutunun raftan alınma sürecini anlatın.
• İnteraktif soru: Aranızda sadece fiziksel güçle çok ağır yük taşıyan oldu mu?
• Kritik nokta: Sadece kaldırma değil, itme ve çekme de elle taşımadır.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Skorlama yöntemlerinin neden subjektif yorumdan uzak olduğunu açıklayın.
• Gerçek örnek: Bir yükün yerden kaldırma yüksekliği ile omuz hizasından kaldırma arasındaki skor farkından bahsedin.
• İnteraktif soru: Daha önce herhangi bir risk skorlama yöntemiyle tanıştınız mı?
• Kritik nokta: Skorlama yöntemlerinin, riskin gerçek boyutunu görmeyi sağladığını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tekrar hatırlatın.
• Gerçek örnek: Bir taşıma bandı kurulmasının (teknik önlem), bel destek kemeri kullanımından (KKD) neden daha etkili olduğunu anlatın.
• İnteraktif soru: İşyerinizde riskli bir durumu çözmek için hangi yöntemi tercih edersiniz?
• Kritik nokta: Aksiyon planında termin tarihine uyulmasının hukuki sorumluluk açısından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zorunluluk değil, aynı zamanda iyileştirme aracı olduğunu belirtin.
• Gerçek örnek: Geçmişte yapılan bir risk analizi belgesinin, yeni bir kaza önlemede nasıl referans olduğunu anlatın.
• İnteraktif soru: İşyerinizdeki risk değerlendirme raporlarının güncelliğini kim takip ediyor?
• Kritik nokta: Denetimlerde eksik kayıtın işverene ciddi idari para cezası getirebileceğini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fiziksel yapısının ergonomik risklere etkisini vurgulayın.
• Gerçek örnek: Büyük ve kavranması zor bir kolinin düşürülme riskini anlatın.
• İnteraktif soru: Aranızda taşıma sırasında elinden yük düşüren var mı?
• Kritik nokta: Eldiven seçimi ve yükün kayganlığına dikkat edin.
• Ek bilgi: Elle Taşıma İşleri Yönetmeliği'ne göre yükün kavranabilirliği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merkezinin vücut üzerindeki baskısını açıklayın.
• Gerçek örnek: Bir nesneyi vücuttan uzakta tuttuğunuzda hissettiğiniz ağırlık farkını örnekleyin.
• İnteraktif soru: Yükü vücuda yakın tutmak neden bel sağlığı için kritiktir?
• Kritik nokta: Kaldıraç prensibini basitçe anlatın.
• Ek bilgi: 6331 sayılı kanun kapsamındaki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Stabilite kavramını yükün iç dinamiği üzerinden açıklayın.
• Gerçek örnek: Sıvı dolu bir kabın taşınmasındaki denge kaybını örnekleyin.
• İnteraktif soru: Hareketli yükleri nasıl sabitleyebiliriz?
• Kritik nokta: Mekanik araç kullanımının önceliğini vurgulayın.
• Ek bilgi: Yönetmelik tavsiyelerine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fiziksel tehlikelerinin kazalara nasıl dönüştüğünü anlatın.
• Gerçek örnek: Sıcak bir yüzeye dokunmanın anlık tepkisi ve yükü bırakma riski.
• İnteraktif soru: Keskin kenarlı yükler için hangi tip eldivenler kullanılmalı?
• Kritik nokta: Etiketleme ve bilgilendirmenin önemi.
• Ek bilgi: İlgili İSG mevzuatındaki yasal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birer rehber olduğunu vurgulayın.
• Gerçek örnek: Ağırlık bilgisi olmayan bir yükü kaldırmanın riskleri.
• İnteraktif soru: Etiketsiz bir yükle karşılaştığınızda ne yapmalısınız?
• Kritik nokta: Bilgi sahibi olmadan taşıma yapmamak.
• Ek bilgi: Yönetmelik gereği ağırlık bilgisinin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çabanın sadece ağırlıkla değil, hareketin şekliyle ilgili olduğunu belirtin.
• Gerçek örnek: Yükü vücuttan uzakta tutan bir kişinin neden daha çabuk yorulduğunu kaldıraç prensibiyle açıklayın.
• İnteraktif soru: Yükü kaldırırken en sık yaptığınız hatalı hareket nedir?
• Kritik nokta: Ani hareketlerin vücut mekaniğini bozduğunu vurgulayın.
• Ek bilgi: Yönetmelik, yükün vücuda yakın tutulmasını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fıtıklarının en büyük nedenlerinden birinin yükü taşırken gövdeyi döndürmek olduğunu söyleyin.
• Gerçek örnek: Sandalyede otururken aniden arkaya dönüp bir şey uzanmanın yarattığı riskten bahsedin.
• İnteraktif soru: Çalışırken yükü döndürmek zorunda kaldığınız alanlar var mı?
• Kritik nokta: Ayakların yönünü değiştirmenin omurgayı koruduğunu gösterin.
• Ek bilgi: İşyeri düzenlemesi, dönme hareketini minimize etmelidir.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Kas-iskelet sistemi risklerine dikkat çekin.
• Gerçek örnek: Uzun süre eğilerek çalışmanın beldeki etkisini anlatın.
• İnteraktif soru: Gün içerisinde en çok hangi bölgeniz ağrıyor?
• Kritik nokta: Bel sağlığı korunması gereken en önemli vücut bölgesidir.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yüklenmenin hareketli yükten daha yorucu olabileceğini anlatın.
• Gerçek örnek: Bir tepsiyi uzun süre havada tutan garsonun kolundaki ağrı hissi.
• İnteraktif soru: İşinizde aynı pozisyonda uzun süre beklediğiniz anlar hangileri?
• Kritik nokta: Statik yüklenmede kan akışının azaldığını ve dokuların beslenemediğini vurgulayın.
• Ek bilgi: Mola süreleri statik işlerde daha sık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Kümülatif travmanın küçük bir damlanın kayayı oyması gibi olduğunu anlatın.
• Gerçek örnek: Sürekli aynı el hareketiyle vida sıkan bir işçinin el bileğindeki karpal tünel riski.
• İnteraktif soru: Gün içinde aynı hareketi kaç kez tekrarlıyorsunuz?
• Kritik nokta: Tekrarlı işlerde rotasyonun yasal bir gereklilik olduğunu ve işçi sağlığını koruduğunu vurgulayın.
• Ek bilgi: İşyeri hekimi ile düzenli periyodik muayenelerin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sağlık koruma yöntemi olduğunu belirtin.
• Gerçek örnek: Alçak bir masada sürekli eğilerek çalışan birinin sırt ağrıları.
• İnteraktif soru: Çalışma alanınızdaki tezgah veya masa boyu sizin için uygun mu?
• Kritik nokta: Nötr pozisyonun (doğal duruş) eklemleri nasıl koruduğunu anlatın.
• Ek bilgi: Ergonomik düzenlemelerin verimliliği de artırdığını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ortamının fiziksel şartlarının kazalardaki doğrudan etkisini vurgulayın.
• Gerçek örnek: Kaygan zeminlerin en sık düşme nedeni olduğunu belirtin.
• İnteraktif soru: Çalışma alanınızda sizi en çok zorlayan fiziksel faktör nedir?
• Kritik nokta: Aydınlatma eksikliğinin sadece kaza değil meslek hastalığı riski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Alan darlığının taşıma tekniklerini nasıl zorlaştırdığını açıklayın.
• Gerçek örnek: Dar koridorlarda yükü vücuttan uzak tutmanın yarattığı bel yükünü anlatın.
• İnteraktif soru: Dar alanlarda çalışırken yükü nasıl taşıyorsunuz?
• Kritik nokta: Mekanik yardımcının önemi, elle taşımayı azaltan en önemli faktördür.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Basamak ve rampaların yük taşırken en çok kaza yaşanılan yerler olduğunu hatırlatın.
• Gerçek örnek: Görüşü kapatan yükün merdivende yaratabileceği denge kaybını örnekleyin.
• İnteraktif soru: Merdivenlerden yük indirirken nelere dikkat ediyorsunuz?
• Kritik nokta: Yük taşırken her zaman görüş alanınızın açık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taşıyan birinin ayak ucunu görmesinin zor olduğunu, bu nedenle zeminin temizliğinin hayati olduğunu anlatın.
• Gerçek örnek: Yerde unutulan bir el aletinin veya kablonun yol açabileceği kaza senaryosunu paylaşın.
• İnteraktif soru: Çalışma alanınızda zeminde düzeltilmesi gereken bir yer var mı?
• Kritik nokta: Temizlik bir disiplin meselesidir, herkesin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İklimin sadece konfor değil, bir iş güvenliği parametresi olduğunu vurgulayın.
• Gerçek örnek: Çok sıcak havada yorgunluktan kaynaklanan hata payının artışını anlatın.
• İnteraktif soru: Çalıştığınız yerdeki sıcaklık/nem seviyesi sizi nasıl etkiliyor?
• Kritik nokta: İklimsel şartlar zorlayıcıysa mola süreleri ve su tüketimi artırılmalıdır.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temponun sadece verimi değil, güvenliği de nasıl düşürdüğünü vurgulayın.
• Gerçek örnek: Sürekli aynı hareketi yapan bir depo çalışanının yaşadığı kronik ağrıları örnek verin.
• İnteraktif soru: Çalışırken zaman baskısı nedeniyle hangi güvenlik kuralını esnetmek zorunda kalıyorsunuz?
• Kritik nokta: Tekrarlı işlerde rotasyonun önemi.
• Ek bilgi: Elle Taşıma İşleri Yönetmeliği'nin temel amacı yükü azaltmaktır.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Dinlenmenin bir lüks değil, yasal bir zorunluluk olduğunu belirtin.
• Gerçek örnek: Yorgun bir çalışanın hatalı taşıma yapma olasılığının dinlenmiş bir çalışana göre daha yüksek olduğunu açıklayın.
• İnteraktif soru: Mola süreleriniz yorgunluğunuzu gidermek için yeterli mi?
• Kritik nokta: Dinlenme alanlarının hijyeni ve sessizliği.
• Ek bilgi: Fizyolojik toparlanma süreci kişiden kişiye değişebilir.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gücünün sınırlarını hatırlatın.
• Gerçek örnek: Bir yükün elle taşınması yerine el arabası kullanılması.
• İnteraktif soru: İşinizde mekanik yardıma ihtiyaç duyduğunuz anlar oluyor mu?
• Kritik nokta: Ergonomi, işi insana uydurma sanatıdır.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sadece fiziksel değil, psikolojik olarak da rahatlatıcı olduğunu anlatın.
• Gerçek örnek: Sürekli aynı vida sıkma işlemini yapan birinin yaşadığı omuz ağrısı ve rotasyonun bunu nasıl çözdüğü.
• İnteraktif soru: İş rotasyonu uygulanan bir bölümde çalıştınız mı? Faydasını gördünüz mü?
• Kritik nokta: Rotasyonun yetkinlik bazlı yapılması gerektiği.
• Ek bilgi: Risk değerlendirmesi rotasyon için temel kaynaktır.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hızdan önce geldiğini net bir şekilde vurgulayın.
• Gerçek örnek: Hız yaparken bacağını sakatlayan bir çalışanın uzun süreli iş kaybı.
• İnteraktif soru: İş hedefleri ile güvenlik kuralları arasında çatışma yaşıyor musunuz?
• Kritik nokta: Üretim hedeflerinin güvenlikten üstün tutulmasının yasal sorumluluğu.
• Ek bilgi: Zaman baskısı sadece fiziksel değil, zihinsel bir risktir.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akışının bir 'yolculuk' olduğunu ve bu yolculuğun güvenli olması gerektiğini söyleyin.
• Gerçek örnek: Yanlış planlanmış bir depo rotasının çalışanları nasıl yorduğu.
• İnteraktif soru: İş akışınızda 'burada daha güvenli bir yol olabilir' dediğiniz bir nokta var mı?
• Kritik nokta: Çalışanların geri bildirimlerinin önemi.
• Ek bilgi: İş akışı iyileştirmesi sürekli bir süreçtir.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kapasitenin kişiden kişiye değiştiğini vurgulayın.
• Gerçek örnek: Yanlış kaldırma tekniğinin uzun vadeli hasarlarını anlatın.
• İnteraktif soru: Kendi fiziksel sınırlarınızı nasıl tanımlarsınız?
• Kritik nokta: KKD kullanımı sadece bir kural değil, bir zorunluluktur.
• Ek bilgi: İşyeri hekimi ile bireysel sağlık kontrollerinin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sakatlıklarının iş kaybı üzerindeki etkisinden bahsedin.
• Gerçek örnek: Bir çalışanın kronik rahatsızlığı nedeniyle görev değişikliği sürecini anlatın.
• İnteraktif soru: Bel ağrısı çeken bir iş arkadaşınıza ne önerirsiniz?
• Kritik nokta: İşe giriş muayenelerinin önemi.
• Ek bilgi: Ergonomik kaldırma prensiplerini uygulamalı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kağıt üzerinde kalmaması gerektiğini vurgulayın.
• Gerçek örnek: Yanlış yöntemle yapılan bir işin yarattığı kazayı anlatın.
• İnteraktif soru: Eğitimlerde en zorlandığınız konu nedir?
• Kritik nokta: Bilinçli çalışan kaza riskini belirgin biçimde azaltır.
• Ek bilgi: Eğitim kayıtlarının tutulmasının yasal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Özel grupların korunmasının yasal bir hak olduğunu hatırlatın.
• Gerçek örnek: Bir işletmede gebe çalışana sağlanan esnek çalışma düzeni.
• İnteraktif soru: İşyerimizde genç çalışanlara nasıl destek oluyoruz?
• Kritik nokta: Yönetmeliklere uyulmaması durumunda idari yaptırımlar.
• Ek bilgi: Risk değerlendirmesinin özel gruplar için güncellenmesi.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sağlık olduğunu vurgulayın.
• Gerçek örnek: Mekanik yardımcıların işi ne kadar kolaylaştırdığı.
• İnteraktif soru: Çalışma alanınızda ergonomik olarak düzeltilmesi gereken ne var?
• Kritik nokta: İşin kişiye göre değil, kişinin işe göre düzenlenmesi.
• Ek bilgi: Ergonomik risk değerlendirme yöntemleri.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25 kg limitinin ideal olduğunu, her koşulda 25 kg taşınabileceği yanılgısına düşülmemesi gerektiğini vurgulayın.
• Gerçek örnek: Depo içerisinde 25 kg üzerindeki yüklerin forklift veya transpaletle taşınması gerektiğini hatırlatın.
• İnteraktif soru: İşyerinizde 25 kg'dan ağır yükleri nasıl taşıyorsunuz?
• Kritik nokta: Eğitimlerin sadece teorik değil, teknik olarak uygulamalı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Biyomekanik prensiplerin iş sağlığı açısından temelini açıklayın.
• Gerçek örnek: Bir nesneyi kollar açıkken kaldırmak ile göğse dayayıp kaldırmak arasındaki ağırlık farkını hissettirin.
• İnteraktif soru: Bel ağrısı yaşayan var mı? Bunun kaldırma tekniğiyle ilgisi olabilir.
• Kritik nokta: Yükün ağırlığından ziyade, vücut merkezine olan uzaklığının yarattığı moment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Yardımcı ekipman olmadığı durumları tartışın.
• Gerçek örnek: Dar alanlarda elle taşıma yapılması.
• İnteraktif soru: Ekipmanınız olmasa yükü nasıl güvenli taşırsınız?
• Kritik nokta: Eğitim, en önemli koruyucu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sadece 25 kg kuralının yetersiz olduğunu açıklayın.
• Gerçek örnek: Soğuk hava deposunda taşıma yapmak ile normal ortamda taşıma yapmak arasındaki risk farkını belirtin.
• İnteraktif soru: Çalıştığınız alanda sıcaklık veya alan darlığı gibi taşıma zorlukları var mı?
• Kritik nokta: Her çalışanın kapasitesinin farklı olduğunu ve bunun risk değerlendirmesine yansıması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kaldıraç prensibini basit bir dille açıklayın.
• Gerçek örnek: Elinde ağır bir çanta varken kolunu uzatan birinin dengesini kaybedişini örnekleyin.
• İnteraktif soru: İşyerinizdeki el arabaları yeterli mi veya bakımlı mı?
• Kritik nokta: Uzak mesafeli taşımalarda el arabası kullanımının zorunlu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kaza riskini nasıl artırdığını anlatın.
• Gerçek örnek: Vardiya sonuna doğru yapılan taşıma işlerinin kaza riskinin daha yüksek olduğunu belirtin.
• İnteraktif soru: Taşıma sırasında dinlenme molalarınız yeterli mi?
• Kritik nokta: Tek bir faktöre odaklanmak yerine tüm çevresel ve fiziksel risklerin birleşik etkisini gözlemlemelerini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kapasite farklılıklarının İSG mevzuatındaki yerini vurgulayın.
• Gerçek örnek: Depo içerisinde 15 kg üzerindeki yüklerin taşınmasında kullanılan transpaletleri örnek gösterin.
• İnteraktif soru: Çalıştığınız birimde yük limitlerini aşan bir durumla karşılaştınız mı?
• Kritik nokta: Limitlerin sadece bir rehber olduğunu, risk değerlendirmesi ile düşürülmesi gerekebileceğini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Fizyolojik farkların bir zayıflık değil, İSG açısından bir koruma kriteri olduğunu açıklayın.
• Gerçek örnek: Yükün ağırlık merkezinin vücuda yakın tutulmasının önemini anlatın.
• İnteraktif soru: Ergonomik düzenlemelerin verimliliği artırdığını düşünüyor musunuz?
• Kritik nokta: Bağ dokusu esnekliğinin yaralanma riskini nasıl değiştirdiğini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Çevresel faktörlerin (sıcaklık vb.) yorgunluk üzerindeki etkisine değinin.
• Gerçek örnek: Yaz aylarında sıcak ortamlarda çalışma sürelerinin ve yük limitlerinin yeniden düzenlenmesi.
• İnteraktif soru: Çalıştığınız ortamın fiziksel koşulları yük taşıma performansınızı etkiliyor mu?
• Kritik nokta: Risk değerlendirmesinin dinamik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Bireysel değerlendirmenin yasal zorunluluğunu ve tıbbi etik boyutunu belirtin.
• Gerçek örnek: Gebelik döneminde ağır işten hafif işe geçiş prosedürlerini anlatın.
• İnteraktif soru: İşyeri hekimi ile görüşmelerinizde İSG konuları ne sıklıkla ele alınıyor?
• Kritik nokta: Sağlık gözetiminin bir hak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hem İSG hem de iş verimliliği açısından faydalarını açıklayın.
• Gerçek örnek: Bir hatta çalışırken belirli saatlerde görev değişimi yapılması.
• İnteraktif soru: İşinizde rotasyon uygulaması var mı, faydasını görüyor musunuz?
• Kritik nokta: Mekanik taşıma sistemlerinin, insan gücünün yerini alması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Genç çalışanların fiziksel kapasitelerinin yetişkinlerden farklı olduğunu vurgulayın.
• Gerçek örnek: Küçük bir paketin bile genç işçi için risk oluşturabileceği durumları anlatın.
• İnteraktif soru: Çalışanlara genç yaşta ağır yük kaldırmanın olası uzun dönemli zararlarını sorun.
• Kritik nokta: Yasal limitlerin bir tercih değil zorunluluk olduğunu belirtin.
• Ek bilgi: Yönetmeliklerdeki yaş sınırlarına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Genç çalışanların kas-iskelet sistemi gelişimine odaklanın.
• Gerçek örnek: Yanlış duruşun genç yaşta bel ağrısına neden olduğunu açıklayın.
• İnteraktif soru: İşyerindeki hangi ekipmanların gençler için yüksek olabileceğini tartışın.
• Kritik nokta: Ergonominin sadece yetişkinler için olmadığını vurgulayın.
• Ek bilgi: 6331 sayılı Kanun kapsamındaki işveren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Yönetmeliğin kimleri kapsadığını açıklayın.
• Gerçek örnek: Küçük bir paketin bile yanlış taşınması sonucu oluşan kaza.
• İnteraktif soru: Yasal sorumluluklar hakkında ne biliyorsunuz?
• Kritik nokta: Kapsam her türlü elle taşıma işini içerir.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Yönetmelikteki yasaklı işler listesine atıf yapın.
• Gerçek örnek: Genç bir işçinin ağır sanayide çalıştırılmasının sonuçlarını tartışın.
• İnteraktif soru: İşyerinizde gençlerin yapmaması gereken işler nelerdir?
• Kritik nokta: İşverenin rücu riskini anlatın.
• Ek bilgi: Yasaklı işler listesinin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teorik olmadığını vurgulayın.
• Gerçek örnek: Usta-çırak ilişkisinin güvenlikteki rolünü anlatın.
• İnteraktif soru: Genç çalışanlara işi öğretirken en çok zorlandığınız nokta nedir?
• Kritik nokta: Gözetimin sürekliliğini vurgulayın.
• Ek bilgi: Eğitim kayıtlarının tutulması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zorunluluğunu belirtin.
• Gerçek örnek: İşe giriş muayenesinde tespit edilen bir kısıtlamanın işe nasıl yön verdiğini anlatın.
• İnteraktif soru: İşyeri hekiminin tavsiyelerine ne kadar uyuyoruz?
• Kritik nokta: Sağlık dosyalarının gizliliği ve düzeni.
• Ek bilgi: 6331 sayılı Kanun'daki sağlık gözetimi maddeleri.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Gebe ve emziren çalışanların korunmasının yasal bir zorunluluk olduğunu vurgulayın.
• Gerçek örnek: Bir işletmede ağır yük taşıyan bir çalışanın hamileliği öğrenildiğinde yapılan görev değişikliğini anlatın.
• İnteraktif soru: Çalışanların görev değişikliği konusunda çekinceleri olursa nasıl bir yaklaşım sergilenmelidir?
• Kritik nokta: Muafiyetin sadece elle taşımayı değil, fiziksel zorlayıcı tüm süreçleri kapsadığını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Gebelik sürecindeki fizyolojik değişimlerin iş ortamındaki risklerle etkileşimini açıklayın.
• Gerçek örnek: Yanlış yük kaldırma sonucu oluşabilecek tıbbi risklerden bahsedin.
• İnteraktif soru: İşyerinde gebe çalışanlar için fiziksel riskleri belirlemek adına hangi yöntemler kullanılabilir?
• Kritik nokta: Karın içi basınç artışının gebelik üzerindeki etkilerini profesyonel bir dille izah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 hekimi raporlarının önemini ve işveren üzerindeki bağlayıcılığını vurgulayın.
• Gerçek örnek: Raporun yanlış yorumlanmasıyla oluşabilecek bir iş kazasını örnek gösterin.
• İnteraktif soru: İşyeri hekimi ile işveren arasındaki iletişim kopukluğu nasıl giderilebilir?
• Kritik nokta: Raporun sadece bir kağıt parçası değil, hukuki bir belge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yükün ötesinde çevresel risklerin gebe çalışan üzerindeki etkisine değinin.
• Gerçek örnek: Kimyasal maruziyetin olduğu bir atölyede gebe çalışanın görev değişikliği örneği.
• İnteraktif soru: İşyerinizde gebe çalışanlar için en büyük risk etmeni sizce nedir?
• Kritik nokta: Uzaklaştırma kararının risk değerlendirmesi sonuçlarına göre 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sadece yasal bir yükümlülük değil, aynı zamanda etik bir sorumluluk olduğunu belirtin.
• Gerçek örnek: Periyodik izleme sayesinde erken fark edilen bir risk durumunu anlatın.
• İnteraktif soru: İzleme süreçlerinde çalışanların geri bildirimi neden önemlidir?
• Kritik nokta: Kayıtların düzgün tutulmasının denetimler açısından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yükün vücuttan uzaklaşmasının kaldıraç etkisi yaratarak bel üzerindeki yükü nasıl katladığını açıklayın. Gerçek örnek: Yükü gövdeye yakın tutmanın önemini vurgulayın. Kritik nokta: Frekansın artmasıyla birlikte yasal limitlerin nasıl daraldığını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Kümülatif hasarın anlık değil zamanla oluştuğunu belirtin. Gerçek örnek: Sürekli aynı hareketi yapan paketleme hattı çalışanlarını örnek verin. İnteraktif soru: Çalışanlara gün içinde en çok yorulan kas gruplarını sorun. Kritik nokta: Erken uyarı belirtilerinin (ağrı/sızı)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Elle taşıma işlerinde en sık karşılaşılan sağlık sorununun bel fıtığı ve kas zedelenmeleri olduğunu vurgulayın.
• Gerçek örnek: Yükün yerden kaldırılırken dizlerin bükülüp sırtın dik tutulması gerektiğini hatırlatın.
• İnteraktif soru: Aranızda daha önce ağır yük taşırken bel ağrısı yaşayan oldu mu?
• Kritik nokta: Bel sağlığının korunmasının, işçinin çalışma ömrü üzerindeki etkisini belirtin.
• Ek bilgi: Ergonomik çalışma bir tercih değil,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Statik yüklenmenin dinamik yüklenmeden daha yorucu olabileceğini anlatın. Gerçek örnek: Uzun mesafeli taşımanın neden olduğu bel ağrısı vakalarını paylaşın. Kritik nokta: Mekanik sistemlerin kullanımı idari bir tercih değil, yasal bir iyileştirme zorunluluğudur.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Rotasyonun sadece iş verimi değil, sağlık koruma aracı olduğunu vurgulayın. İnteraktif soru: Rotasyon yapan ekiplerin yorgunluk seviyelerini sorun. Kritik nokta: Mola sürelerinin yasal dinlenme hakları ile uyum içinde planlanması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Ergonominin sadece konfor değil, verimlilik ve güvenlik olduğunu belirtin. Gerçek örnek: Ayarlanabilir çalışma masaları veya yükseltilmiş platformların kullanımı. Kritik nokta: İşveren sorumluluğu kapsamında ergonomik değerlendirmenin düzenli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vücuttan uzaklaşmasının bel üzerindeki etkisini fiziksel bir örnekle açıklayın.
• Gerçek örnek: Bir kutuyu gövdenize yakın tutarken ve uzakta tutarken hissettiğiniz ağırlık farkını vurgulayın.
• İnteraktif soru: Aranızda kaldırma yaparken yükü vücuduna yakın tutan var mı?
• Kritik nokta: Belden bükülerek değil, dizleri kullanarak yükü kaldırmanın önemini belirtin.
• Ek bilgi: 6331 sayılı Kanun kapsamında işverenin bu eğitimi vermesi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vücudunun en rahat çalıştığı aralığı tanımlayın.
• Gerçek örnek: Raflara uzanırken hissedilen zorlanmayı günlük hayattan bir örnekle anlatın.
• İnteraktif soru: Gün içinde en çok hangi seviyelerde yük taşıyorsunuz?
• Kritik nokta: Omuz üstü çalışmaların boyun ve omuz sağlığını nasıl etkilediğini vurgulayın.
• Ek bilgi: Ergonomik düzenlemelerin verimliliği de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kaldırma değil, duruşla da ilgili olduğunu belirtin.
• Gerçek örnek: Masa yüksekliğinin yanlış olduğu bir çalışma ortamının çalışan üzerindeki etkisini anlatın.
• İnteraktif soru: Çalışma alanınızda yükseklik ayarı yapabiliyor musunuz?
• Kritik nokta: Dirsek hizasının neden referans alındığını açıklayın.
• Ek bilgi: İş kazalarının büyük çoğunluğunun ergonomik hatalardan kaynaklandığını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Rafların nasıl dizilmesi gerektiğine dair altın kuralı (ağır yükler bel hizasına) hatırlatın.
• Gerçek örnek: Yanlış istiflenmiş bir rafın çalışan üzerindeki riskini anlatın.
• İnteraktif soru: Depolama alanınızda ağır yükler nerede duruyor?
• Kritik nokta: İstifleme düzeninin sadece düzen değil, bir İSG tedbiri olduğunu vurgulayın.
• Ek bilgi: 6331 sayılı Kanun kapsamında işverenin depolama alanlarını güvenli kılması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eğilmenin bel sağlığı üzerindeki kümülatif etkisinden bahsedin.
• Gerçek örnek: Konveyör bant kullanımının işçi üzerindeki yükü nasıl azalttığını anlatın.
• İnteraktif soru: Çalışırken en çok hangi hareket sizi yoruyor?
• Kritik nokta: Yardımcı araçların kullanımının bir lüks değil, yasal bir İSG gerekliliği olduğunu vurgulayın.
• Ek bilgi: İSG mevzuatında mekanik desteğin, elle taşımaya öncelikli olduğu belirtilir.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ağırlığını tahmin etmenin önemini anlatın.
• Güvenli rotanın kazaları nasıl önlediğini vurgulayın.
• İnteraktif soru: Çalışma alanınızda kaldırma rotasını engelleyen unsurlar nelerdir?
• Kritik nokta: Sınırlarınızı aşmak yerine yardım istemenin profesyonel bir davranış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sağlığının korunması için bacak gücünün kullanımını anlatın.
• Vücut rotasyonunun (dönme) risklerini vurgulayın.
• İnteraktif soru: Yük taşırken bel ağrısı yaşayan var mı? Hangi duruşta ağrı oluyor?
• Kritik nokta: Yükü vücuda yakın tutmak bel omurlarındaki stresi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Kapsamın sadece ağır sanayi değil, ofis ve depo dahil her yeri kapsadığını belirtin.
• Gerçek örnek: Ofis ortamında koli taşımanın da yönetmelik kapsamına girdiğini hatırlatın.
• İnteraktif soru: İşyerimizde elle taşıma yapılan en riskli alanlar nerelerdir?
• Kritik nokta: Kapsamın tüm çalışanları koruduğunu vurgulayın.
• Ek bilgi: 6331 sayılı Kanun tüm işyerleri için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ağırlık merkezinin neden önemli olduğunu tartışın.
• Tek taraflı yük taşımanın uzun vadeli zararlarını hatırlatın.
• İnteraktif soru: Dengesiz bir yükle çalışmak zorunda kalsanız nasıl bir yöntem izlersiniz?
• Kritik nokta: Sıvı yüklerin dengeyi bozma riski unutulmamalıdır.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kavrama güvenliğinin el yaralanmalarını nasıl önlediğini anlatın.
• Eldivenin koruyucu rolünü vurgulayın.
• İnteraktif soru: İşinizde hangi tür eldivenleri kullanıyorsunuz? Hangi durumlarda yetersiz kalıyor?
• Kritik nokta: Tutuşu kaldırma esnasında düzeltmeye çalışmak ciddi bir kaza sebebidir.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önemini vurgulayın.
• Kas ısınmasının sakatlık önleyici etkisini açıklayın.
• İnteraktif soru: Yardımlaşmanın iş akışını yavaşlattığını düşünen var mı? Neden?
• Kritik nokta: Güvenlik, işin hızından her zaman daha öncelikli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tekniklerinin bel fıtığına yol açabileceğini vurgulayın.
• Gerçek örnek: Yükü gövdeye yakın tutmanın fiziksel kaldıraç etkisini açıklayın.
• İnteraktif soru: Aranızda yükü kaldırırken belini büken var mı?
• Kritik nokta: Sırtın düz tutulması omurga sağlığı için en kritik kuraldır.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vücudunun tasarlanışında bacakların yük taşıma kapasitesini vurgulayın.
• Gerçek örnek: Bir haltercinin yükü nasıl bacaklarıyla kaldırdığını hatırlatın.
• İnteraktif soru: Neden bel kasları ağır yük taşımak için uygun değildir?
• Kritik nokta: Karnı kasarak (bracing) omurga sabitlenir; uzun süreli nefes tutmaktan kaçınılır, en zorlu anda kontrollü nefes verilir.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Belin bir menteşe değil, bir sütun olduğunu anlatın.
• Gerçek örnek: Beli döndürerek yük bırakmanın yarattığı disk hasarını görselleştirin.
• İnteraktif soru: Yön değiştirirken neden ayaklarımızı kullanmalıyız?
• Kritik nokta: Rotasyonel hareketler bel için en tehlikeli harekettir.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elden kaçtığı anların kazaların başlangıcı olduğunu belirtin.
• Gerçek örnek: Yükü yerden alırken yapılan dengesiz kalkışın yarattığı riskleri anlatın.
• İnteraktif soru: Yükü kaldırmadan önce çevreyi neden kontrol etmeliyiz?
• Kritik nokta: Acele etmek en büyük kaza nedenidir.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Ani hareketlerin kasları hazırlıksız yakaladığını vurgulayın.
• Gerçek örnek: Yükü yere bırakırken oluşan dikkatsizliğin yarattığı parmak sıkışmaları.
• İnteraktif soru: Kapasitenizi aşan bir yükle karşılaştığınızda ne yapmalısınız?
• Kritik nokta: Mekanik yardımcılardan destek almaktan çekinmeyin.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Yükün gövdeden uzaklaşmasının yarattığı kaldıraç etkisini açıklayın.
• Gerçek örnek: Sırt ağrısı çeken bir çalışanın yanlış taşıma alışkanlıklarını hatırlatın.
• İnteraktif soru: Yükü neden gövdeye yakın tutmamız gerektiğini düşünen var mı?
• Kritik nokta: Sırtı düz tutmanın omurga disklerini koruduğunu vurgulayın.
• Ek bilgi: Görüş alanının kapalılığı ciddi düşme riskidir.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Gövde rotasyonunun diskler üzerindeki olumsuz etkisini anlatın.
• Gerçek örnek: Yanlış dönüş sonucu oluşan ani bel tutulmalarından bahsedin.
• İnteraktif soru: Yük taşırken ani dönüş yapmak zorunda kaldığınızda ne yapıyorsunuz?
• Kritik nokta: Ayakların yönü her zaman taşınan yönü göstermelidir.
• Ek bilgi: Eğitimlerin uygulamalı olması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image" Target="../media/image-239-1.png"/><Relationship Id="rId2" Type="http://schemas.openxmlformats.org/officeDocument/2006/relationships/image" Target="../media/image-239-2.png"/><Relationship Id="rId3" Type="http://schemas.openxmlformats.org/officeDocument/2006/relationships/slideLayout" Target="../slideLayouts/slideLayout1.xml"/><Relationship Id="rId4"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Elle Taşıma İşleri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Yönetimi: Mekanizasyon ve Öncelikler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işlerinden mümkün olan her durumda kaçınılmalı, işin yapılabilmesi için uygun mekanik araçlar (forklift, transpalet, konveyör bantlar) kullanılmalıdır; bu, kontrol hiyerarşisinin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Mekanizasyonun mümkün olmadığı durumlarda, işveren işi güvenli hale getirmek için gerekli tüm teknik ve idari önlemleri alarak riskleri en alt seviyeye indirmekle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işlerinde kullanılacak ekipmanların periyodik bakımları yapılmalı, çalışanlara bu ekipmanların kullanımı konusunda uygulamalı eğitimler verilerek güvenlik bilinci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sonuçlarına göre, yükün ağırlığı, boyutu ve taşınma sıklığı gibi parametreler dikkate alınarak çalışma yöntemleri sürekli olarak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Sırasında Denge ve Adımlama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dengeli bir adım atmak, ağırlık merkezinin ayaklar arasında kontrollü bir şekilde dağıtılmasını sağlar; bu denge, yükün ani sarsıntılarından etkilenmeyi büyük ölçüde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Ayakların omuz genişliğinde veya biraz daha açık konumlandırılması, taban desteğini artırarak taşıma esnasında devrilme veya denge kaybı risklerini minimize eder; sağlam bir duruş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Adımların kısa ve kontrollü olması, zemin üzerindeki pürüzlere karşı tepki süresini hızlandırır; bu durum, yükü taşırken oluşabilecek ani kaymaların kontrol altına alınmasına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taşıma yapılacak zeminin kaygan olmamasını ve dengeli bir yürüyüşe izin verecek düzlükte olmasını zorunlu kılar; güvenli çalışma ortamı denge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İşlerinde Dinlenme ve Mola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taşıma işlerinde kısa molalar vermek, kasların yorgunluğunu gidermek ve dokuların kendini toparlamasına izin vermek için oldukça kritik bir gerekliliktir; yorgunluk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 taşıma işinin yoğunluğuna ve yükün ağırlığına göre belirlenmelidir; çalışanların kaslarını esnetmesi ve dinlenmesi, uzun vadede meslek hastalıklarının oluşumunu engellemede önemli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 bir vücut, doğru taşıma tekniklerini uygulama konusunda zayıflar ve hatalı pozisyonlara daha yatkın hale gelir; molalar, bu dikkatsizlik ve yorgunluk kaynaklı kaza risklerini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ağır ve tekrarlı işlerde çalışanların dinlenme aralıklarının işin doğasına uygun şekilde düzenlenmesini öngörür; işveren, bu molaların fiilen kullandırılmasından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Alanı ve Güvenli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boyutu, taşıma sırasında görüş alanını kapatmayacak şekilde ayarlanmalıdır; görüş engeli olan bir yük, çevredeki tehlikelerin fark edilmesini imkansız hale getirerek kazalara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yük görüşü tamamen kapatıyorsa, mutlaka ikinci bir kişinin yönlendirmesi alınmalı veya mekanik taşıma araçları kullanılmalıdır; bu uygulama, hem çalışanı hem de çevresindekileri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Görüşün açık olması, sadece engelleri değil, diğer çalışma arkadaşlarının hareketlerini de takip etmeyi sağlar; bu sayede çarpmalar ve diğer işyeri kazaları büyük oranda önlenmiş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yükün fiziksel özelliklerinin çalışanın görüşünü kısıtlamamasını ve taşıma yolunun güvenli olmasını şart koşar; işveren bu durumu risk değerlendirmesinde mutlaka dikkate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Dizden Çökerek Kontrollü Bırakma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yere bırakırken belden eğilmek yerine dizlerden çökerek çömelme pozisyonu almak, omurga üzerindeki baskıyı minimize eder ve vücut ağırlık merkezini sabit tutmanızı sağlar; bu yöntem Elle Taşıma İşleri Yönetmeliği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Dizler bükülü bir şekilde yere yaklaşırken sırtın dik tutulması, bel kaslarının zorlanmasını engeller ve yükün ağırlığının bacak kaslarına aktarılmasını sağlayarak olası kas-iskelet sistemi hastalıklarının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bırakmadan önce zemin yüzeyini kontrol etmek ve dengeli bir duruş sergilemek, ani kaymaları veya dengesizleşmeleri önleyerek kontrolün sürekli elinizde kalmasına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indirme işlemi sırasında bacak kaslarını aktif kullanarak kontrollü bir iniş gerçekleştirmek, ani bırakmalardan kaynaklanabilecek şok etkisini ve yükte oluşabilecek hasarları önlemek için temel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Sıkışma ve Ezilme Risklerini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bırakacağınız alanın temiz, düzenli ve engellerden arındırılmış olduğundan emin olmak, ellerin veya ayakların sıkışma riskini azaltan en önemli önleyici tedbirlerden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zemine yerleştirirken ellerin yükün altında kalmaması için parmak pozisyonuna dikkat edilmeli ve yük tamamen zemine temas edene kadar el kavrama pozisyonu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ve İşyeri Bina ve Eklentilerinde Alınacak Sağlık ve Güvenlik Önlemlerine İlişkin Yönetmelik çerçevesinde, çalışma alanındaki geçiş yollarının açık tutulması, indirme sırasında oluşabilecek sıkışma kazalarını doğrudan önlemektedir.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işlemi esnasında çevredeki diğer çalışanlarla iletişim halinde olmak ve güvenli bir mesafe bırakmak, dikkatsizlik sonucu oluşabilecek ezilme veya çarpışma olaylarını engellemek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Parmak ve Ayak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işlemlerinde çelik burunlu iş ayakkabısı kullanmak, yükün düşmesi veya ayak üzerine devrilmesi durumunda oluşabilecek ciddi ezilme yaralanmalarına karşı hayati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kavrama esnasında eldiven kullanımı, parmakların korunmasını sağlarken aynı zamanda yükün kaymasını engelleyerek daha sıkı ve güvenli bir tutuş elde edilmesine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indirirken ayakların yükün altına girmemesi için geniş bir duruş açısı benimsemek ve yükün ağırlık merkezini ayaklardan uzak tutmak, olası bir düşmede yaralanma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Yönetmeliği gereği, yapılan işin risklerine göre uygun eldiven ve ayakkabı seçimi, işverenin sağlamakla yükümlü olduğu temel bir İSG tedbiridir.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 Sırtın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indirirken sırtın dik ve omurga hizasının düz tutulması, diskler üzerindeki eşit yük dağılımını korur ve kronik bel ağrısı veya fıtık gibi meslek hastalıklarının oluşumunu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Karın kaslarını hafifçe sıkarak gövdeyi desteklemek, yükün ağırlığını sadece bele değil tüm gövdeye yaymanıza yardımcı olur ve omurgayı doğal bir korse gibi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Omuzların geride ve göğsün dik tutulması, vücudun biyomekanik dengesini artırarak yükü daha kontrollü bir şekilde zemine bırakmanızı sağlar ve ani savrulmaları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işçilerin kendi sağlıklarını korumak için doğru çalışma yöntemlerini uygulamaları, çalışanların da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İndirme Tekniği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zemine bırakırken aniden bırakmak yerine yavaş ve kontrollü bir şekilde kademeli olarak indirmek, yükün dengesini korur ve olası hasarları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bir kısmını önce bir destek üzerine veya zeminle temas edecek şekilde kademeli olarak bırakmak, el kavrama pozisyonunu düzeltmek için güvenli bir fırsat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sürecinin tamamında kontrolün sizde olduğundan emin olmalı, zemine temas ettikten sonra yükün tam olarak dengede durduğunu teyit etmeden ellerinizi çekmemelisiniz.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yükün güvenli ve kontrollü bir şekilde taşınması ve bırakılmasını iş sağlığı ve güvenliği açısından temel bir prosedür olarak tanımlar.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İtme ve Çekme: Güvenli Hareket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İtme ve çekme faaliyetlerinde, yükü çekmek yerine itmek genel olarak tercih edilmelidir; itme hareketi vücut ağırlığının kontrollü kullanımına olanak tanır ve bel üzerindeki yükü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İtme işlemi sırasında gövde ağırlığınızı kullanarak hareket başlatılmalı, vücudunuzu yükün arkasında dik bir pozisyonda tutarak kuvvet aktarımı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taşınması sırasında vücudun doğal postürü korunmalı ve aşırı zorlayıcı hareketlerden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Çekme hareketi yapılması gereken zorunlu hallerde, omurganın bükülmesini önlemek için ayaklarınızı sağlam bir şekilde yere basmalı ve kuvveti kollarınızdan değil bacak kaslarınızdan almalısınız.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Kavrama ve Yükseklik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İtme ve çekme işlemlerinde yükün kavrama noktası, bel ve omuz seviyesi arasında olmalıdır; bu bölge, insan vücudunun en yüksek kuvveti uygulayabileceği ve en az zorlandığı ergonomik alandır.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çok aşağıda veya çok yukarıda olması, bel bölgesinde aşırı gerilmeye ve kas spazmlarına yol açarak uzun vadede meslek hastalıklarını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ekipmanların tutma kolları çalışanların boyuna ve çalışma şekline göre ayarlanabilir yapıda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yapılırken, çalışanın yükü kontrol edebileceği en uygun kavrama yüksekliği dikkate alınmalı ve bu yükseklik çalışma süresince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Uluslararası Standartlar ve AB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Avrupa Birliği'nin 90/269/EEC sayılı direktifi ile tam uyumlu olarak hazırlanmış olup, uluslararası İSG standartlarını temel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uyum süreci, Türkiye'deki iş sağlığı ve güvenliği uygulamalarının evrensel normlara taşınmasını sağlamış, özellikle ergonomi ve kas-iskelet sistemi sağlığı konusunda ortak bir dil oluşturmuştur.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AB direktifleri doğrultusunda, yük kaldırma ve taşıma süreçlerinde sınır değerler belirlenmiş, bu değerlerin aşılması durumunda işverenlerin alması gereken ek tedbirler netleştirilmiştir.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Uluslararası standartlara uyum, işyerlerinde daha sistematik bir risk yönetimi yaklaşımını teşvik ederken, iş kazası ve meslek hastalığı oranlarının düşürülmesine de katkı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Sürtünmesi ve Ekipman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İtme ve çekme işlerinde zemin yüzeyi pürüzsüz ve temiz olmalıdır; zemin üzerindeki engeller, ıslaklık veya kayganlık, kontrol kaybına ve kazalara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ekipmanların tekerlekleri düzenli olarak kontrol edilmeli, tekerleklerin dönme yeteneği ve sürtünme direnci, yükün güvenli taşınması için uygun standartlarda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kullanılan iş ekipmanlarının bakımının düzenli yapılmasını ve güvenli çalışma koşullarının işveren tarafından sağlanmasını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Tekerlekli araçlarda kilit mekanizmaları bulunmalı ve yük boşaltma veya dinlenme anlarında araç mutlaka sabitlenmelidir.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Hareketin Kontrolü: Ani Duruş ve Başlatma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İtme ve çekme işlemlerinde hareketler kademeli başlatılmalı ve kademeli durdurulmalıdır; ani hızlanmalar ve ani duruşlar yükün devrilmesine veya çalışanın dengesini kaybetmesine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ataletini (momentum) yönetmek için hareketler yavaş ve kontrollü yapılmalı, durma mesafesi önceden hesaplanarak manevralar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yükü kontrol altında tutmak çalışanın sorumluluğundadır; kontrol kaybı riskine karşı hız sınırlarına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sırasında ani yön değişikliklerinden kaçınılmalı, dönüşler geniş kavislerle ve kontrollü bir şekilde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Görüş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İtme ve çekme işlerinde, yükün boyutu görüş alanınızı kapatmamalıdır; görüşünüzü engelleyen büyük yüklerde mutlaka bir yönlendirici veya yardımcı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diğer çalışanlar ve hareketli araçlarla aranızda güvenli bir mesafe bulunmalı, gerektiğinde sesli uyarı işaretleri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taşıma rotası önceden planlanmalı ve güzergah üzerindeki kör noktalar, geçiş yolları ve insan trafiği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Görüşün kısıtlı olduğu durumlarda risk değerlendirmesi yenilenmeli ve alternatif taşıma yöntemleri veya yardımcı ekipmanlar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Kaldırma: Fiziksel Uyum ve Senkronizasyon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üyelerinin fiziksel özellikleri, özellikle boy ve güç dengesi açısından birbirine uyumlu olması, yükün dengeli taşınması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yükün vücut ağırlık merkezine yakın tutulması ve senkronize hareket edilmesi, bel ve omurga yaralanmalarını önlemede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tüm ekip üyelerinin aynı anda hareket etmesi, yükün bir tarafa yığılmasını önleyerek ağırlığın eşit dağılmasını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üyelerinin aynı anda çömelip kalkması ve adımlarını eşitlemesi, mekanik stresin vücut üzerinde dengeli dağılmasına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Kontrol: Rol ve Komut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çalışmasında bir kişinin lider olarak belirlenmesi, operasyonun kontrolünü sağlar ve belirsizlikleri ortadan kaldırarak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taşıma ve indirme aşamaları için standart komutlar belirlenmeli ve bu komutlar herkes tarafından tam olarak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Liderin komutları net ve duyulabilir olmalı; diğer üyeler bu komutlara tam uyum göstererek anlık tepkilerle operasyonel hataları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Rol dağılımı, herkesin kendi kapasitesine uygun görevi üstlenmesini sağlayarak işin daha güvenli ve verimli bir şekilde tamamlanmasına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Dengeli Yük Dağılımı ve Biyomekanik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ekip üyeleri arasında orantılı bir şekilde paylaştırılmalı ve hiçbir üyenin kapasitesini aşan bir yüke maruz kalmaması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geometrik şekline göre ağırlık merkezini belirlemek, ekip üyelerinin pozisyonlarını buna göre ayarlayarak savrulmaları engellemek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yükün dengesiz olduğu durumlarda ekipman kullanımı veya yükün daha küçük parçalara bölünmesi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taşınması sırasında ağırlığın sürekli kontrol edilmesi ve ekip üyelerinin birbirine olan mesafesini koruması, denge kaybı riskini önemli oranda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İletişim ve Geri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içi iletişim, sadece komut verme değil, aynı zamanda operasyon anında hissedilen zorlukların veya risklerin anlık olarak bildirilmesini de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teması ve sözlü teyit mekanizmaları, gürültülü veya dikkat dağıtıcı çalışma ortamlarında iletişimin kopmamasını sağlayarak güvenli bir çalışma ortamı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üyenin yükü bırakmak istemesi veya dengesini kaybetmesi durumunda, operasyonun derhal durdurulması için acil durdurma sinyali kararlaştırılmalıdır.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eksikliği, ekip üyelerinin birbirlerinin hareketlerini tahmin etmeye çalışmasına ve dolayısıyla yanlış zamanlamalara yol açarak yaralanmalara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Önleme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önleme stratejileri, operasyon öncesi yapılan risk değerlendirmesi ile başlar ve çalışma sahasındaki engellerin kaldırılmasıyla desteklenir.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düzenli olarak ekip kaldırma teknikleri konusunda eğitilmesi, hatalı davranışların alışkanlık haline gelmesini önleyerek iş güvenliği kültürünü geliştirir.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her türlü ramak kala olayının raporlanması, benzer kazaların gelecekte önlenmesi için temel veri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(baret, eldiven, çelik burunlu ayakkabı) eksiksiz kullanımı, ekip kaldırma sırasında yaşanabilecek küçük kazaların etkisini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ve Sırt Ağrılarının Temel Nedenleri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çalışma hayatında bel ve sırt bölgesinde en sık görülen mesleki rahatsızlıkların başında gelen lumbal zorlanmalara neden olmaktadır; bu durum kas dokusunun aşırı gerilmesinden kaynaklanır.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diskleri, uygun olmayan yükleme yöntemleri sebebiyle zamanla aşınabilir ve bel fıtığı gibi kronik hastalıklara zemin hazırlayabilir; Elle Taşıma İşleri Yönetmeliği bu riskleri azaltmayı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ve sırt bölgesi, vücudun ağırlık merkezini destekleyen en hassas bölgelerdendir; yanlış taşıma teknikleri bu bölgedeki sinirlerin baskı altına girmesine ve şiddetli ağrılara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fiziksel kapasitelerini aşan yüklerden korunmasını sağlamakla yükümlüdür; bu, iş sağlığı yönetiminin temel bir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ve Tekrarlı Yüklenmelerin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yüklenmeler, hazırlıksız bir şekilde ağır bir nesnenin kaldırılması sonucu oluşur; bu durum kasların aniden kasılmasına ve doku yırtılmalarına neden olabilir; yönetmelik bu tür risklerin minimize edilmesini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yüklenmeler, kısa aralıklarla benzer hareketlerin yapılmasıdır; vücut bu hareketlere karşı sürekli bir stres altında kalır ve iyileşme süresi bulamayan dokularda mikro hasarlar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tek başına risk faktörü değildir; yükün kaldırılma sıklığı, mesafesi ve tutuş biçimi kümülatif yorgunluğu ve sakatlanma riskini artırmaktadır; iş planlaması bu veriler ışığında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yüklemeler, vücudun biyomekanik limitlerini zorlayarak kalıcı hasarlara yol açabilir; bu tür iş süreçlerinde rotasyon sistemi veya mekanik destek kullanımı oldukça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Dayanak ve İşveren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Yönetmeliğin yasal dayanağı, 6331 sayılı İş Sağlığı ve Güvenliği Kanunu ile 2013 yılında yürürlüğe giren Elle Taşıma İşleri Yönetmeliği'dir; bu mevzuat işverene temel sorumluluklar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elle taşıma işlerinden kaynaklanabilecek sağlık risklerini önlemek için risk değerlendirmesi yapmak, çalışanları bilgilendirmek ve gerekli eğitimleri vermekle yasal olarak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Kanunu çerçevesinde, işverenlerin çalışanların görüşlerini alma ve katılımlarını sağlama yükümlülüğü, elle taşıma işleri gibi doğrudan işçiyi etkileyen süreçlerde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Mevzuata aykırı uygulamalar, iş sağlığı ve güvenliği denetimlerinde idari para cezaları ile sonuçlanabilir; bu nedenle tüm taşıma süreçlerinin yasal standartlara uygunluğu düzenli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Pozisyonları ve Kötü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Kötü duruş (postür), vücudun doğal omurga eğriliğini bozacak şekilde eğilmek veya dönmek demektir; özellikle yük taşırken yapılan ani dönüşler bel omurlarına binen yükü katlayarak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vücuda uzak tutulması, kollara ve bel bölgesine binen tork kuvvetini artırır; yük her zaman gövdeye yakın tutulmalı ve ağırlık merkezi vücut merkezine yakın olacak şekilde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yükün vücut merkezinden uzaklaştığı her santimetrenin sakatlanma riskini artırdığını vurgular; doğru pozisyon, ayakların omuz genişliğinde açılmasıyla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Eğilerek değil, dizleri bükerek yük alma prensibi, omurgaya binen dikey yükü azaltır; bu teknik, bel ve sırt sağlığını korumak adına tüm çalışanlarca standart bir davranış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ve Sırt Sağlığında Erken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veya sırt bölgesinde hissedilen ilk hafif ağrılar, vücudun verdiği bir uyarı sinyalidir; bu belirtiler göz ardı edilmemeli ve vakit kaybetmeden işyeri hekimine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müdahale süreci, rahatsızlığın kronikleşmesini önler; işyeri hekimi tarafından yapılacak değerlendirme, gerekirse çalışma koşullarının geçici olarak değiştirilmesini sağlayabilir.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yaşanabilecek ağrı durumlarında, 6331 sayılı Kanun gereği çalışanların sağlık gözetimi yapılması esastır; bu gözetimler, meslek hastalığına dönüşmeden önlem almayı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Ağrının ihmal edilmesi, basit bir kas zorlanmasının kalıcı bir disk rahatsızlığına dönüşmesine neden olabilir; çalışanlar bu konuda bilinçlendirilmeli ve şikayetlerini bildirmeleri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ve Sırt Sağlığını Koruma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ağırlığını azaltmak için mekanik taşıma araçları (transpalet, forklift, konveyör) kullanılmalıdır; Elle Taşıma İşleri Yönetmeliği'nin temel amacı, insan gücünün limitlerini aşmamaktır.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egzersiz ve esneme hareketleri, bel ve karın kaslarını güçlendirerek omurgaya binen yükü hafifletir; güçlü bir kas yapısı, iş kazalarına karşı koruyucu bir kalkan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ergonomik olarak düzenlenmelidir; yüksekliğin ayarlanabilir olması, yükün yerden kaldırılma zorunluluğunu azaltarak ergonomik çalışma şartları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bilgi değil, pratik uygulama ile pekiştirilmelidir; her çalışan doğru yük kaldırma tekniğini uygulamalı olarak öğrenmeli ve periyodik tazeleme eğitimlerine katılmalıdır.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Boyun ve Omuzlarda Ergonomik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 hizasının üzerinde yapılan çalışmalar, omuz kasları ve boyun bölgesine aşırı yük bindirerek kas-iskelet sistemi rahatsızlıklarına davetiye çıkarır; bu durum, uzun süreli statik tutuşlarda kasların yorulmasına ve kan dolaşımının azalmasına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yüklerin vücuda yakın tutulması ve omuz seviyesinin üzerine kaldırılmaması temel bir güvenlik kuralıdır; bu önlem, omurga üzerindeki baskıyı minimize ederek uzun vadeli hasarları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kas çalışmaları, kasların sürekli gergin kalmasına ve bölgedeki dokuların beslenememesine yol açar; bu süreç, kronik ağrıların oluşumuna zemin hazırlar ve iş verimliliğini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düzeni tasarlanırken, yüklerin omuz seviyesinin altında ve vücuda yakın bir mesafede taşınması için gerekli ekipmanlar kullanılmalı, işçilerin sürekli aynı pozisyonda kalmaları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Tendinit ve Sıkışma Sendromu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Tendinit, kasları kemiğe bağlayan tendonların aşırı kullanım veya yanlış duruş nedeniyle iltihaplanmasıdır; omuz bölgesinde sıkça görülen bu durum, tendonların kemik yapılar arasına sıkışmasıyla ağrılı bir sürece evrilir.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tekrarlı hareketler, tendonların sürekli sürtünmeye maruz kalmasına neden olur; bu durum dokularda mikro yırtıklara ve zamanla kronik bir iltihaplanmaya yol açarak çalışanın kolunu kaldırmasını bile zorlaştırabilir.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önlemler, tekrarlı hareketlerin sınırlandırılmasını ve tendon üzerindeki mekanik stresin azaltılmasını hedefler; 6331 sayılı İş Sağlığı ve Güvenliği Kanunu, işverene bu tür meslek hastalıklarını önleyici tedbirleri alma zorunluluğu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ilk başladığında dinlenme ve doğru çalışma pozisyonuna geçiş yapılması, hastalığın kronikleşmesini önlemek adına hayati önem taşır; çalışanlar bu konuda eğitilmeli ve şikayetlerini zamanında bildirmeleri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Uzanma Mesafeleri ve Ergonomik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yapılan gereksiz uzanma hareketleri, omuz ve sırt kaslarının üzerine orantısız kuvvet bindirir; kolun vücuttan uzaklaşması, kaldıraç etkisi yaratarak omuz eklemi üzerindeki yükü katlayarak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yüklerin taşınması sırasında vücudun doğal duruşunun bozulmamasını ve gereksiz uzanmalardan kaçınılmasını öngörür; bu amaçla çalışma masaları ve raflar, en sık kullanılan eşyaların el mesafesinde olacak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mesafesinin azaltılması için iş istasyonları, çalışanın boyuna ve hareket alanına uygun şekilde modüler olarak tasarlanmalıdır; bu düzenleme, omuz ekleminin aşırı yüklenmesini engelleyerek daha güvenli bir çalışma ortamı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işe başlamadan önce çalışma alanlarını kendi fiziksel özelliklerine göre düzenlemeleri öğretilmeli; uzanarak alınması gereken ağır yükler için yükseltici platformlar veya taşıma yardımcıları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Yüksekliğinin Ayarlanması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yüzeylerinin yüksekliği, yapılan işin türüne ve çalışanın fiziksel özelliklerine göre ayarlanmalıdır; yanlış yükseklik, boynun sürekli öne eğilmesine veya omuzların yukarıda tutulmasına neden olarak kas iskelet sistemini yorar.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Hassas işler için dirsek seviyesinin üzerinde, ağır işler için ise dirsek seviyesinin altında bir çalışma yüksekliği tercih edilmelidir; bu basit ayarlama, omuz ve boyun kaslarının gevşemesine ve daha konforlu çalışılmasına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yükseklik ayarlı çalışma tezgahları kullanmak, işyerinde ergonomik riskleri azaltmada en etkili mühendislik önlemlerinden biridir; bu ekipmanlar, farklı boydaki çalışanların sağlığını korumak için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yüksekliğinin uygun olmadığı durumlarda, platformlar veya ayarlanabilir sandalyeler kullanılarak çözüm üretilmelidir; işyeri ergonomi uzmanları, her istasyon için ideal yüksekliği belirleyerek çalışanlara rehberlik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Esnası ve Sonrası Egzersizler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yapılan boyun ve omuz esnetme egzersizleri, kaslardaki gerginliği azaltır ve kan akışını hızlandırarak dokuların ihtiyaç duyduğu oksijeni almasını sağlar; bu egzersizler, kas iskelet sistemi hastalıklarının önlenmesinde önemli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kısa süreli molalar verilerek yapılan basit germe hareketleri, kasların toparlanmasına yardımcı olur; 6331 sayılı İş Sağlığı ve Güvenliği Kanunu, işverenin çalışanların fiziksel sağlığını korumak için gerekli molaları ve dinlenme sürelerini sağlamasını bekler.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 programları, omuzları geriye alma, boynu sağa sola yavaşça döndürme ve omuz silkme gibi hareketleri içermeli; ancak bu hareketler ağrıya neden olmayacak şekilde, yavaş ve kontrollü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işe başlamadan önce ve çalışma aralarında yapabilecekleri egzersizler konusunda eğitilmeli; bu alışkanlık, işyerinde güvenlik kültürünün bir parçası haline getirilerek uzun vadede meslek hastalıklarının azalması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Kümülatif Travma Bozuklukları: Mikro-Hasar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Kümülatif travma bozuklukları, vücudun belirli bölgelerine tekrarlayan şekilde uygulanan küçük kuvvetlerin zamanla dokularda mikro-hasar oluşturmasıyla meydana gelen hastalıklardır; bu durum 6331 sayılı İş Sağlığı ve Güvenliği Kanunu kapsamında meslek hastalığı riski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Mikro-hasarlar başlangıçta fark edilmez ancak doku onarım kapasitesini aşan yüklenmelerde kronik ağrılara ve fonksiyon kayıplarına yol açar; bu nedenle işyeri risk değerlendirmesinde tekrarlayan hareketler mutlaka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Tendinit, tenosinovit veya karpal tünel sendromu gibi rahatsızlıklar bu kategorideki en yaygın örneklerdir; bu hastalıklar işçinin yaşam kalitesini düşürür ve uzun süreli iş gücü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ergonomik tasarım eksiklikleri, bu mikro-hasarların oluşumunda doğrudan tetikleyici rol oynar; bu yüzden iş istasyonları çalışanların fiziksel özelliklerine uygun olarak yeniden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Zamanın Etkisi: Yıllar İçinde Birikim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Kümülatif travma bozuklukları anlık kaza şeklinde değil, yıllar süren maruziyetler sonucunda birikerek ortaya çıkan sinsi bir süreçtir; bu durum Elle Taşıma İşleri Yönetmeliği ile belirlenen risk faktörlerinin uzun vadeli etkilerinden kaynaklanır.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aşamada sadece yorgunluk ve hafif sızılarla kendini belli eden semptomlar, önlem alınmadığı takdirde doku deformasyonuna ve kalıcı sakatlıklara evrilir; bu süreçteki yavaş ilerleme, sorunun tespit edilmesini zorlaştıran en kritik etkendir.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fiziksel stresin toplam yükü, çalışma süresiyle doğrudan ilişkilidir; bu nedenle risk analizi yapılırken çalışanın geçmişteki çalışma süresi ve maruziyet miktarı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Kronikleşen bu rahatsızlıklar, emeklilik döneminde bile çalışanların sağlığını ciddi boyutta etkileyebilir; dolayısıyla iş sağlığı uygulamaları sadece çalışma dönemini değil, uzun vadeli yaşam sağlığını da korumayı hedeflemelidir.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Taşımadan Kaçınma ve Mekanik Araç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elle taşıma işlerini yapmalarından kaçınmak için gerekli önlemleri almalı ve mümkün olan durumlarda mekanik araçlar kullanarak işin otomasyonunu sağlamalıdır (Elle Taşıma İşleri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fiziksel gücün kullanıldığı ve sağlık riski oluşturan faaliyetler olarak tanımlanır; bu faaliyetlerin mekanik araçlarla desteklenmesi, kas ve iskelet sistemi üzerindeki yükü önemli ölçüde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araç seçimi yapılırken işin türü, kaldırılacak yükün niteliği ve çalışma ortamının uygunluğu göz önünde bulundurulmalı; araçların düzenli bakımları yapılmalı ve çalışanlara doğru kullanım eğitimi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mekanik ekipman sağlama yükümlülüğünü yerine getirirken, operasyonun verimliliğini korumalı ve çalışanların bu yeni sisteme adaptasyonunu sağlayacak teknik desteği sürekli olarak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Analizi: Frekans ve Kuvvet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üzerindeki yük, yapılan hareketin frekansı ile uygulanan kuvvetin şiddeti arasındaki doğrudan ilişkiye bağlıdır; bu denge 6331 sayılı İş Sağlığı ve Güvenliği Kanunu'na uygun risk değerlendirme süreçlerinde mutlaka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düşük kuvvetle yapılan ancak çok yüksek frekansta tekrarlanan hareketler, zamanla doku yorgunluğuna ve enflamasyona yol açar; bu durum, ağır yük kaldırma kadar tehlikeli bir risk faktörü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Kuvvet ve frekans değerleri arttıkça vücudun doku onarım süresi yetersiz kalır; bu kritik eşik aşıldığında, kümülatif hasar süreci hızlanarak geri dönülemez bir sağlık sorununa dönüşür.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istasyonlarında yapılan iyileştirmeler, hareket sıklığını azaltmalı veya uygulanan kuvveti mekanik desteklerle minimize etmelidir; bu önlemler, kümülatif travma oluşumunu engellemek için en temel mühendislik çözümleridir.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Korunma Yöntemi: İş Rotasyonu ve Çeşitlilik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çalışanların farklı kas gruplarını kullanacakları görevlere geçiş yapmalarını sağlayarak aynı bölgeye binen yükü azaltan etkili bir idari önlemdir; bu yaklaşım Elle Taşıma İşleri Yönetmeliği ile teşvik edilen en önemli ergonomik koruma yöntemlerinden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Tekrarlayan hareketlerin yoğun olduğu hatlarda, çalışanların belirli periyotlarla farklı işlere kaydırılması dokuların dinlenmesine fırsat tanır; bu strateji mikro-hasarların birikmesini engelleyerek kümülatif travma bozukluklarının önlenmesinde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planı, çalışanların mevcut yetkinlikleri ve fiziksel kapasiteleri göz önünde bulundurularak objektif bir şekilde oluşturulmalıdır; aksi takdirde, bir risk faktörü azaltılırken farklı bir kas grubuna aşırı yük binmesi gibi yeni riskler doğabilir.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çeşitliliği aynı zamanda çalışanların zihinsel yorgunluğunu da azaltarak dikkat seviyesini yükseltir; bu durum, hatalı hareketlerden kaynaklanan ani kazaların önlenmesine de dolaylı olarak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Erken Tanının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kümülatif travma bozukluklarının tedavisinde en yüksek başarı şansını sunan temel faktördür; 6331 sayılı İş Sağlığı ve Güvenliği Kanunu gereği yapılan periyodik sağlık gözetimleri, bu hastalıkların başlangıç semptomlarını tespit etmek için altın standarttır.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giriş ve periyodik muayenelerinde kas-iskelet sistemi taramaları titizlikle yapılmalı ve şikayetler henüz hafif düzeydeyken müdahale edilmelidir; erken aşamada alınan istirahat veya görev değişikliği kararları, hastalığın kalıcı hale gelmesini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hekimleri, çalışanlardan gelen kas ağrısı, karıncalanma veya uyuşma gibi şikayetleri sadece basit bir ağrı olarak değerlendirmemeli; bu belirtileri, kümülatif travmanın erken uyarı sinyalleri olarak kabul edip derinlemesine incelemelidir.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sadece bireysel tedavi için değil, aynı zamanda işyerindeki riskli süreçlerin belirlenmesi için de bir veri kaynağı olarak kullanılmalıdır; bu entegre yaklaşım, işletme genelinde iyileştirici adımların atılmasını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Kas-İskelet Sisteminde Erken Uyarı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hastalıkları genellikle ani başlamaz, vücudun verdiği erken uyarı sinyalleri ile kendini belli eder; bu sinyaller arasında bölgeye özgü ağrı, karıncalanma, uyuşma, kas güçsüzlüğü ve eklemlerde hareket kısıtlılığı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bu belirtiler vücudun aşırı yüklenme veya yanlış duruş pozisyonları nedeniyle zorlandığının ilk kanıtlarıdır; çalışanların bu semptomları fark etmesi, daha ciddi kronik rahatsızlıkları önlemek adına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genellikle çalışma saatlerinde artış gösterir ve dinlenme ile azalma eğilimi sergiler; ancak bu geçici iyileşme, sorunun ortadan kalktığı anlamına gelmez. Vücudun verdiği bu sinyaller, yapılan işin yönteminde veya kullanılan ekipmanlarda bir değişikliğe ihtiyaç duyulduğunun açık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Belirtileri Ciddiye Alma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belirtileri ciddiye almak, 6331 sayılı İş Sağlığı ve Güvenliği Kanunu'nun temelini oluşturan önleyici yaklaşım ilkesi ile doğrudan bağlantılıdır; görmezden gelinen her küçük sızı, ileride tedavisi daha zor olan kalıcı hasarlara dönüşme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sağlık durumlarını gözlemlemesi ve vücutlarındaki değişimleri takip etmesi, işyeri risk değerlendirme süreçlerini güçlendirir; çünkü riskin kaynağına dair en doğru veriyi bizzat işi yapan kişi sağlayabilir.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Belirtiler ortaya çıktığında çalışma ortamındaki yüklerin ağırlığı, taşıma mesafesi ve duruş bozuklukları derhal gözden geçirilmelidir; bu değerlendirme, sadece bireysel değil, tüm ekip için daha güvenli bir çalışma ortamı oluşturulmasına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Sağlık Sorunlarını Bildirme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sağlığına dair yaşadığı olumsuzlukları işverene veya iş güvenliği uzmanına bildirmekle yükümlüdür; bu bildirim, yasal bir sorumluluktan ziyade, işyerindeki tehlikelerin erken tespiti için hayati bir geri bildirim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6331 sayılı Kanun gereği işverenin çalışanları bilgilendirme ve gözetme borcu kapsamında şeffaf bir şekilde yürütülmelidir; çalışan bildirimde bulunduğu için herhangi bir baskı veya ayrımcılığa maruz kalmamalıdır.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yapıldıktan sonra işveren, ilgili riskleri yeniden değerlendirmeli ve gerekli iyileştirmeleri planlamalıdır; bu süreç, işyerinde güvenli bir çalışma ortamının sürdürülebilirliği için temel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Düzenleme ve İş Uyarlama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sağlık belirtileri gösteren çalışanlar için işin uyarlanması esastır; bu süreçte yükün ağırlığı azaltılabilir, taşıma mesafesi kısaltılabilir veya mekanik kaldırma araçları devreye sokulabilir.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uyarlama, çalışanın görevden uzaklaştırılması değil, güvenli sınırlar içerisinde çalışmaya devam edebilmesi için ortamın ergonomik standartlara uygun hale getirilmesidir; bu sayede çalışanın verimliliği korunurken sağlığı da güvence altına alınmış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uyarlama yöntemleri belirlenirken, işyeri hekiminin ve iş güvenliği uzmanının görüşleri alınmalı; yapılan değişiklikler, çalışanın fiziksel kapasitesi ve işin niteliği ile tam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Değerlendirme ve Süreç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belirtileri olan çalışanların, işyeri hekimi tarafından ayrıntılı bir tıbbi değerlendirmeden geçirilmesi zorunludur; bu süreç, belirtilerin mesleki kökenli olup olmadığının tespiti için gerekli muayene ve tetkikleri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değerlendirme sonuçlarına göre, çalışanın aynı pozisyonda çalışıp çalışamayacağına dair karar verilir; gerektiğinde rehabilitasyon süreçleri başlatılır veya tedavi planı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6331 sayılı Kanun kapsamında gizli tutulmalı ve çalışanın onayı olmadan üçüncü kişilerle paylaşılmamalıdır; süreç, çalışanın sağlığı tamamen düzelene veya stabil hale gelene kadar yakından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ve Periyodik Sağlık Muayeneleri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elle taşıma işlerine başlamadan önce genel sağlık durumları ve fiziksel yeterlilikleri, Çalışanların Sağlık Gözetimine Yönelik Tıbbi Tetkiklerin Usul ve Esasları Hakkında Yönetmelik gereği işe giriş muayenesi ile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çalışanın yaptığı işin risklerine göre belirli aralıklarla tekrarlanmalı ve özellikle kas-iskelet sistemi (KİS) hastalıkları açısından risk grupları düzenli olarak taranmalıdır.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gerçekleştirilen bu muayeneler, çalışanın işe uyumunu sağlamak ve ileride oluşabilecek meslek hastalıklarını henüz başlangıç aşamasındayken tespit ederek gerekli tedbirleri almak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sonuçları, çalışanın o işi yapmaya uygun olup olmadığını net bir şekilde ortaya koymalı ve gerekiyorsa işin ergonomik şartlarının iyileştirilmesi için işverene öneriler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Maruziyete Göre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çalışanların maruz kaldığı fiziksel yüklerin şiddeti, süresi ve tekrarlanan hareketlerin sıklığı göz önünde bulundurularak spesifik tıbbi tetkikler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maruziyetin yüksek olduğu durumlarda, bel, boyun ve omuz bölgeleri için radyolojik veya fonksiyonel testler, işyeri hekiminin değerlendirmesi sonucunda gerekli görülürse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Tetkikler, çalışanın mevcut iş yükü ile vücudunun verdiği tepkiler arasındaki ilişkiyi anlamayı hedefler; bu sayede işin ergonomik tasarımı, çalışanın fiziksel kapasitesiyle uyumlu hale getirilir.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tetkiklerin uygulanması aşamasında gerekli zamanı ve kaynakları ayırmakla yükümlüdür; tetkik sonuçları ise işyeri hekimi tarafından gizlilik prensiplerine uygun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Riski Azaltma ve Çalışma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taşımanın kaçınılmaz olduğu durumlarda, işveren işi uygun bir şekilde organize etmeli ve yükün risklerini azaltmak için gerekli her türlü önlemi almalıdır (Elle Taşıma İşleri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yükün kolayca taşınmasına olanak tanıyacak şekilde düzenlenmeli; zemin eğimleri, geçiş yolları ve aydınlatma gibi faktörler, kaza riskini minimuma indirecek şekilde ergonomik olarak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organizasyonunda rotasyon yöntemleri kullanılmalı, çalışanların aynı yükü sürekli taşıyarak aşırı yorulması engellenmeli ve molalarla fiziksel toparlanma süreçleri desteklenerek yorgunluk kaynaklı hatalar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ve taşınma mesafesi gibi fiziksel değişkenler optimize edilmeli, operasyonel iş akışı içerisinde yükün taşınma sıklığı azaltılarak çalışanların maruziyeti yönetilebilir seviyelerde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Veri Gizliliği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(Madde 7) uyarınca, her çalışanın kişisel sağlık dosyası düzenli tutulmalı ve çalışanın işten ayrılma tarihinden itibaren en az 15 yıl boyunca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verileri, kişisel verilerin korunması kanunu çerçevesinde gizli tutulmalı ve çalışanın onayı olmaksızın işverenle veya üçüncü taraflarla paylaşılmamalıdır; sadece işe uygunluk durumu bildirilebilir.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geçmişten günümüze sağlık eğilimlerini izlemeye olanak tanıyarak, işyerinde genel bir kas-iskelet sistemi hastalığı trendi olup olmadığını belirlemek için istatistiksel veri kaynağı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Dosyaların dijital veya fiziksel arşivlenmesi sırasında, yetkisiz erişimi engelleyecek güvenlik önlemleri alınmalı ve sadece sağlık personelinin erişimine açık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Değişikliği ve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sağlık gözetimi sonucunda mevcut işini yapmasında sakınca olduğu tespit edilen çalışanlar için iş değişikliği süreçleri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sağlık durumuna uygun olan alternatif bir pozisyona yerleştirilmesi konusunda makul adımları atmalı ve çalışanın mesleki becerilerini kullanabileceği güvenli bir ortam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değişikliği sürecinde, çalışanın yeni görevine uyum sağlaması için gerekli eğitimler verilmeli ve yeni pozisyonun fiziksel riskleri, çalışanın durumuyla uyumlu olacak şekilde yeniden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çalışanın iş gücüne katılımını sürdürürken, aynı zamanda daha ciddi sağlık sorunları yaşamasını önleyen koruyucu bir önlemdir; süreç işyeri hekimi gözetiminde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İzleme ve Önleyici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sağlık gözetimi, sadece muayene ile sınırlı kalmayıp, çalışma ortamındaki risklerin sürekli izlenmesi ve iyileştirilmesi sürecini de kapsayan bütünsel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geri bildirimleri, işyerindeki ağrı şikayetleri ve ramak kala olaylar, sağlık gözetim sisteminin bir parçası olarak değerlendirilmeli ve proaktif önlemler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işyeri hekimi iş birliğiyle, periyodik olarak yapılan KİS değerlendirmeleri, çalışma yöntemlerinin ve kullanılan ekipmanların daha güvenli hale getirilmesi için bir rehber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Unutulmamalıdır ki, sağlık gözetiminin nihai amacı meslek hastalıklarını sıfıra indirmek ve her çalışanın işten sağlıklı bir şekilde ayrılmasını sağlamaktır; izleme süreci kesintisiz devam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Egzersiz ve Germe Programları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germe programları, kas-iskelet sistemi üzerindeki statik yükü azaltmak ve kan dolaşımını hızlandırmak için tasarlanmış basit hareketlerden oluşur; bu programlar, kasların esnekliğini artırarak işe bağlı yaralanma riskini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işverenlerin çalışanlara çalışma ortamında uygulanabilecek ergonomik egzersizler konusunda rehberlik etmesi, sağlıklı bir çalışma ortamı oluşturulması için yasal ve idari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uygulanması sırasında zorlayıcı hareketlerden kaçınılmalı ve her çalışanın kendi fiziksel kapasitesine uygun germe hareketleri yapması sağlanmalıdır; bu süreçte profesyonel bir İSG uzmanı veya fizyoterapist desteği alınması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germe programları, özellikle uzun süreli aynı pozisyonda çalışan personel için kas sertleşmesini önler ve iş verimliliğini korur; egzersizlerin çalışma saatleri içerisinde kısa periyotlarla uygulanması, çalışanların yorgunluk seviyesini dengeler.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Özgü Isınma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özgü ısınma, ağır yük taşıma veya fiziksel güç gerektiren operasyonlara başlamadan önce kasların ve eklemlerin çalışma ısısına getirilmesini sağlayan hazırlık egzersizleridir; bu uygulama, ani kas çekilmelerini ve doku zedelenmelerini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 kaldırma faaliyetlerinde bulunan personelin fiziksel hazırlığı, iş güvenliği açısından temel bir önlem olarak kabul edilir ve bu tür fiziksel hazırlıklar işin bir parçası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hareketleri, yapılacak işin niteliğine göre belirlenmelidir; örneğin, depo personelinin sırt ve bacak kaslarını ısıtması gerekirken, ince işçilik yapanların el ve bilek egzersizlerine odaklanması daha verimli bir hazırlık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Isınma rutinleri, işe başlamadan önceki ilk 5 ila 10 dakika içerisinde gerçekleştirilmelidir; bu uygulama, çalışanın işe fiziksel ve zihinsel olarak tam konsantrasyonla başlamasına yardımcı olarak kazaları en aza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Verimlilik İçin Mikro Molalar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 molalar, çalışma saatleri içerisinde 5 ila 10 dakika süren, çalışanın işten kısa süreliğine uzaklaşarak kaslarını gevşetmesine ve zihinsel olarak toparlanmasına olanak tanıyan periyodik dinlenme aralarıdır.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işin düzenlenmesinde çalışanların fiziksel ve zihinsel yorgunluklarının dikkate alınmasını emreder; mikro molalar bu yasal sorumluluğun pratik bir uygulaması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yüklenme altındaki çalışanlar için mikro molalar, kan dolaşımının normale dönmesini sağlar ve odaklanma kaybını önler; bu kısa molalar, toplam verimliliği düşürmez, aksine dikkat süresini uzun vadede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sırasında oturarak dinlenmek yerine hafif yürüyüşler yapmak veya postürü değiştirmek daha etkili sonuçlar verir; bu molaların çalışanlar tarafından bilinçli bir şekilde kullanılması, kronik yorgunluk sendromu riskini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Düzeltme ve Ergonomik Farkındalık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düzeltme, omurganın doğal kavisini koruyacak şekilde çalışma pozisyonunun ayarlanmasıdır; yanlış duruş, zamanla bel fıtığı ve boyun düzleşmesi gibi kalıcı rahatsızlıklara neden olabilen ciddi bir risk etmenidir.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 Elle Taşıma İşleri Yönetmeliği'nin temel taşlarından biridir; çalışma masası, sandalye ve ekipmanların çalışan boyuna ve çalışma şekline göre ayarlanması, kas-iskelet sistemi hastalıklarını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duruş bozukluklarını fark etmeleri için düzenli eğitimler verilmeli ve kendi çalışma alanlarını ergonomik hale getirecek basit bilgiler kazandırılmalıdır; bu farkındalık, bireysel sağlık sorumluluğunun artmasını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duruşun yol açtığı ağrılar, çalışanın iş performansını doğrudan etkiler; bu nedenle postür analizi yaparak eksiklikleri tespit etmek ve düzenli olarak duruş kontrolü yapmak, İSG kültürünün ayrılmaz bir parçası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 Programlarına Katılım ve Kültür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egzersiz programlarının başarısı, çalışanların bu süreçlere aktif katılımına bağlıdır; güvenli bir çalışma kültürü, ancak işveren ve çalışanın ortak çabasıyla, tüm personelin katılımıyla geliştirilebilir.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çalışanların sağlık ve güvenlik eğitimlerine aktif katılımını bir hak ve yükümlülük olarak tanımlar; bu kapsamda sunulan egzersiz programlarına katılım, bireysel sağlığı koruma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Katılımı artırmak için egzersiz programları eğlenceli ve ulaşılabilir hale getirilmeli, çalışanların geri bildirimleri alınarak programlar sürekli güncellenmelidir; başarılı uygulamalar, İSG kurullarında örnek olarak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ki sağlıklı bir işgücü, işletmenin en değerli varlığıdır; ergonomik egzersizleri günlük bir rutin haline getirmek, sadece bugünü değil, gelecekteki fiziksel sağlığınızı da koruma altına alacaktır.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Taşımadan Mekanik Kaldırmaya Geçiş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işlerinin vinç, forklift veya palet asansörü gibi mekanik yöntemlerle ikame edilmesi, çalışanların kas-iskelet sistemi rahatsızlıklarını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Yönetmeliği'ne göre, işveren yüklerin mekanik araçlarla taşınması için gerekli teknik altyapıyı ve uygun ekipmanı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kaldırma ekipmanları kullanımı, yükün ağırlığını ve taşınma mesafesini minimize ederek iş kazası riskini ve meslek hastalığı olasılığını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palet asansörleri veya konveyör sistemleri gibi basit mekanik çözümler, insan gücüyle taşımayı ortadan kaldırarak iş verimliliğini ve güvenliğini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Kaldırma Ekipmanı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seçilen kaldırma ekipmanının yapılacak işin ağırlığına ve özelliklerine uygun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sırasında yükün cinsi, taşınacağı zemin yapısı, çalışma ortamının darlığı ve çevresel riskler (tavan yüksekliği, elektrik hatları) detaylıca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ekipman kullanımı ekipmanın devrilmesine veya yükün düşmesine neden olabileceğinden, kapasite sınırları (SWL - Güvenli Çalışma Yükü) asla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ortamına uygun olmayan araçların kullanımı, hem ekipmanın hızlı yıpranmasına hem de ciddi iş kazalarına sebebiyet verebilecek bir güvenlik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Eğitim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elle taşıma işlerinden kaynaklanan riskleri belirlemek için risk değerlendirmesi yapmalı ve çalışanlara doğru yöntemler konusunda eğitim vermelidir (İş Sağlığı ve Güvenliği Risk Değerlendirmesi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yükün ağırlığı, şekli, taşınma mesafesi ve çalışanların fiziksel kapasitesi gibi faktörler göz önüne alınarak detaylı bir şekilde yapılmalı ve riskler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verilen eğitimlerde; yükü doğru kaldırma teknikleri, vücut mekaniği, ağırlık merkezini koruma ve taşınacak yükün fiziksel özellikleri hakkında uygulamalı bilgiler verilmelidir (Çalışanların İSG Eğitimlerinin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bilgi ile sınırlı kalmamalı; işyerindeki gerçek yükler ve ortam koşulları kullanılarak pratik gösterimlerle pekiştirilmeli ve çalışanların geri bildirimleri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kaldırma araçları, yalnızca ilgili mevzuatta öngörülen eğitimi almış ve yetkili kurumlarca sertifikalandırılmış uzman operatörler tarafından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kullandıkları aracın teknik özelliklerini, güvenlik donanımlarını, denge merkezini ve acil durdurma prosedürlerini eksiksiz bilmekle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kişilerin mekanik ekipmanları kullanması hem yasal mevzuata aykırıdır hem de iş kazası riskini ciddi oranda artırarak ağır hukuki sonuçlar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eğitimi sadece teknik sürüş becerisini değil, aynı zamanda yük güvenliği, saha trafik kuralları ve iletişim protokollerini de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kaldırma ekipmanları yılda en az bir kez uzman kişilerce periyodik kontrole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ekipmanın tüm güvenlik donanımları, hidrolik sistemleri, fren mekanizmaları ve yük göstergeleri detaylıca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kontrollerin sonuçları ve tespit edilen uygunsuzluklar, işyerinde bulunan ekipman sicil dosyasında kayıt altına alınmalı ve eksiklikler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kullanımdan önce operatör tarafından yapılan basit kontroller (gözle muayene, yağ seviyesi, fren testi), büyük arızaların önlenmesinde ilk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İSG'de İlk Tercih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prensiplerinde ilk tercih ilkesi, tehlikenin kaynağında yok edilmesi veya fiziksel etkisinin mekanik yöntemlerle azaltılmasıdır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ancak mekanik yöntemlerin kullanılmasının teknik olarak imkansız olduğu durumlarda son çare olarak başvurulması gereken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sahasını tasarlarken yüklerin taşınmasını minimize edecek bir yerleşim planı oluşturmalı ve mekanik yardımı iş akışının ayrılmaz bir parçası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kaldırma ekipmanlarına yatırım yapmak, uzun vadede iş gücü kaybını önleyerek işletmenin maliyetlerini düşüren stratejik bir güvenlik yatırımıdır.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Arabası ve Mekanik Taşıma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arabaları, transpaletler ve konveyör sistemleri, malzemelerin taşınmasında fiziksel yükü azaltan temel ekipmanlardır; ancak bu araçların kullanımı sırasında devrilme, sıkışma veya çarpma gibi riskler her zaman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bu araçların tasarımı yapılacak işe uygun olmalı ve operatörün kontrolünü kolaylaştıracak ergonomik tutma yerlerine sahip olmalıdır; uygun olmayan ekipman kullanımı zamanla ciddi meslek hastalıklarına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sistemlerinde, hareketli aksamların korunması amacıyla mutlaka koruyucu kapaklar bulunmalı ve acil durdurma butonları operatörün kolayca erişebileceği yerlere monte edilmelidir; bu sistemlerin çalışma prensibi hakkında tüm çalışanlara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Transpalet ve el arabası kullanımı esnasında, yükün merkezinin dengeli olması ve taşıma rotasının engellerden arındırılmış olması kaza riskini minimuma indirir; yük taşıma sırasında görüş açısının açık olması hayati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ve Rampa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araçlarının hareket ettiği zeminler, yükü taşıyacak kadar dayanıklı, pürüzsüz ve kaymayı önleyecek nitelikte olmalıdır; çatlak veya bozuk zemin yüzeyleri taşıma sırasında yükün dengesinin bozularak devrilmesine doğrudan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Rampalar, Elle Taşıma İşleri Yönetmeliği gereği, taşıma aracının güvenle inip çıkabileceği makul bir eğime sahip olmalıdır; çok dik rampalar, operatörün kontrol kaybına ve ciddi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 girişlerinde ve çıkışlarında, taşıma aracının hızını kontrol altında tutmak için gerekli uyarı levhaları ve zemin işaretlemeleri bulunmalıdır; bu alanlarda trafik akışını engelleyecek geçici malzemeler kesinlikle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yağlı veya kaygan zeminlerde taşıma yapılması zorunluysa, tekerleklerin tutunma kapasitesi yüksek özel ekipmanlar tercih edilmeli ve zemin temizliği periyodik olarak kontrol edilmelidir; işyeri hijyeni kaza önlemede kritik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Kapasitesi ve Denge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taşıma aracı, üreticisi tarafından belirlenmiş bir taşıma kapasitesine sahiptir; bu limitler asla aşılmamalıdır, çünkü kapasite üzeri yükleme, ekipmanın mekanik aksamına zarar vererek beklenmedik kırılmalara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taşıma aracının geometrik merkezine mümkün olduğunca yakın tutulmalıdır; dengesiz yüklenen malzemeler, virajlarda veya durma anında aracın devrilme riskini önemli ölçüde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çerçevesinde, çalışanın taşıyabileceği azami ağırlık sınırları dikkate alınmalı ve ağır yüklerin manuel olarak kaldırılmasından kaçınılarak mekanik yardımcılardan yararlanılması sağlanmalıdır; bu, bel ve kas yaralanmalarını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Yüklerin üst üste dizilmesi durumunda, paketlerin birbirine sabitlenmesi veya streçlenmesi, taşıma esnasında yükün kaymasını engeller; yüksek yükler, operatörün önünü görmesini zorlaştıracağı için düşük profilli dizilim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araçlarının tekerlekleri, fren sistemleri ve tutma kolları, günlük olarak kullanımdan önce mutlaka kontrol edilmelidir; arızalı veya hasarlı bir ekipmanla taşıma yapmak, hem çalışanı hem de çevresindekileri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 ekipmanlarının periyodik bakımları yetkili kişilerce yapılmalı ve yapılan işlemler kayıt altına alınmalıdır; bakımı aksatılmış ekipmanlar, iş kazalarının gizli sebebidir.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Tekerleklerin yağlanması, fren mekanizmasının sertleşip sertleşmediğinin kontrol edilmesi ve metal gövdede çatlak olup olmadığının incelenmesi, ekipman ömrünü uzatır ve güvenli çalışmayı garanti altına alır; hasarlı parçalar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ekipmanın etiketi veya kapasite bilgisi silinmişse, bu bilgiler tekrar görünür hale getirilmelidir; ekipmanın güvenli çalışma sınırlarını bilmeyen bir çalışan, kazaya davetiye çıkarabilir; bu yüzden etiketleme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Kullanım ve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araçlarını kullanan personel, ekipmanın kullanımıyla ilgili temel eğitimden geçmiş olmalı ve taşıma sırasında çevresindeki diğer çalışanları uyarmalıdır; iletişim, yoğun çalışma alanlarında kazaları önleyen en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taşıma için çelik burunlu iş ayakkabısı kullanımı zorunludur; olası bir yük düşmesi veya aracın ayağın üzerinden geçmesi durumunda, bu ayakkabılar ayak yaralanmalarını engellemek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işlemi sırasında eldiven kullanımı, yükün kavranmasını kolaylaştırır ve elin yüzeyle temasından kaynaklanabilecek kesik veya sürtünmeleri önler; ancak eldivenlerin hareket kabiliyetini kısıtlamayacak yapıda olması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Yokuş aşağı taşıma yaparken, aracın önünde değil arkasında durarak kontrolü sağlamak, ani duruşlarda yükün üzerinize gelmesini engeller; bu basit güvenlik kuralı, özellikle ağır yük taşımacılığında hayati önem arz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Tutma ve Kavrama Yardımcıları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Kulplu kaplar, yükün ağırlık merkezine yakın tutulmasını sağlayarak bel üzerindeki yükü azaltır; tasarımları elin doğal pozisyonunu koruyacak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Vantuz kullanımı, pürüzsüz yüzeyli malzemelerin (cam, metal plaka) elle kavranmasını kolaylaştırır; bu araçlar özellikle keskin kenarlı yüklerin güvenli taşınmasında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askıları, ağır veya hacimli yüklerin vücutla doğrudan temas etmeden taşınmasını sağlar; Elle Taşıma İşleri Yönetmeliği gereği yükün dengeli taşınması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ekipman kullanımı, iş kazası riskini düşürür; ekipman seçiminde yükün cinsi ve taşınacak mesafe mutlaka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Kavrama Zorluğunu Azaltma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Kavrama zorluğu, yükün kaygan veya düzensiz yüzeyli olmasından kaynaklanır; yüzeylerin sürtünme katsayısının artırılması kavrama güvenliğini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kullanımı, hem kavrama gücünü artırır hem de yüzeyin kaymasını engeller; ancak seçilen eldivenin işe uygunluğu (kaydırmazlık özelliği)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kavrama noktasının tam ortasında tutulmalıdır; ağırlık merkezinden uzak tutulan yükler, kavrama zorluğunu artırarak kas iskelet sistemi rahatsızlıklarına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tutamaklar, elin tam kavrama yapabileceği çapta olmalıdır; çok ince veya çok kalın saplar kavrama gücünü düşürerek el yorgunluğuna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Bilgisi ve Teknik Özelliklerin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elle taşınacak yükün ağırlığı ve ağırlık merkezi gibi teknik özellikleri hakkında çalışanları bilgilendirmeli ve gerekli durumlarda yükleri etiketlemelidir (Elle Taşıma İşleri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ağırlığının yanı sıra, yükün dengesiz olup olmadığı ve kayganlık durumu gibi fiziksel özellikler, taşıma sürecinde çalışanların hazırlıklı olmasını sağlamak adına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dengesiz veya ağırlık merkezi kaymış yüklerin taşınmasında, çalışanlara yükün nasıl kavranacağı ve taşınacağı konusunda özel talimatlar verilmeli, gerekirse yükün üzerine uyarı etiketleri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süreçleri, yükün taşınması başlamadan önce yapılmalı ve çalışanın yükün tüm risklerini anlayıp anlamadığı teyit edilerek güvenli bir taşıma ortamı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ve Parmak Yaralanmalarını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kenarlı yükler, el ve parmak yaralanmalarının en sık nedenidir; bu yüklerin taşınmasında mutlaka uygun koruyucu eldivenler veya mekanik taşıma araçları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Sıkışma noktaları (kapı araları, makine boşlukları), yükün bırakılması sırasında risk oluşturur; yükü yere bırakırken elin sıkışmaması için boşluk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eldivenler, yükün yüzeyindeki çapak veya kıymıklardan korur; ANSI veya EN standartlarına uygun eldivenlerin seçimi, yaralanma riskini en aza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bırakılacağı alanın temizliği, el yaralanmalarını önlemede kritik rol oynar; düzensiz bırakılan yükler, diğer çalışanların ellerinin sıkışmasına veya zedelenmesine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Taşıma Ekipmanı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ekipman seçimi, yükün ağırlığı, hacmi ve taşınacağı mesafeye göre yapılır; Elle Taşıma İşleri Yönetmeliği uyarınca işveren, işe en uygun ekipmanı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arabaları, transpaletler ve vakumlu taşıyıcılar, manuel taşıma yerine tercih edilmelidir; bu araçların periyodik bakımları, güvenli çalışma ortamı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çalışanların fiziksel özelliklerine göre ayarlanabilir olmalıdır; ayarlanabilir araçlar, farklı boy ve yapıdaki çalışanların konforlu ve güvenli çalışmasını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kullanımı öncesinde çalışanlara eğitim verilmelidir; eğitimsiz ekipman kullanımı, yanlış yöntemler nedeniyle ciddi iş kazalarına ve kas yaralanmalarına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Kontrol ve İzleme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kavrama yardımcılarının periyodik kontrolleri, iş güvenliği uzmanı veya yetkili personel tarafından yapılmalıdır; deforme olmuş araçlar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kullanım öncesi görsel kontrol, ekipmanların çatlak, aşınma veya işlev kaybı olup olmadığını belirler; bu basit kontroller olası kazaların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ekipmanların güvenliğinin izlenebilirliğini sağlar; düzenli tutulan bakım kayıtları, yasal mevzuata uyumun bir parçasıdır ve denetimlerde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geri bildirimi, ekipmanların etkinliğini ölçmede en değerli veridir; rahatsızlık veren veya riskli görülen ekipmanlar, yönetim tarafından değerlendirilerek iyileştirilmelidir.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İş İstasyonu: Yükseklik ve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 Elle Taşıma İşleri Yönetmeliği gereği çalışanın vücut ölçülerine göre ayarlanabilir olmalıdır; yükseklik ayarı, dirsek seviyesinde veya bir miktar altında olacak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Döner tablalar ve ayarlanabilir platformlar, çalışanın istasyon etrafında dönmesine veya uzanmasına gerek kalmadan malzemeye ulaşmasını sağlar; bu ekipmanlar operasyonel verimliliği ve güvenliği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mesafeleri, en sık kullanılan malzemelerin 'ana çalışma alanı' içinde kalacak şekilde düzenlenmelidir; bu alan, kolların bükülü olduğu ve vücuda yakın tutulduğu bölgedir.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istasyonunun tasarımı, yüklerin kaldırılması veya taşınması sırasında oluşabilecek statik yüklenmeleri önlemeli; çalışma tezgahı yüzeyi, işin türüne göre yeterli genişlik ve derinliğe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Eğilme ve Uzanma Hareketlerinin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yüklerin vücuda uzak tutulmasını veya bel hizasının altına/omuz hizasının üstüne kaldırılmasını riskli kabul eder; bu nedenle çalışma düzeni bu hareketleri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besleme sistemlerinde eğimli paletler veya yük kaldırma ekipmanları kullanılarak, yükün her zaman çalışanın en kolay ulaşabileceği yükseklikte tutulması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mesafeleri, çalışanın gövdesini öne veya yana eğmesini gerektirmeyecek şekilde kısıtlanmalı; ağır yüklerin kaldırılması sırasında vücut dengesinin korunması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organizasyonunda, sık kullanılan ağır ekipmanlar bel seviyesinde tutulmalı; nadir kullanılan hafif malzemeler ise daha uzak veya yüksek noktalara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Verimli Akış Tasarımı ve Süreç Optimizasyonu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 tasarımı, Elle Taşıma İşleri Yönetmeliği'nin öngördüğü güvenli taşıma ilkeleriyle uyumlu olmalı; ham madde girişinden ürün çıkışına kadar olan süreçte gereksiz taşıma adımları 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akışında 'tek yönlü hareket' prensibi benimsenmeli; bu sayede yüklerin istasyon içinde çapraz taşınması veya geri dönüşü engellenerek kaza riski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 arasındaki geçiş yolları, engellerden arındırılmalı; taşıma ekipmanlarının (transpalet, forklift vb.) manevra yapabileceği genişlikte, işaretlenmiş yollar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optimizasyonu ile malzeme stoklama alanları, iş istasyonuna en yakın konumda tutulmalı; bu, taşıma mesafesini kısaltarak fiziksel yorgunluğu ve hata payını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Antropometrik Uyum ve Çalışan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Antropometrik veriler, iş istasyonu tasarımında çalışanın boy, kol uzunluğu ve hareket kapasitesi gibi fiziksel özelliklerinin dikkate alınmasını ifade eder; bu veriler 6331 sayılı İSG Kanunu kapsamında güvenli çalışma için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fiziksel özelliklere sahip çalışanlar için istasyonlarda esneklik sağlanmalı; ayarlanabilir sandalyeler, ayak destekleri ve değişebilir tezgah yükseklikleri bu uyumun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çalışma pozisyonlarının uzun sürmesi kas iskelet sistemi hastalıklarına neden olabilir; antropometrik uyum, çalışanın gün içinde farklı duruşlara geçmesine izin veren bir tasarım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tasarım, sadece tek bir bireye değil, çalışma grubunun genel fiziksel özelliklerine hitap etmeli; ekipman seçimi yapılırken çalışanların geri bildirimleri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Geri Bildirim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istasyonlarının ergonomik tasarımı tek seferlik bir işlem değil, sürekli iyileştirme gerektiren bir süreçtir; 6331 sayılı İSG Kanunu kapsamında risk değerlendirmesi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sırasında karşılaştığı zorlukları bildirebileceği bir geri bildirim mekanizması kurulmalı; ramak kala olaylar veya fiziksel yorgunluk şikayetleri iyileştirme için veri kaynağı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olarak yapılan ergonomik risk değerlendirmeleri, iş istasyonundaki değişiklikleri veya değişen iş yüklerini kontrol etmeli; gerekli görülmesi durumunda iyileştirici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kültürünün yerleşmesi için çalışanlara eğitimler verilmeli; tasarımın sunduğu güvenlik avantajlarının kullanılması konusunda bilinç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Ekipmanlarda Bakım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tekerlekleri, hareket kabiliyetini doğrudan etkiler; aşınmış veya hasarlı tekerlekler ekipmanın dengesini bozarak devrilme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sistemleri, manuel veya motorlu taşıma araçlarında duruş güvenliğini sağlar; frenlerin düzenli olarak test edilmesi, acil durumlarda kazaları önleyen en kritik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organları (zincir, halat, kanca) ağır yüklerin taşınmasında kullanılır; bu parçaların çatlak veya bükülme açısından kontrolü, yük düşmelerini engellemek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ekipmanların güvenli kullanımı için bu kontrollerin düzenli yapılması, işverenin gözetim borcu kapsamındadır.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 ve Yasal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periyodik muayeneleri, konusunda uzman yetkili kişilerce (makine mühendisi veya tekniker) gerçekleştirilmeli ve sonuçlar resmi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sıklığı, ekipmanın maruz kaldığı kullanım yoğunluğu ve çalışma ortamı koşulları dikkate alınarak mevzuatta belirtilen sürelerde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muayeneler sonucunda uygunsuzluk tespit edilen ekipmanlar, tamir edilene veya güvenlik koşulları sağlanana kadar kullanımdan derhal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ekipmanların güvenliğinin sağlanmasında periyodik kontrollerin eksiksiz yapılmasını işverenin temel sorumluluğu olarak tanımlar.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elle taşıma işlerinde çalışanların sağlık durumlarını düzenli aralıklarla kontrol ettirmeli ve sağlık gözetimi süreçlerini yürütmelidir (Çalışanların Sağlık Gözetimine Yönelik Tıbbi Tetkiklerin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işe girişlerde ve işin devamı süresince periyodik olarak yapılmalı; özellikle kas-iskelet sistemi hastalıkları açısından risk taşıyan çalışanlar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kontrolleri sonucunda, çalışanın fiziksel kapasitesi ile işin gereklilikleri arasında uyumsuzluk saptanırsa, işveren çalışanı daha uygun bir pozisyona yerleştirmeli veya gerekli rehabilitasyon süreçlerini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kayıtları gizlilik prensiplerine uygun olarak saklanmalı, işyeri hekimi tarafından değerlendirilmeli ve işle ilgili sağlık riskleri sürekli izlenerek gerekli önleyici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Bildirim ve Yönetim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kullandıkları ekipmanlarda tespit ettikleri arıza veya güvensiz durumları derhal yöneticilerine veya İSG birimine yazılı ya da sözlü olarak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bildirimi, kazaların meydana gelmeden önlenmesi adına kurulan ilk savunma hattıdır; çalışanların bu konudaki duyarlılığı, risk yönetiminin başarısını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Bildirilen arızaların takibi, işveren tarafından belirlenen arıza yönetim prosedürü ile yapılmalı ve süreç hakkında çalışan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ekipmanın üzerine kullanmayınız veya arıza kaydı var gibi uyarı etiketleri asılarak, diğer çalışanların kullanımı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Kontrol Kayıtlarının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bakım, onarım ve periyodik muayene verileri, işyerinde denetimlerde sunulmak üzere düzenli bir şekilde dosyalanmalı ve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ekipmanın geçmişine dair izlenebilirlik sağlar; bu belgeler, olası bir iş kazası incelemesinde işverenin yasal sorumluluğunu kanıtlayan en önemli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veya fiziksel ortamda tutulan kayıtlar, ekipmanın ömrünü, değiştirilen parçaları ve kontrol tarihlerini içermelidir; bu bilgiler bakım planlamasında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güncelliği, İSG mevzuatına uyumun temel göstergesidir; eksik veya hatalı kayıtlar, denetimlerde idari para cezası uygulanmasına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Ekipmanların Güvenli Kullanım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ekipman, yalnızca üreticinin belirlediği kapasite ve amaç doğrultusunda kullanılmalı; kapasiteyi aşan yükleme işlemleri devrilme ve kırılmalara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 kullanan personelin, ilgili cihazın kullanımı konusunda eğitimli ve yetkili olması, kazaların önlenmesinde en etkili idari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ekipmanın manevra kabiliyetine uygun şekilde düzenlenmeli; zemin eğimi, kayganlık veya engeller güvenli kullanımı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mekanik yardımcı araçların kullanımında çalışanların fiziksel zorlanmalarını en aza indirmeyi ve kaza risklerini bertaraf etmeyi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Taşımada Temel Koruyucu Donanımlar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iş kazası riskini azaltan son savunma hattıdır; Kişisel Koruyucu Donanımların İşyerlerinde Kullanılması Hakkında Yönetmelik gereği, işveren riskleri önleyemediği durumlarda bunları temin etmek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eldivenler, kesilmelere ve kimyasal temaslara karşı elleri korurken, çelik burunlu ayakkabılar ağır yüklerin düşmesine karşı ayak bütünlüğünü muhafaza eder; bu ekipmanlar işin doğasına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desteği gibi yardımcı ekipmanlar, taşıma sırasında omurgaya binen yükü dengelemek amacıyla kullanılabilir; ancak bu ekipmanların kullanımı, işin risk değerlendirmesi sonuçlarına göre uzman görüşüyle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kullanımı, toplu koruma önlemlerinin yeterli olmadığı durumlarda devreye girmeli ve çalışanlara hiçbir maliyet yansıtılmadan, ücretsiz olarak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Kemeri ve Destek Ekipmanlarının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destek kemerleri, ağır yük taşıma sırasında omurgayı desteklemek amacıyla tasarlanmış olsa da, bu ekipmanlar doğru taşıma tekniğinin yerini alamaz ve tek başına kaza önleyici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bir taşıma tekniği veya aşırı yükleme durumunda, bel kemeri takılı olsa dahi kas ve iskelet sistemi yaralanmaları meydana gelebilir; bu nedenle temel öncelik ergonomik taşıma prensipleridir.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işveren çalışanlara yükü doğru kaldırma, taşıma ve bırakma teknikleri konusunda uygulamalı eğitim vermekle yükümlüdür; bel kemeri kullanılacaksa doğru kullanımı ve sınırları da bu eğitim kapsamında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destek ekipmanlarının uzun süreli kullanımı, karın kaslarının zayıflamasına yol açabileceği için sadece belirli riskli durumlarda ve doktor tavsiyesi ile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KKD Seçimi ve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işyerinde yapılan risk değerlendirmesi sonuçlarına dayanmalıdır; Kişisel Koruyucu Donanımların İşyerlerinde Kullanılması Hakkında Yönetmelik gereği, donanım riskleri tam olarak karşılamalıdır.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 çalışanın hareket kabiliyetini kısıtlamamalı ve diğer ekipmanlarla uyumlu olmalıdır; örneğin, eldiven kullanımı kavrama yeteneğini bozmamalıdır.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TS EN standartlarına uygun olmalı ve üzerinde CE işareti bulunmalıdır; standart dışı veya uygunsuz donanım kullanımı, iş kazası durumunda işverenin sorumluluğunu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KKD'lerin uygunluğunu periyodik olarak gözden geçirmeli ve değişen çalışma şartlarına göre donanımları güncellemelidir.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Kavrama Gücü ve Kaymayı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işlemlerinde yükün elden kayması, ciddi ayak ve el yaralanmalarına neden olabilir; bu nedenle uygun sürtünme katsayısına sahip eldivenlerin kullanımı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tabanları, çalışılan ortamın zemin yapısına uygun (kaymaz tabanlı) seçilmelidir; ıslak veya yağlı zeminlerde yüksek tutuş sağlayan özel tabanlı ayakkabılar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yüzey yapısı, eldiven seçiminde belirleyici olmalıdır; pürüzsüz yüzeyler için kavrama artırıcı nitelikteki kaplamalı eldivenler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 zeminini güvenli tutmakla yükümlüdür; KKD kullanımı zemin güvenliği ile birleştirilmelidir.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 Eğitimi ve Yasal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her çalışan kendisine verilen KKD'nin nasıl kullanılacağını ve sınırlamalarını bilmek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bilgi ile sınırlı kalmamalı; uygulamalı olarak KKD'nin takılması, çıkarılması ve temizliği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KKD'lerin bakımı ve muhafazası, çalışanın sorumluluğundadır; hasarlı veya miadı dolmuş ekipmanlar derhal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kullanmamak veya yanlış kullanmak, iş disiplinini bozduğu gibi iş kazası riskini artırır; işveren, kullanmama durumunda yasal bildirim ve yaptırım haklarını saklı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Başlama Eğitimi: Teknik Riskler ve Araç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başlama eğitimi, çalışanın görev yapacağı alandaki spesifik teknik risklerin ve kullanılacak ekipmanların güvenli kullanım prensiplerinin aktarıldığı ilk bilgilendirme aşamasıdır. Bu eğitim, Çalışanların İş Sağlığı ve Güvenliği Eğitimlerinin Usul ve Esasları Hakkında Yönetmelik gereğince, çalışanın işe fiilen başlamasından hemen önce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kapsamında, makine ve teçhizatın güvenli çalışma sınırları, acil durdurma mekanizmaları ve kişisel koruyucu donanımların doğru kullanım yöntemleri detaylı olarak anlatılmalıdır. Çalışanın kendi görevine özgü riskleri tanıması, olası kazaların önlenmesinde ilk savunma hattını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Eğitmenler, sahada kullanılan tüm araçların bakım ve kontrol periyotlarını, arıza durumunda izlenecek prosedürleri ve güvenlik etiketlerinin ne anlama geldiğini net bir şekilde açıklamalıdır. Teknik personelin, ekipman üzerindeki güvenlik donanımlarını devre dışı bırakmanın hukuki ve operasyonel sonuçlarını bilmesi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süreci, çalışanın işyeri ortamına uyumunu hızlandırırken, aynı zamanda 6331 sayılı İş Sağlığı ve Güvenliği Kanunu'nun işverene yüklediği bilgilendirme sorumluluğunun bir parçasıdır. Bu süreç, işin doğasına uygun güvenli çalışma kültürünün temellerini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Uygulamalı Gösterim ve Saha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bilgilerin sahada uygulamalı olarak gösterilmesi, öğrenilen güvenlik prosedürlerinin kalıcılığını artıran en önemli eğitim yöntemidir. 6331 sayılı İş Sağlığı ve Güvenliği Kanunu kapsamında, işverenin çalışanlara işin gerektirdiği güvenli yöntemleri uygulamalı olarak gösterme yükümlülüğü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eğitimlerde, makine üzerinde gösterilen güvenlik prosedürleri, çalışanın bizzat kendi elleriyle yapacağı denemelerle pekiştirilir; bu süreçte eğitmen, çalışanın yanlış uygulamalarını anında düzeltmelidir. Özellikle yüksekte çalışma veya kimyasal madde kullanımı gibi yüksek riskli alanlarda, uygulama olmadan işe başlanması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günlük kontrolleri, temizlik prosedürleri ve güvenli çalışma alanının sınırlarının belirlenmesi, sahada uygulamalı olarak gösterilmelidir. Bu gösterimler sırasında, çalışanın ekipmanı nasıl güvenli durduracağı, nasıl temizleyeceği ve beklenmedik bir durumda nasıl müdahale edeceği birebir simüle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eğitimler, sadece makine kullanımını değil, aynı zamanda acil durum çıkış yollarının kullanımı ve yangın söndürme tüplerinin doğru noktalara yerleştirilerek nasıl kullanılacağını da kapsamalıdır. Çalışanın sahada pratik yapması, hata yapma riskini minimize eder ve güvenli davranış alışkanlıklarını geliştirir.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Taşıma Teknikleri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yükleri taşırken vücut mekaniğine uygun teknikleri uygulamalı ve bel sağlığını korumak için dizlerini bükerek yükü bacak gücüyle kaldırmalıdır; sırtın dik tutulması temel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tarafından sağlanan mekanik destek araçları (transpalet, el arabası, taşıma bandı) mutlaka kullanılmalı ve bu araçların kapasitesi üzerinde yükleme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ağırlığı ve fiziksel özellikleri dikkate alınarak, bireysel taşıma kapasitesinin üzerinde zorlama yapılmasından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işlemi sırasında yükün dengesi korunmalı ve görüşü engelleyecek şekilde üst üste istifleme yapılmadan, güvenli bir taşıma rotası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Ölçme ve Değerlendirme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Eğitimin etkinliğini doğrulamak amacıyla yapılan ölçme ve değerlendirme, çalışanın verilen güvenlik bilgilerini ne kadar içselleştirdiğini tespit eden kritik bir aşamadır. Çalışanların İş Sağlığı ve Güvenliği Eğitimlerinin Usul ve Esasları Hakkında Yönetmelik gereğince, eğitimlerin sonunda başarının ölçülmesi, eğitimin kalitesini garanti altına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Ölçme süreci, yazılı testler, sözlü mülakatlar veya sahada uygulamalı sınavlar şeklinde gerçekleştirilebilir; önemli olan, çalışanın riskleri anladığından ve doğru tepkileri verebileceğinden emin olmaktır. Eğitim sonunda yapılan değerlendirmeler, çalışanın işe başlamaya hazır olup olmadığını belirleyen bir yeterlilik kriteri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Başarısız olan çalışanlar için mutlaka ek eğitimler düzenlenmeli, eksik bilgiler giderilmeli ve tekrar değerlendirme yapılmalıdır. Hiçbir çalışan, güvenlik eğitiminden başarıyla geçmeden ve gerekli yeterliliği kanıtlamadan tehlikeli işlerde görevlendirilmemelidir; bu durum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Ölçme sonuçları, eğitim programının başarısını da ortaya koyar; eğer çoğu çalışan sınavda benzer konularda hata yapıyorsa, eğitim içeriği ve anlatım yöntemi gözden geçirilmelidir. Şeffaf ve adil bir değerlendirme sistemi, çalışanlarda güvenlik bilincini ve ciddiyetini artıran önemli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Belgelendirme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tamamlandığının ve çalışanın yeterlilik kazandığının kanıtı, ilgili mevzuata uygun olarak düzenlenen eğitim belgeleridir. Çalışanların İş Sağlığı ve Güvenliği Eğitimlerinin Usul ve Esasları Hakkında Yönetmelik uyarınca, her bir eğitim faaliyeti kayıt altına alınmalı ve çalışanın özlük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belgesi, çalışanın aldığı eğitimin içeriğini, süresini, eğitmenin bilgilerini ve yapılan değerlendirme sonuçlarını içermelidir; bu belge, olası bir iş kazası veya denetim durumunda işverenin yasal sorumluluğunu yerine getirdiğinin en temel kanıtıdır. Belgenin eksik olması, işvereni hukuki açıdan zor durumda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sadece kağıt üzerinde değil, dijital sistemlerde de güncel tutulmalı ve çalışanın eğitim geçmişi düzenli aralıklarla izlenmelidir. Çalışanın iş yerindeki görev değişikliği veya yeni bir makineye geçişi durumunda, bu eğitimlerin yenilenmesi ve yeni belgelerin sisteme işlenmesi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doğruluğu ve imzalı olması, eğitimin gerçekten yapıldığını ve çalışanın bu eğitime katıldığını gösterir; imzasız veya eksik belgeler yasal olarak geçersiz sayılmaktadır. Eğitim belgelerinin düzenli arşivlenmesi, iş yerindeki güvenlik kültürünün kurumsallaşmasının ve sürdürülebilirliğinin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Öncesi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Çalışmaya başlamadan önce yapılması gereken son kontroller, işin güvenli bir şekilde sürdürülmesi için atılan nihai ve en kritik adımlardır. 6331 sayılı İş Sağlığı ve Güvenliği Kanunu, işverenin çalışanların güvenliğini gözetme borcunu, işin başlangıcından sonuna kadar kesintisiz bir şekilde yerine getirmesini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işe başlamadan önce kişisel koruyucu donanımlarını eksiksiz giymeli, çalışma ortamının düzenli olduğunu kontrol etmeli ve acil durum ekipmanlarının ulaşılabilir olduğundan emin olmalıdır. Ayrıca, yapılacak işin riskleri, çalışma öncesi son kez gözden geçirilmeli ve tüm güvenlik önlemlerinin aktif olduğu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başlamasıyla birlikte, çalışanın kendi sağlığını ve iş arkadaşlarının güvenliğini tehlikeye atacak herhangi bir davranıştan kaçınması, işyerindeki güvenlik kültürünün bir gereğidir. Özellikle tehlikeli işlerde, çalışma öncesi 'dur ve düşün' prensibiyle hareket etmek, anlık dikkatsizliklerin önüne geçilmesini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zorunluluklar, sadece bireysel sorumluluk değil, aynı zamanda ekip çalışmasının da bir parçasıdır; çalışma arkadaşları birbirlerinin güvenlik donanımlarını kontrol etmeli ve herhangi bir eksiklik gördüklerinde işi durdurmalıdır. Bu disiplin, iş kazası oranlarını düşüren ve çalışma verimliliğini artıran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Tazeleme Eğitimlerinin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iş sağlığı ve güvenliği eğitimleri düzenli aralıklarla tazelenmelidir. Bu eğitimler, çalışanların güvenlik bilincini canlı tutmak ve iş kazalarını önlemek adına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işyerindeki mevcut risklerin ve çalışma koşullarının değişmesi durumunda veya mevzuatta yapılan güncellemeler doğrultusunda periyodik olarak tekrarlanmalıdır. Bu süreç, işverenin yasal yükümlülükleri arasında yer alır ve çalışan katılımı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işyerinin tehlike sınıfına göre belirlenen süreler içerisinde planlanmalı ve çalışanların işe uyum sürecini destekleyecek şekilde tasarlanmalıdır. Eğitimlerin etkinliği, çalışanların iş güvenliği kültürüne olan katkılarıyla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ve işyeri hekimleri tarafından koordine edilen bu eğitimler, çalışanların günlük çalışma faaliyetlerinde karşılaştıkları tehlikeleri doğru algılamalarını sağlar. Düzenli eğitimler, iş kazası ve meslek hastalığı oranlarını düşürmede en temel önleyici mekanizmadır.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Hatırlatma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periyodik hatırlatma eğitimleri, çalışma ortamındaki risklerin unutulmasını engellemek için belirli zaman aralıklarıyla düzenlenmelidir. Bu hatırlatmalar, teorik bilgilerin pratiğe dökülmesinde önemli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Hatırlatma eğitimlerinde, işyerindeki güvenli çalışma prosedürleri, acil durum eylem planları ve KKD kullanımı gibi hayati konular tekrar gözden geçirilmelidir. Bu süreç, çalışanların rutinleşen işlerde dikkatsizlik yapma riskini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eğitim takvimini işyerinin çalışma düzenine göre organize etmeli ve çalışanların bu eğitimlere katılımını çalışma süresinden saymalıdır. Katılımın sağlanması, işverenin gözetim borcu kapsamında değerlendirilen temel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Hatırlatma eğitimlerinin içeriği, geçmiş dönemlerde yaşanan ramak kala olaylar veya küçük çaplı kazalar temel alınarak şekillendirilmelidir. Bu yaklaşım, çalışanların benzer hataları tekrarlamaması için gerçekçi bir öğrenme ortamı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Risk ve Ekipman Eğitimleri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İşyerine yeni bir makine, ekipman veya çalışma yöntemi eklendiğinde, ilgili çalışanlara bu yeniliklerin getirdiği risklere yönelik özel eğitimler verilmelidir. Çalışanların İş Sağlığı ve Güvenliği Eğitimlerinin Usul ve Esasları Hakkında Yönetmelik, bu tür değişikliklerde eğitimin zorunlu olduğunu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araç veya süreçlerin kullanımı öncesinde, üretici kılavuzları ve risk değerlendirme raporları doğrultusunda uygulamalı eğitimler gerçekleştirilmelidir. Eğitimde, yeni ekipmanın çalışma prensipleri, koruyucu mekanizmaları ve acil durdurma yöntemleri detaylıca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risklerin tanımlanması sürecine çalışanların da dahil edilmesi, risk algısını güçlendirir ve ekipman kullanımında daha dikkatli olunmasını sağlar. Bu eğitimler, sadece teknik bilgi değil, aynı zamanda güvenli kullanım alışkanlıklarını da kazandırmalıdır.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sonrası eğitimler, iş kazalarının önlenmesi adına kritik bir bariyerdir; ekipmanın veya yöntemin işyerine entegrasyonu tamamlanmadan eğitim süreci sonuçlandırılmamalıdır. Eğitim almayan çalışanların yeni ekipmanı kullanmasına kesinlikle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Eğitimlerin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verilen tüm eğitimler yazılı olarak kayıt altına alınmalı ve çalışanların özlük dosyalarında saklanmalıdır. Kayıtlar, denetimlerde işverenin yasal sorumluluğunu kanıtlayan en temel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kayıtlarında; eğitime katılanların isimleri, imzaları, eğitim konusu, süresi ve eğiticinin bilgileri mutlaka yer almalıdır. Eksik veya imzasız kayıtlar, hukuki süreçlerde işverenin eğitim yükümlülüğünü yerine getirmediği şeklinde yorumlanabilir.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dijital ortamda veya fiziki olarak arşivlenmesi, geçmişe dönük eğitim takibini kolaylaştırır ve periyodik eğitimlerin zamanının gelip gelmediğinin izlenmesini sağlar. Kayıtların düzenli tutulması, iş sağlığı ve güvenliği yönetim sisteminin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kayıtlarının doğruluğu ve güncelliği, iş kazası incelemelerinde işverenin kusur oranını belirleyen en önemli unsurlardan biridir. Bu nedenle, her eğitim sonrası kayıt formlarının eksiksiz doldurulması ve onaylanması büyük önem arz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Kültüründe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eğitimleri, tek seferlik bir işlem değil, işin devamlılığı süresince sürdürülmesi gereken bir süreçtir. 6331 sayılı İş Sağlığı ve Güvenliği Kanunu, güvenli bir çalışma ortamının sürekliliğini temel prensip olarak kabul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sürekliliği, çalışanlarda güvenlik kültürünün kalıcı hale gelmesini sağlar ve işyerinde güvenli davranışın bir alışkanlık haline dönüşmesine yardımcı olur. Bu süreklilik, iş kazalarını uzun vadede azaltan en önemli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eğitimlerini kurumun stratejik bir parçası olarak görmeli ve eğitim bütçesini, planlamasını ve takibini süreklilik ilkesine göre yönetmelidir. Eğitimlerdeki kopukluklar, güvenlik bilincinin zayıflamasına ve risklerin artmasına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Sürekliliği sağlamak için eğitim programları, çalışanların performans geri bildirimleri ve değişen işyeri şartları göz önünde bulundurularak her yıl revize edilmelidir. Güncel ve sürekli eğitimler, sağlıklı bir iş ortamının teminatıdır.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Tekniklerin Demonstrasyonu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gereğince, yükün doğru kaldırılması için belin dik tutulması ve dizlerin bükülerek ağırlığın bacak kaslarına verilmesi temel kuraldır; bu teknik uzman eğitmenler tarafından uygulamalı olarak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Demonstrasyon sırasında yükün vücuda yakın tutulması ve ani dönme hareketlerinden kaçınılması, omurga üzerindeki baskıyı minimize etmek için hayati önem taşır; tüm bu hareketler yavaş ve kontrollü bir şekilde sergilenmelidir.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Eğitmen, yükün ağırlık merkezini ve tutuş noktalarını detaylıca açıklamalıdır; böylece çalışanlar, yükün fiziksel özelliklerine göre hangi tutuş tekniğini kullanmaları gerektiğini net bir şekilde gözlemleyebilirler.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gösterim, teorik bilgilerin somutlaşmasını sağlar; katılımcıların görsel olarak doğru tekniği hafızalarına almaları, yanlış alışkanlıkların oluşmasını önleyen en güçlü bariyerdir.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Yaparak Öğrenme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Pratik eğitimlerde katılımcıların sadece izleyici kalmaması, bizzat yükleri kaldırarak deneyim kazanmaları, kas hafızasının oluşması için zorunludur; aktif katılım öğrenme kalıcılığını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eğitmen gözetiminde farklı ağırlık ve boyutlardaki yükleri kaldırarak vücutlarının verdiği tepkileri gözlemlemeli; bu süreçte yaşadıkları zorlukları eğitmenle paylaşarak tekniklerini geliştirmelidir.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Yaparak öğrenme, teorik bilginin fiziksel beceriye dönüşmesini sağlar; çalışanlar güvenli çalışma sınırlarını kendi deneyimleriyle keşfettiklerinde, iş ortamında daha bilinçli davranırlar.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sahasında oluşturulan simülasyon alanları, gerçek iş koşullarını yansıtmalı ve çalışanların gerçek yüklerle güvenli bir ortamda pratik yapmalarına olanak tanımalıdır.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Tehlikelerin Bildirilmesi ve Erken Uyarı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taşıma sırasında karşılaştıkları her türlü güvensiz durumu veya ekipman arızasını derhal amirlerine veya İSG birimine bildirmekle yükümlüdür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Ekipmanlarda tespit edilen hasarlar, aşınmalar veya fren mekanizmasındaki aksaklıklar, kaza yaşanmadan önce kayıt altına alınmalı ve gerekli onarım yapılana kadar ekipman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ortamındaki zemin bozuklukları, kaygan yüzeyler veya yetersiz aydınlatma gibi elle taşımayı zorlaştıran çevresel riskler, önlem alınması için derhal rapor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çalışanların sadece kendi güvenliğini değil, tüm çalışma arkadaşlarının güvenliğini sağlayan proaktif bir önleyici faaliyet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Geri Bildirim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sonrası verilen geri bildirimler, çalışanın yaptığı hareketi objektif bir gözle değerlendirmesini sağlar; olumlu yönlerin takdir edilmesi motivasyonu artırırken, eksiklerin belirtilmesi gelişimi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bildirim süreci yapıcı olmalıdır; eğitmen, çalışanın duruş bozukluğunu veya yanlış tutuşunu yargılamadan, daha güvenli olan alternatif teknikleri açıklayarak düzeltmelidir.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birbirlerinin uygulamalarını da gözlemleyerek akran öğrenmesi gerçekleştirebilir; bu durum, ekip içinde güvenli taşıma kültürünün yaygınlaşmasına ve karşılıklı denetim mekanizmasının gelişmesine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Eğitmen, her katılımcıya özel geri bildirim vererek onların bireysel öğrenme hızlarına göre yönlendirme yapmalı; böylece herkesin aynı güvenlik standardına ulaşması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Hata Düzeltme ve Alışkanlıklar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yerleşmiş yanlış kaldırma alışkanlıklarını düzeltmek zaman gerektirir; bu nedenle hatalı hareketler tespit edildiğinde hemen müdahale edilmeli ve doğru teknik ısrarla hatırlatılmalıdır.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hatalar, ileride kronik kas-iskelet sistemi hastalıklarına yol açabilir; bu nedenle eğitimler, hataların düzeltilmesine odaklanan periyodik hatırlatmalarla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Eğitmen, çalışanın neden yanlış teknik kullandığını anlamaya çalışmalı; eğer yükün şekli veya çevresel faktörler hataya zorluyorsa, teknikten ziyade organizasyonel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Hata düzeltme süreci, çalışanı suçlamak yerine güvenli yöntemi benimsetmeyi amaçlamalıdır; doğru tekniklerin ödüllendirilmesi, yanlış alışkanlıkların terk edilmesini hızlandıran etkili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Süreklilik ve Pekiştirme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taşıma tekniklerinin kalıcı olması için tek seferlik eğitim yeterli değildir; bu beceriler düzenli aralıklarla yapılacak kısa pratiklerle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periyodik olarak düzenlenen mini demonstrasyonlar, çalışanların dikkatini canlı tutar ve güvenlik bilincinin günlük iş rutinine entegre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sonrası sahada yapılan gözlemler, tekniklerin uygulanıp uygulanmadığını denetlemek için bir fırsattır; iyi uygulamalar teşvik edilerek tüm çalışanlara örnek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Pekiştirme çalışmaları, sadece eğitim odasında değil, işin yapıldığı gerçek alanlarda da devam etmelidir; böylece çalışanlar, öğrendikleri tekniklerin işlerini kolaylaştırdığını bizzat deneyimleyerek içselleştirirler.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Bilinci ve Güvenlik Kültürü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bilinci, çalışanın çevresindeki tehlikeleri algılaması ve bunlara karşı proaktif önlem alma becerisi geliştirmesidir. 6331 sayılı İş Sağlığı ve Güvenliği Kanunu, işverene bu bilinci tüm çalışanlara yayma ve sürdürülebilir kılma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kurumun tüm seviyelerinde güvenliğin bir değer olarak benimsenmesidir. Bu süreç, yönetimin kararlılığı ve çalışanların aktif katılımı ile sağlam bir yapıya kavuşur; sadece kurallar bütünü değil, bir yaşam tarzı haline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risk bilincini artırmak için temel araçtır. Ancak bu eğitimler teorik kalmamalı, işin yapılış şekline ve çalışma ortamının gerçeklerine uygun olarak güncellenmeli, her çalışanın sorumluluklarını net şekilde kavraması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kültüründe, bir kaza yaşanmadan ramak kala olaylarının raporlanması esastır. Bu raporlar, sistemdeki zayıflıkları görmemizi sağlar ve önleyici faaliyetleri tetikleyerek büyük kazaların önüne geçilmesine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Neden-Sonuç Farkındalığı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Neden-sonuç farkındalığı, yapılan bir hatanın veya ihmalin iş kazasına nasıl yol açabileceğini anlamaktır. Elle Taşıma İşleri Yönetmeliği, yanlış taşıma yöntemlerinin kas-iskelet sistemi hastalıklarına neden olacağını açıkça belirtir ve önlem alınmasını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kazanın altında bir dizi güvensiz davranış veya koşul yatar. Bu zinciri anlamak, kazanın kök nedenine inilmesini sağlar ve benzer durumların tekrarlanmasını engellemek için gerekli düzeltici faaliyetlerin planlanmasına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basit bir güvenlik kuralını ihlal etmenin sonucunu öngörmesi gerekir. Örneğin, uygun koruyucu ekipman kullanmamanın uzun vadeli sağlık kaybına yol açabileceği konusunda sürekli bilgilendirme yapılarak olası sonuçlar somutlaştırılmalıdır.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 sadece büyük kazalarla değil, küçük aksaklıklarla da kendini gösterir. Bu aksaklıkları birer uyarı sinyali olarak kabul etmek ve gerekli düzeltmeleri anında yapmak, işyerinde güvenliğin temelini oluşturan en önemli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Vaka Örnekleri ve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Vaka analizleri, yaşanmış olaylardan ders çıkarmak için en etkili yöntemdir. Geçmişte yaşanan iş kazaları, benzer risklerin işyerimizde nasıl gerçekleşebileceğini somut olarak gösterir ve çalışanların olaylara bakış açısını değiştirir.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yanlış teknik kullanılması sonucu oluşan bel fıtığı vakaları, yönetmelik hükümlerinin önemini hatırlatır. Bu örnekler üzerinden doğru taşıma teknikleri uygulamalı olarak tekrar edilmeli ve riskler hatırlatılmalıdır.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İhmal edilen küçük bir riskin, zamanla nasıl büyük bir iş kazasına dönüştüğünü gösteren gerçekçi senaryolar işlenmelidir. Bu senaryolar, çalışanların risk algısını güçlendirir ve güvenli davranışı bir tercih değil zorunluluk haline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Vaka örnekleri incelenirken suçlayıcı bir dil yerine, sistemin nasıl iyileştirilebileceğine odaklanılmalıdır. Öğrenen organizasyon yapısı, hatalardan ders çıkararak sürekli gelişim sağlar ve güvenliği her geçen gün daha üst seviyeye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Çalışmalarına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çalışmalarına çalışan katılımı, 6331 sayılı Kanun ile güvence altına alınmıştır. Çalışanlar, kendi çalışma ortamlarındaki risklerin belirlenmesi ve değerlendirilmesi sürecine aktif şekilde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toplantılarına saha çalışanlarının katılımı, teorik bilgilerin pratikle birleşmesini sağlar. Sahada çalışan kişi, riskleri en iyi bilen ve uygulanabilir çözüm önerisi sunabilecek en kritik paydaştır.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öneri sistemleri, çalışanların fikirlerini yönetime iletmesi için güvenli bir kanal oluşturur. Bu sistem, çalışanların sahiplik duygusunu artırır ve işyeri güvenliğine doğrudan katkı sunarak daha güvenli bir çalışma ortamı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süreçleri açık ve şeffaf tutulmalıdır. Çalışanlar, güvenlik konusunda görüş bildirdiklerinde desteklenmeli ve bu katkılarının işyerini daha güvenli hale getirdiği somut örneklerle gösterilerek katılım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Değişimi ve Alışkanlıklar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sahibi olmak tek başına yeterli değildir; asıl hedef güvenli davranışın bir alışkanlık haline gelmesidir. Davranış değişimi, sürekli geri bildirim ve pozitif teşvik mekanizmaları ile zaman içerisinde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Yönetmeliği'nde yer alan ergonomik kuralların içselleştirilmesi, uzun vadeli sağlık sorunlarını engeller. Davranış değişimi, çalışanların güvenliği sadece işverenin isteğiyle değil, kendi çıkarları için istemesiyle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Yönetim, güvenli davranışı ödüllendirmeli ve tehlikeli davranışlar konusunda yapıcı bir uyarı kültürü oluşturmalıdır. Güvenlik, sadece denetimle değil, içten gelen bir sorumlulukla sürdürüldüğünde kalıcı sonuçlar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Alışkanlıkların değiştirilmesi zaman alır ancak kararlı bir tutumla mümkündür. Güvenli çalışma, sadece işyerinde değil, bir yaşam tarzı olarak benimsendiğinde hedeflenen üst düzey güvenlik seviyesine ulaşılır.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Geri Bildirimi ve İyileştirme Döngüsü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süreçlerinde çalışan geri bildirimi, risklerin yerinde tespit edilmesi ve önleyici tedbirlerin hızla alınması açısından 6331 sayılı İş Sağlığı ve Güvenliği Kanunu kapsamında kritik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döngüsü; çalışanların tespit ettiği tehlikelerin bildirilmesi, bu bildirimlerin uzmanlarca analiz edilmesi ve gerekli teknik veya idari önlemlerin ivedilikle uygulanması aşamalarından oluşan sistematik bir süreç olarak tanımlanmaktadır.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döngünün sağlıklı işlemesi, çalışanların işyerindeki tehlikeleri açıkça ifade edebildiği güvenli bir iletişim ortamının oluşturulmasına ve yönetimin bu geri bildirimleri ciddiyetle ele alarak iyileştirme süreçlerine dahil etmesine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Öneri Toplama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gelen önerilerin sistematik bir şekilde toplanması için İSG kurulları veya öneri kutuları gibi erişilebilir kanallar oluşturulmalı ve bu kanalların aktif kullanımı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 sisteminin başarısı, öneri yapan çalışana sağlanan geri bildirimin şeffaflığına bağlıdır; her öneri değerlendirilmeli ve reddedilen önerilerin gerekçeleri çalışana açıklanarak motivasyon kaybı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doğrultusunda, özellikle yük taşıma sırasında karşılaşılan zorluklar ve ergonomik risklerle ilgili çalışan önerileri, teknik iyileştirmelerin planlanmasında temel veri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İşlerinin Tanımı ve Kapsam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ve Tehlike Faktörleri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Ağırlık Limitleri ve Ergonomik Prensipler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Kaldırma ve Taşıma Teknikleri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Hastalıkları ve Önleme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Yardımcı Araçlar ve Ekipmanlar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ve Bilgilendirme Programları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Durumlar ve İlave Önlemler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Eğitimlere Katılım ve Bilinçlenme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Çalışanların İş Sağlığı ve Güvenliği Eğitimlerinin Usul ve Esasları Hakkında Yönetmelik gereği düzenlenen İSG eğitimlerine ve elle taşıma özel eğitimlerine eksiksiz katılmalıdır.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öğretilen güvenli taşıma prosedürleri ve KKD kullanımı, işin bir parçası olarak benimsenmeli ve uygulamada süreklilik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düzeyini artırmak amacıyla işyerinde paylaşılan talimatlar, uyarı levhaları ve risk değerlendirme sonuçları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sadece yasal bir zorunluluk değil, meslek hastalıklarını önlemede en etkili savunma mekanizması olduğu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İyileştirme Faaliyetlerinin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Toplanan öneriler ve yapılan risk değerlendirmeleri sonucunda belirlenen iyileştirme faaliyetleri, işveren tarafından 6331 sayılı Kanun'un gerektirdiği şekilde planlı ve bütçelendirilmiş bir takvimle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toplu koruma önlemleri, kişisel koruyucu donanımlara göre önceliklendirilmeli ve teknik iyileştirmeler yapılırken çalışanların uzman görüşleri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projelerinde sorumluluklar net bir şekilde tanımlanmalı ve yapılan değişikliklerin çalışanlar üzerindeki etkileri, uygulama sonrası yapılacak kontrollerle izlenerek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 İzleme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iyileştirme faaliyetlerinin etkinliğini ölçmek amacıyla, belirlenen performans göstergeleri düzenli olarak takip edilmeli ve İSG kurullarında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sadece kaza sayılarına odaklanmak yerine, ramak kala olaylarının azalması ve çalışan memnuniyetinin artması gibi pozitif göstergeleri de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yapılan düzenlemelerin çalışanların fiziksel yükünü azaltıp azaltmadığı, periyodik olarak yapılan ergonomik değerlendirmelerle kanıtlanmalı ve gerekli görülmesi halinde revizyon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Katılımcı Ergonomi ve Çalışan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Katılımcı ergonomi, çalışanların kendi çalışma ortamlarının tasarımına veya iyileştirilmesine aktif olarak dahil edilmesini sağlayan ve iş verimliliğini artıran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 taşıma yöntemleri, iş istasyonu yerleşimi ve kullanılan ekipmanların tasarımı konusunda uzmanlıklarını paylaşarak, işe en uygun çözümlerin geliştirilmesine doğrudan katkıda bulunabilirler.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katılım modeli, çalışanların iş süreçlerine olan aidiyet duygusunu güçlendirirken, ergonomik risklerin kaynağında çözülmesini ve iş sağlığı güvenliği kültürünün kurumsallaşmasını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Etkinliğinin Ölçülmesi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verimliliğini değerlendirmek için teorik testler uygulanmalı; bu testler, eğitimde aktarılan teknik bilgilerin çalışan tarafından doğru anlaşılıp anlaşılmadığını ölçmek amacıyla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yöntemleri, eğitimin işyerindeki pratik karşılığını görmek için kritik öneme sahiptir; bu süreçte çalışanların işlerini güvenli prosedürlere uygun yapıp yapmadığı bağımsız bir uzman tarafından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Katılımcı İletişim Skoru verileri, eğitimin sunum kalitesini ve eğitmenin yetkinliğini değerlendirmek için kullanılır; çalışanların eğitimden memnuniyetini ve eğitimin işe yararlılığına dair algısını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eğitimlerin etkinliği düzenli olarak ölçülmeli ve elde edilen veriler eğitim programının güncellenmesinde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Öncesi ve Sonrası Performans Kıyaslaması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öncesi yapılan seviye tespit sınavları, çalışanın mevcut bilgi düzeyini belirlerken, eğitim sonrası uygulanan final testleri, bilginin ne kadar içselleştirildiğini ortaya koyan somut göstergelerdir.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İstatistiksel karşılaştırmalar, eğitim grupları arasındaki bilgi artış oranını hesaplamaya yardımcı olur; bu analizler, hangi eğitim modüllerinin daha etkili olduğunu anlamamızı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eğitimlerin sürekliliği ve başarısı, çalışanların iş kazalarını önleme konusundaki farkındalık düzeylerinin artmasıyla doğrudan ilişkilendirilmelidir.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Performans kıyaslaması, sadece teorik bilgi artışını değil, aynı zamanda iş süreçlerinde yaşanabilecek olası hata oranlarındaki düşüşü de takip etmeyi amaçlayan bir yönetim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Gözlemi ve Saha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eğitimlerin sahada karşılık bulup bulmadığını anlamak adına yapılan davranış gözlemleri, İSG uzmanları veya saha amirleri tarafından sistematik bir liste üzerinden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elle taşıma işlerinde vücut mekaniğini doğru kullanıp kullanmadığı, yükü kaldırma pozisyonları ve ekipman kullanımı gibi kriterler, gözlem formlarında detaylıca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 sonuçları, güvenli davranışın bir alışkanlık haline gelip gelmediğini gösterir; olumsuz davranışlar tespit edildiğinde, çalışanın neden bu şekilde hareket ettiği analiz edilerek kök neden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çalışanların güvenli taşıma tekniklerini uygulaması zorunludur; gözlem süreci, bu yasal yükümlülüğün sahada ne düzeyde yerine getirildiğini doğrulamaktadır.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Süreçlerinde İyileştirme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ve gözlem sonuçlarından elde edilen veriler, mevcut eğitim materyallerinin eksikliklerini belirlemek için kullanılır; bu sayede eğitim içerikleri daha anlaşılır ve güncel hale getirilebilir.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Eğitimcilerin performansına yönelik geri bildirimler, sunum tekniklerinin iyileştirilmesini sağlar; interaktif yöntemlerin artırılması, çalışanların eğitim sürecine daha aktif katılımını destekleyen önemli bir stratejidir.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yoğunlaştığı hata türlerine göre özelleştirilmiş ek eğitim oturumları düzenlenmeli, böylece genel eğitimlerden ziyade spesifik risklere odaklanan bir iyileştirme modeli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süreci, 6331 sayılı İş Sağlığı ve Güvenliği Kanunu çerçevesinde sürekli gelişimi hedefler; eğitim programı, işyerindeki yeni riskler ve teknolojik değişiklikler doğrultusunda periyodik olarak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etkinliğine dair yapılan tüm ölçüm sonuçları, test kağıtları ve gözlem formları, işyeri İSG dosyalarında mevzuata uygun şekilde arşivlenmelidir; bu belgeler yasal denetimlerde kanıt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eğitim kayıtlarının işveren tarafından saklanmasını ve gerektiğinde yetkili mercilere sunulmasını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kayıt sistemleri, verilerin analizini ve geçmişe dönük raporlamayı kolaylaştırır; eğitim izleme yazılımları, hangi çalışanın hangi eğitimi aldığını ve başarı oranını anlık olarak izlememize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doğruluğu ve güncelliği, işyerindeki güvenlik kültürünün bir parçasıdır; düzenli tutulan kayıtlar, eğitimlerin yasal uygunluğunu kanıtlamanın yanı sıra, İSG yönetim sisteminin başarısını da yansıtır.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Çalışmasında Biyolojik Ritim ve Yorgunluk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vücudun doğal biyolojik ritmini bozarak uyku düzenini etkiler ve çalışanlarda ciddi yorgunluğa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kapsamında gece, en geç 20.00'de başlayıp en erken 06.00'ya kadar geçen süredir.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gece çalışmaları, dikkat dağınıklığı ve fiziksel bitkinlik nedeniyle iş kazası riskini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gece çalışan işçilerin sağlık durumlarının bu çalışma düzenine uygun olup olmadığını periyodik kontrollerle takip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Dikkat Kaybı ve Refleks Azalması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saatlerinde vücudun doğal uyanıklık düzeyi düştüğünden, çalışanlarda bilişsel fonksiyonlar ve refleks hızı önemli ölçüde azalmaktadır.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makine operatörleri ve sürücüler gibi yüksek dikkat gerektiren işlerde, bu azalma ciddi güvenlik açıklarına ve kaza risklerine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ortamını çalışanların fiziksel ve zihinsel kapasitelerine uygun hale getirme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yorgunluk belirtilerini fark ettiklerinde derhal yöneticilerine bildirmeleri ve güvenli çalışma protokollerini titizlikle uygulamaları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ve Ekip Güvenliğinin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 sağlıklarını korumakla sorumlu oldukları kadar, birlikte çalıştıkları kişilerin de güvenliğini tehlikeye atmayacak şekilde hareket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halinde yapılan taşımalarda, yükün kaldırılması ve bırakılması sırasında koordinasyon sağlanmalı; komutlar tek bir kişi tarafından verilerek senkronize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doğasına uygun olarak verilen eldiven, çelik burunlu ayakkabı gibi kişisel koruyucu donanımlar, taşıma işlemi sırasında mutlaka eksiksiz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güvenliğini tehlikeye atacak aceleci davranışlardan veya işin hızlandırılması adına güvenlik kurallarının ihlal edilmesinden kesinlikle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Düzeninde Mola ve Rotasyon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vardiyaların birbirini takip etmesi durumunda dinlenme sürelerinin önemini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gece çalışması yerine rotasyon sistemi uygulanması, biyolojik saatin korunmasına yardımcı olur ve uzun vadeli sağlık sorunlarını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çalışanlara, yoğun iş temposunda dinlenmelerine imkan tanıyan yeterli mola süreleri ve uygun dinlenme alanları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planları yapılırken çalışanların vardiya değişimlerine adaptasyon süreci göz önüne alınmalı ve aşırı çalışma saatlerinden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 Süreleri ve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çalıştırılacak işçilerin çalışma süreleri günlük 7,5 saati geçemez; bu kural iş sağlığı ve güvenliğini korumak adına temel bir sınırlamadır.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uyarınca, gece çalışması yoğun işlerde işçilerin sağlığının korunması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çalışma yapılması gereken zorunlu hallerde, işçinin rızası alınmalı ve yasal sınırların aşılmadığından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çalışma saatlerinin takibini şeffaf bir şekilde yaparak, yasal mevzuata uyumu denetimler için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Çalışanların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yapan işçilerin, işe başlamadan önce ve çalışma süresince periyodik olarak sağlık gözetiminden geçirilmesi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kontrolleri; işçinin gece çalışmasına uygunluğunu, kronik rahatsızlıklarını ve uyku düzeni ile ilgili potansiyel risklerini değerlendirmeyi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sağlık raporu gece çalışmasına uygun olmayan işçilerin bu vardiyalarda görevlendirilmesi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yapılacak değerlendirmeler, işçinin sağlık durumundaki değişimleri yakından izleyerek meslek hastalıklarının erken teşhisini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Sıcak ve Soğuk Ortamlarda Dikkat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sıcaklıklar, vücudun ısı dengesini bozarak konsantrasyon kaybına ve zihinsel yorgunluğa yol açabilir; bu durum, özellikle elle taşıma işlerinde dikkatin dağılmasına ve hatalı manevralara neden olur. Soğuk ortamlar ise kasların sertleşmesine ve tepki süresinin uzamasına sebebiyet verir; İşyeri Bina ve Eklentilerinde Alınacak Sağlık ve Güvenlik Önlemlerine İlişkin Yönetmelik gereği, çalışma ortamının sıcaklığı yapılan işin niteliğine uygun seviyede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Etkiler: Terleme ve Beceri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ortamlarda oluşan aşırı terleme, elin tutuş gücünü zayıflatarak yükün kaymasına ve düşmesine sebebiyet verebilir; bu risk, yükün dengesiz taşınmasıyla birleştiğinde ciddi yaralanmalara yol açabilir. Soğuk ortamlarda ise parmak hassasiyetinin azalması ve el becerisinin zayıflaması, malzemelerin kavranmasını güçleştirir; 6331 sayılı İş Sağlığı ve Güvenliği Kanunu kapsamında risk değerlendirmesi yapılırken, çevresel koşulların çalışan üzerindeki bu olumsuz etkileri mutlaka göz önünde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İklimlendirme ve Uygun Koruyucu Giyim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iklimlendirme sistemlerinin düzenli bakımı, ortamın güvenli sınırlar içinde kalmasını sağlar; eğer ortam şartları iyileştirilemiyorsa, çalışanlara uygun termal koruyucu giysiler temin edilmelidir. Elle Taşıma İşleri Yönetmeliği uyarınca, seçilen giysilerin çalışanın hareket kabiliyetini kısıtlamaması ve yükü kavramasını zorlaştırmaması gerekir; koruyucu ekipmanlar işin doğasına uygun olarak seçilmeli ve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ve Dinlenme Düzenlemesi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 veya soğuk koşullarda çalışanlar için molaların sıklığı ve süresi, ortamın risk derecesine göre yeniden planlanmalıdır; vücut ısısının dengelenmesi için çalışanlara uygun dinlenme alanları sağlanmalıdır. İşyeri Bina ve Eklentilerinde Alınacak Sağlık ve Güvenlik Önlemlerine İlişkin Yönetmelik hükümlerine göre, uzun süreli aşırı sıcaklık maruziyetinde çalışanların dinlenmesi yasal bir gerekliliktir; bu molalar, verimliliği artırırken kaza risklerini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Tüketimi ve Hidrasyon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ortamlarında vücudun su ve mineral kaybı hızlanır; bu durumun önlenmesi için çalışanlara kolayca ulaşabilecekleri temiz içme suyu ve gerekli durullarda elektrolit desteği sağlanmalıdır. Hidrasyon dengesinin korunması, çalışanın dikkatini ve fiziksel performansını yüksek tutmak için kritiktir; 6331 sayılı İş Sağlığı ve Güvenliği Kanunu çerçevesinde, çalışanın sağlığını korumak işverenin temel sorumluluğudur ve sıvı alımı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 Alanlarda Manevra ve Hareket Kısıtlılığı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ve sınırlı alanlarda çalışma, vücut hareketlerinin kısıtlanmasına ve manevra kabiliyetinin düşmesine neden olarak iş kazası riskini artırır; bu alanlarda yapılacak çalışmalar Elle Taşıma İşleri Yönetmeliği esaslarına uygun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işçinin rahatça hareket edebileceği ve yükü vücuduna yakın tutabileceği şekilde düzenlenmeli, manevra alanı yetersiz ise işin yapılış yöntemi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Sınırlı alanlarda, yükün taşınması sırasında vücudun doğal duruşunun korunması zordur; bu nedenle alanın genişliği ve yüksekliği, yükün fiziksel özelliklerine göre önceden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alanının kısıtlı olduğu durumlarda, yükün ağırlığı ve boyutu, çalışanın dengesini bozmayacak şekilde seçilmeli ve taşıma rotası üzerinde engel bulunmamasına dikkat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Kötü Postür ve Biyomekanik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Sınırlı alanlarda çalışmak, genellikle eğilme, bükülme veya çömelme gibi vücudun biyomekanik kapasitesini zorlayan postürlerin benimsenmesini gerektirir; bu durum kas-iskelet sistemi üzerinde ciddi baskı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 doğal dik duruşundan uzaklaşması, omurga üzerindeki yük dağılımını bozarak bel, boyun ve omuz yaralanmalarına yol açar; bu riskler Elle Taşıma İşleri Yönetmeliği uyarınca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Kötü postürün kaçınılmaz olduğu durumlarda, çalışma süresi minimize edilmeli ve sık aralıklarla mola verilerek vücudun toparlanması sağlanmalıdır; uzun süreli zorlayıcı duruşlardan mutlaka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sınırlı alanlarda yükü nasıl kavrayacakları ve vücut ağırlık merkezini nasıl dengeleyecekleri konusunda özel teknik eğitimler verilmeli, yanlış duruşların uzun vadeli etkileri anlatılmalıdır.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ile Güvenli İşbirliği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tarafından uygulanan İSG önlemlerine uyum sağlamak ve iş sağlığı ve güvenliği kültürünün gelişmesine katkıda bulunmak her çalışanın temel görevidir.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değerlendirmesi çalışmalarına, süreçlere hakim olan çalışanların aktif katılımı, daha gerçekçi ve uygulanabilir önlemlerin geliştirilmesini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 olan iletişimde, güvenli çalışma ortamına dair öneriler sunmak veya karşılaşılan zorlukları paylaşmak, işyerindeki güvenlik seviyesini doğrudan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Yönetmeliği'nin öngördüğü güvenlik standartlarının sürdürülebilir olması, ancak işveren ve çalışanın karşılıklı güven ve işbirliği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 Düzenleme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 güvenlik, ortamın düzenlenmesiyle doğrudan ilişkilidir; çalışma alanındaki gereksiz malzemeler kaldırılmalı ve hareket alanını kısıtlayan tüm engeller temizlenerek güvenli bir geçiş güzergahı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çalışma zeminlerinin kaygan olmaması ve yüklerin yerleştirildiği rafların veya yüzeylerin stabil olması, kaza riskini azaltan temel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Sınırlı alanlarda aydınlatma seviyesi yeterli tutulmalı, çalışanın yükü ve çevresindeki engelleri net bir şekilde görebilmesi sağlanarak hata yapma payı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Düzenleme sırasında acil durum çıkış yolları asla kapatılmamalı, dar alanlarda çalışan kişilerin acil bir durumda hızlıca tahliye edilebilmesi için gerekli boşluklar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Araçların Kullanımı ve Mekanik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 manuel taşıma risklerini azaltmak için mekanik yardımcı araçların kullanımı esastır; el arabaları, küçük platformlar veya taşıma arabaları, fiziksel yükü azaltmak için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araç seçimi, çalışma alanının boyutlarına ve yükün ağırlığına uygun olmalı; aracın kendisi alanda manevra yaparken yeni bir tehlike veya engel oluşturmamalıdır.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mekanik desteğin mümkün olduğu durumlarda manuel taşımadan kaçınılmasını vurgular; bu nedenle dar alanlarda uygun ekipman kullanımı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araçların düzenli bakımı yapılmalı, tekerleklerin veya diğer hareketli parçaların çalışma sırasında sıkışması veya arızalanması gibi riskler periyodik kontrollerle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Çalışması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Sınırlı alanlarda ekip halinde çalışmak, yüksek düzeyde koordinasyon ve iletişim gerektirir; yükün eş zamanlı kaldırılması ve bırakılması, kaza riskini büyük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arasında net bir sözlü iletişim sağlanmalı, hareketler önceden planlanmalı ve her bir çalışanın üzerine düşen yükün dengeli dağıtılmasına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prensipleri çerçevesinde, ekip üyelerinin fiziksel özellikleri birbirine yakın olmalı, yükün kontrolü hiçbir zaman tek bir kişinin inisiyatifine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 sırasında, dar alanın kısıtlılığı nedeniyle birbirlerinin hareket alanını daraltmamaya özen gösterilmeli, güvenli çalışma mesafeleri her zaman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İstasyonu ve Görev Uyarlamaları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engelli çalışanların görevlerini güvenli bir şekilde yerine getirebilmeleri için iş istasyonlarını ergonomik standartlara uygun olarak düzenlemekle yükümlüdür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yüksekliği, koltuk desteği ve ekipman yerleşimi, çalışanın fiziksel kısıtlılıklarına göre kişiselleştirilmelidir; bu düzenlemeler iş verimliliğini artırırken kaza riskini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görevli engelli çalışanlar için yükün ağırlığı ve taşıma mesafesi, çalışanın fiziksel kapasitesi göz önüne alınarak Elle Taşıma İşleri Yönetmeliği esaslarına göre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ışıklandırma ve sesli uyarı sistemleri, görme veya işitme engeli olan çalışanların ihtiyaçlarını karşılayacak şekilde özelleştirilerek kaza anında hızlı tahliye imkanı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İhtiyaç Analizi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engelli çalışanlar için yapılacak uyarlamalar, genel standartların ötesinde bir bireysel değerlendirme süreci gerektirir; bu süreç işyeri hekimi ve İSG uzmanı tarafından koordineli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yapılırken, çalışanın engel durumu işin doğasıyla eşleştirilmeli ve acil durum planları bu özel ihtiyaçlar gözetilerek revize edilmelidir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kendi görüşleri ve deneyimleri, uyarlama sürecinin en kritik parçasıdır; işveren, çalışanın hangi noktalarda zorlandığını anlamak için periyodik geri bildirim toplantıları düzenlemelidir.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raporlar ve hekim tavsiyeleri doğrultusunda, çalışanın yapabileceği işler yeniden tanımlanmalı ve gerekirse iş rotasyonu veya görev değişikliği ile en uygun pozisyona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Destekleyici Ekipman ve Teknolojik Çözümler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çalışanların işlerini kolaylaştırmak amacıyla özel olarak tasarlanmış yardımcı teknolojik ekipmanlar temin edilmeli ve bu cihazların bakımı periyodik olarak yapılmalıdır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engelli çalışanlar için titreşimli uyarı cihazları veya görsel sinyal sistemleri, görme engelli çalışanlar için ise sesli bildirim yazılımları ve kabartmalı klavyeler işyerine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yardımcı ekipmanların kullanımı konusunda çalışana özel eğitimler verilmeli; ekipmanın arızalanması veya yetersiz kalması durumunda acil müdahale prosedürleri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destek üniteleri, özel tutma aparatları ve otomatik kontrollü makineler, çalışanın fiziksel zorlanmasını azaltarak meslek hastalıklarını önlemede hayati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Erişilebilir Tasarım ve Düzenleme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fiziksel çevrenin erişilebilirliği, engelli çalışanların bağımsız hareket edebilmesi için temel bir haktır; rampalar, geniş kapılar ve engelsiz geçiş yolları yönetmeliklere uygun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kaplamalarının kaymaz özellikte olması ve yürüme yollarında keskin köşelerin bulunmaması, hareket kısıtlılığı olan çalışanlar için kaza riskini doğrudan azaltan unsurlardır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Tuvaletler, dinlenme alanları ve yemekhaneler gibi ortak kullanım alanları, tekerlekli sandalye veya diğer yardımcı araçların rahatça kullanılabileceği genişlikte ve donanımda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çıkışları ve toplanma alanları, engelli çalışanların yardımsız veya en az yardımla ulaşabileceği şekilde işaretlenmeli ve bu noktalara erişim yolları her zaman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Sistemleri ve İşyeri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engelli çalışana yönelik destek sistemi sadece teknik düzenlemelerle sınırlı kalmamalı, iş arkadaşları arasında farkındalık oluşturacak eğitimlerle sosyal bir destek mekanizması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Mentörlük programları aracılığıyla engelli çalışana işe uyum sürecinde rehberlik edilmeli, karşılaşılan zorluklar hızlıca İSG yönetimi ile paylaşılarak çözüm üretilmelidir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destek ve iş stresi yönetimi konularında profesyonel danışmanlık hizmetlerine erişim kolaylaştırılmalı; çalışanın iş yerindeki motivasyonu ve aidiyet duygusu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toplantılarında engelli çalışanların temsil edilmesi veya görüşlerinin alınması, işyerindeki güvenlik kültürünün kapsayıcı bir şekilde gelişmesine olanak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Kaza Sonrası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kaynaklı bel veya kas incelenmelerinde ilk müdahale, yaralanmanın şiddetini azaltmak için kritiktir. İlgili İSG mevzuatı gereği, kaza anında çalışanın hareketliliği kısıtlanmalı ve ağrılı bölgeye müdahaleden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incinmesi gibi durumlarda, çalışan hemen güvenli bir zemine oturtulmalı veya yatırılmalı, ani hareketlerden sakınılmalıdır. 6331 sayılı İş Sağlığı ve Güvenliği Kanunu kapsamında, işyerinde acil durum planları bu tür müdahaleleri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Yaralanan bölgeye doğrudan baskı uygulamak veya yanlış masaj yöntemleri denemek, durumu daha da ağırlaştırabilir. Müdahale süreci, profesyonel bir ilk yardımcının gözetiminde, sakin ve kontrollü bir şekilde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Elle Taşıma İşleri Yönetmeliği uyarınca çalışanlarına kaza anında yapılması gerekenler konusunda temel eğitimleri vermekle yükümlüdür. Eğitimler, çalışanların bilinçli hareket etmesini sağlayarak sakatlık riskini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İlk Yardım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her işyerinde eğitimli bir ilkyardımcı bulunması ve ilkyardım malzemelerinin eksiksiz tutulması zorunludur. Kaza sonrası ilk müdahale, hayat kurtarıcı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durumda yapılacak ilk iş, ortam güvenliğini sağlamak ve 112 Acil Çağrı Merkezi ile iletişime geçmektir. Müdahale, ilkyardım eğitimi almış kişilerce yapılmalı, yetkisiz kişilerin müdahalesi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çantası, erişilebilir bir noktada bulunmalı ve içeriği düzenli olarak kontrol edilmelidir. İşveren, ilkyardım malzemelerinin son kullanma tarihlerini ve eksikliklerini periyodik olarak denetlemekle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ilkyardımcıların görevlendirilmesi, kaza anında panik yönetimini kolaylaştırır ve yaralanmanın tıbbi müdahale öncesi kötüleşmesini engeller. İlk yardım süreci, profesyonel sağlık ekipleri gelene kadar devam eden bir destek sürecidir.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İstisnalar ve Kapsam Dışı Özel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yükün karakteristik özelliklerine göre bazı özel durumlar istisna teşkil edebilir; ancak bu durumlar işverenin risk değerlendirmesi yapma yükümlülüğünü asla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taşımanın doğası gereği riskin ihmal edilebilir olduğu veya mekanik sistemlerin kullanıldığı durumları kapsam dışı bırakabilir; bu haller işin güvenliğine dair ek tedbirler alınmasını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İstisnai durumlar belirlenirken yükün boyutu, ağırlığı ve taşınma sıklığı gibi faktörler, yönetmeliğin uygulanıp uygulanmayacağına karar vermede temel belirleyici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durumlar tanımlanırken 6331 sayılı İş Sağlığı ve Güvenliği Kanunu temel alınmalı ve çalışanın fiziksel kapasitesi her zaman ön planda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Sonrası Yaralıyı Hareket Ettirmeme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 ve iskelet sistemi yaralanmalarında en büyük risk, yanlış taşıma nedeniyle omuriliğin zarar görmesidir. İlgili İSG mevzuatı, yaralıyı kesinlikle gereksiz yere hareket ettirmemeyi temel kural olarak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Yaralıyı taşıma zorunluluğu olmadıkça yerinden oynatmamak, olası felç gibi geri dönülemez hasarları önlemek için hayati önem taşır. Özellikle bel ve boyun bölgelerindeki yaralanmalarda, omurga hattının korunması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yaralıyı güvenli bir alana çekmek zorunlu ise, sürükleme veya kaldırma teknikleri yerine, omurga hattını bozmayacak özel taşıma teknikleri kullanılmalıdır. Bu teknikler yalnızca eğitimli personel tarafından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kaza anında kıpırdamama kuralının önemini vurgulayan uygulamalı eğitimler vermelidir. Bilinçli bir tepki, kazanın sonuçlarını hafifleten en önemli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Sevk ve Transfer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Yaralanan çalışanın sağlık kuruluşuna sevki, profesyonel ekiplerce gerçekleştirilmelidir. Kendi imkanlarınızla yapılan transferlerde oluşabilecek hatalar, yaralanmanın ciddiyetini artırabilir ve hukuki sorumluluk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Ambulans gelene kadar yaralının yanında kalınmalı, hayati belirtileri (bilinç, solunum, dolaşım) düzenli olarak kontrol edilmelidir. Bu süreçte elde edilen bilgiler, sağlık ekibine eksiksiz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kazanın sağlık kuruluşuna iletilmesi sürecinde gerekli koordinasyonu sağlamalıdır. Sevk süreci, kazanın zamanında müdahale almasını sağlayan kritik bir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sırasında yaralının üzerindeki baskıyı azaltacak önlemler alınmalı ve sağlık personeli gelene kadar herhangi bir tıbbi müdahalede bulunulmamalıdır. Doğru sevk, iyileşme sürecini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Kaydı ve İnceleme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her türlü iş kazası, İSG mevzuatı gereği zamanında kayıt altına alınmalı ve gerekli bildirimler yapılmalıdır. Kazanın nedenlerinin analizi, benzer olayların tekrarını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bildirimleri, 6331 sayılı İş Sağlığı ve Güvenliği Kanunu uyarınca yasal süreler içinde SGK'ya yapılmalıdır. Bildirim yapılmaması, işveren için ciddi idari para cezalarına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sonrası yapılan incelemede, Elle Taşıma İşleri Yönetmeliği'nde belirtilen risk faktörleri (yükün ağırlığı, çalışma ortamı, tekrarlayan hareketler) detaylıca incelenmelidir. İnceleme sonuçları, risk değerlendirme raporuna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incelemesi, suçlayıcı değil, iyileştirici bir yaklaşımla yürütülmelidir. Elde edilen veriler, işyerindeki güvenlik kültürünü geliştirmek ve teknik önlemleri güncellemek amacıyla tüm çalışanlarla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Ergonomik Denetimler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sürekli iyileştirme, çalışma ortamının ergonomik standartlara uygunluğunun düzenli olarak denetlenmesi ve çalışanların maruz kaldığı risklerin azaltılmasını hedefler (Elle Taşıma İşleri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denetimleri, operasyonel verimlilikten ziyade çalışanların kas-iskelet sistemi sağlığını korumaya odaklanmalı ve tespit edilen uygunsuzluklar için hızlı iyileştirme planları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(KİS) istatistikleri, hangi bölümlerde daha fazla bel veya boyun zorlanması yaşandığını belirlemek için bir rehber olarak kullanılmalı, bu veriler ışığında çalışma yöntemleri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çalışanların deneyimlerini ve fiziksel zorlanma geri bildirimlerini içeren katılımcı bir yaklaşımla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 Takibi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veri takibi, yükün ağırlığı, sıklığı, mesafesi ve çalışma ortamının fiziksel özelliklerinin kayıt altına alınması ile gerçekleştirilir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süreçleri, çalışanların günlük bazda taşıdığı toplam yük miktarını ve çalışma süresini takip ederek sınır değerlerin aşılıp aşılmadığını belirlemeyi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veya manuel kayıt sistemleri sayesinde, kaza öncesi ramak kala olayları takip edilerek potansiyel riskli durumlar erkenden teşhis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takibi, sadece kaza sonrası değil, kaza öncesi önleyici tedbirlerin etkinliğini ölçmek için düzenli bir raporlama formatında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Gözden Geçirme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gözden geçirme, Elle Taşıma İşleri Yönetmeliği kapsamında yapılan risk değerlendirmelerinin güncelliğini korumak amacıyla yürütülen sistematik bir incelemedir.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yeni bir makine, yöntem veya malzeme değişikliği yapıldığında, manuel taşıma süreçleri vakit kaybetmeksizin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Gözden geçirme toplantıları, İSG kurulu üyeleri, işyeri hekimi ve operasyon sorumlularının katılımıyla gerçekleştirilerek çok yönlü değerlendirme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 dönemlerde yaşanan sağlık sorunları ve meslek hastalığı şüphesi taşıyan çalışanların raporları, periyodik incelemelerde en önemli girdi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Planlama ve Uygulama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risklere karşı aksiyon planı oluşturulurken, öncelikle toplu koruma yöntemleri (konveyör, forklift, vakumlu taşıyıcılar) değerlendirilmelidir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Aksiyonların başarıyla uygulanması için sorumlular atanmalı, gerekli bütçe ayrılmalı ve hedeflenen tamamlanma tarihleri net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sonrası yapılacak doğrulama çalışmaları ile alınan aksiyonun riski gerçekten azaltıp azaltmadığı test edilmeli, yetersiz ise yöntem tekrar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Planlanan aksiyonlar, çalışanların çalışma alışkanlıklarını doğrudan etkileyeceği için, uygulama öncesi gerekli bilgilendirme ve eğitim süreçleri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PUKÖ Döngüsü ile İSG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PUKÖ (Planla-Uygula-Kontrol Et-Önlem Al) döngüsü, elle taşıma işlerinde sürekli iyileştirmenin temel yapı taşıdır ve sistematik yönetim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riskler belirlenir, Uygulama aşamasında belirlenen önlemler hayata geçirilir, Kontrol aşamasında sonuçlar denetlenir ve Önlem alma aşamasında iyileştirme kalıcı hale getirilir.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döngü, 6331 sayılı Kanun'un öngördüğü önleyici yaklaşım ile birebir örtüşmekte olup, iş kazalarının kök nedenlerine inilmesine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PUKÖ döngüsünün her turu, işyerinde daha güvenli ve daha verimli bir çalışma iklimi yaratarak, iş sağlığı ve güvenliği kültürünün yerleşmesini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Elle Taşıma İşleri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Yönetmeliğin Uygulanmadığı Haller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sistemlerin (vinç, konveyör, forklift) doğrudan kullanıldığı taşıma işleri, elle taşıma yönetmeliğinin kapsamı dışında kalabilir; çünkü bu işlerde insan gücü yerine makine gücü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arz etmeyen, risk düzeyi çok düşük olan ve çalışan sağlığını riske atmayan basit taşıma faaliyetleri yönetmelik prosedürlerinin dışında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 ile yapılan taşıma süreçlerinde operatörlerin yetkinliği ve ekipmanların periyodik bakımları, yönetmelik dışı kalsa bile temel güvenlik gerekliliklerindendir.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Yönetmeliğin uygulanmadığı hallerde işveren, işin niteliğine göre uygun güvenlik prosedürlerini belirlemeli ve çalışanları bu süreçler hakkında detaylı olarak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İstisnaların Dar Yorumlanması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İstisnalar, yönetmeliğin ruhuna aykırı şekilde genişletilmemeli ve her zaman dar yorumlanmalıdır; çünkü amaç her koşulda çalışanın kas-iskelet sistemi sağlığını korumaktır.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istisnaları bir muafiyet gibi algılaması büyük bir hukuki ve İSG hatasıdır; istisna sadece yasal prosedürün şekil değiştirmesi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İstisnai durum tanımı, işin her aşamasında tehlikenin azaldığı kanıtlanabildiği durumlarda geçerlidir; aksi takdirde yönetmeliğin tüm hükümleri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Yorumlama hatası, ileride oluşabilecek meslek hastalıkları ve iş kazaları durumunda işverenin hukuki sorumluluğunu 6331 sayılı Kanun kapsamında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Genel 6331 Yükümlülüğünün Sürmesi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Yönetmeliği'nin uygulanmadığı veya istisna kapsamına giren işlerde dahi, 6331 sayılı İş Sağlığı ve Güvenliği Kanunu'nun genel koruma yükümlülüğü aynen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yönetmelik kapsamı dışında kalsa bile, çalışma ortamını güvenli hale getirmek ve çalışanı risklerden korumakla yasal olarak sorumlu tutulmaktadır.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risk değerlendirmesi, istisnalardan bağımsız olarak her işyeri için zorunludur ve bu değerlendirme tüm taşıma işlerini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kültüründe, yasal boşluklar veya istisnalar işvereni önlem almaktan alıkoyamaz; çalışanların sağlığı, mevzuatın üzerindedir.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İstisnai Durumların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İstisnai durumların değerlendirilmesi sürecinde işin yapıldığı ortamın fiziki şartları ve çalışanın bireysel kapasitesi (yaş, sağlık geçmişi) sürekli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taşıma işi, yönetmelik kapsamında olsun veya olmasın, ergonomik prensipler ve doğru kaldırma teknikleri açısından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Sonuç olarak, yönetmelik hükümleri minimum standartları belirler; ancak işverenlerin daha güvenli çalışma ortamı oluşturmak için ek tedbirler alma yetkisi ve sorumluluğu vardır.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sadece kaza anında değil, kaza öncesi önleyici yaklaşımlarla yapılmalı ve tüm çalışanlara bu süreçler detaylıca anlatılmalıdır.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Değerlendirmesinde Temel Faktörler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risk değerlendirmesi; yükün ağırlığı, fiziksel çaba gereksinimi, çalışma ortamının durumu, iş organizasyonu ve bireysel faktörlerin bir bütün olarak ele alınmasını gerektirir. Elle Taşıma İşleri Yönetmeliği uyarınca, bu faktörlerin her biri ayrı ayrı analiz edilerek çalışanın sağlığı üzerindeki olası kümülatif etkileri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çalışanın bel ve sırt sağlığını korumayı hedefleyen proaktif bir yaklaşım olmalıdır; bu süreçte işin yapılış şekli ve işçinin fiziksel kapasitesi birbirine uyumlu hale getirilmelidir. Her bir faktör, 6331 sayılı İş Sağlığı ve Güvenliği Kanunu kapsamında işverenin gözetme borcu çerçevesinde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Ek-1 Risk Faktörlerinin İncelenmesi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Yönetmeliğin Ek-1 bölümünde yer alan risk faktörleri, işin doğasına göre sistematik bir şekilde incelenmelidir; bu faktörler yükün özellikleri, fiziksel güç gereksinimi ve çalışma ortamının geometrik özellikleri gibi teknik detayları kapsar. İşyeri Bina ve Eklentilerinde Alınacak Sağlık ve Güvenlik Önlemlerine İlişkin Yönetmelik ile uyumlu olarak, zeminin kayganlığı veya yüksekliği gibi çevresel etmenler de bu analizde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faktör, çalışanın omurgasına binen yükü doğrudan etkileyebileceğinden, değerlendirme sırasında bu kriterlerin her birine odaklanılması zorunludur. Analiz süreci, işin yapıldığı alanın darlığı veya genişliği gibi fiziksel limitleri de içerecek şekilde genişletilmelidir.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İşinin Temel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işi; yükün bir veya birden fazla çalışan tarafından elle ya da vücut gücü kullanılarak kaldırılması, indirilmesi, itilmesi, çekilmesi, taşınması veya desteklenmesi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yükün fiziksel olarak yer değiştirmesini veya bir noktada sabit tutulmasını kapsar; Elle Taşıma İşleri Yönetmeliği kapsamında işverenin temel sorumluluğu bu işleri minimize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elle tutulması, kavranması veya vücudun herhangi bir parçası ile temas halinde hareket ettirilmesi, yönetmelikte tanımlanan temel elle taşıma faaliyetleri arasında sayılmaktadır.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Skorlama Yöntemleri: NIOSH ve KIM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sayısal olarak ifade edilebilmesi için NIOSH (ABD Ulusal Mesleki Güvenlik ve Sağlık Enstitüsü) veya KIM (Anahtar Gösterge Metodu) gibi uluslararası kabul görmüş skorlama yöntemleri kullanılmalıdır. Bu yöntemler, yükün ağırlığı, kavrama kolaylığı, taşıma mesafesi ve frekansı gibi parametreleri matematiksel modele dökerek risk seviyesini objektif bir şekilde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Skorlama, belirsizliği azaltarak hangi iş istasyonunda iyileştirme yapılması gerektiğine dair somut veriler sunar; bu veriler İş Sağlığı ve Güvenliği Risk Değerlendirmesi Yönetmeliği gereğince risk seviyesinin belirlenmesinde temel alınabilir. Elde edilen skorlar, işyerindeki önceliklendirme stratejilerinin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Önceliklendirme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elde edilen risk puanları, İş Sağlığı ve Güvenliği Risk Değerlendirmesi Yönetmeliği ilkeleri çerçevesinde önceliklendirilmeli ve en yüksek riskten başlanarak kontrol tedbirleri planlanmalıdır. Önceliklendirme yapılırken, mümkünse riskin kaynağında yok edilmesi, eğer mümkün değilse ikame veya teknik iyileştirmeler gibi kontrol hiyerarşisi adımları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ve kişisel koruyucu donanım kullanımı, teknik önlemlerin yetersiz kaldığı durumlarda tamamlayıcı olarak kullanılmalıdır; ancak bu, temel çözüm olarak kabul edilmemelidir. Aksiyon planı hazırlanırken sorumlular, termin süreleri ve kaynak ihtiyacı net bir şekilde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risk değerlendirme çalışmaları, kullanılan yöntemler ve alınan önlemler yasal mevzuata uygun olarak yazılı kayıt altına alınmalı ve güncellenmelidir. İş Sağlığı ve Güvenliği Risk Değerlendirmesi Yönetmeliği gereği, bu belgeler işyerinde denetimler sırasında sunulmak üzere hazır tutulmalı ve çalışma şartlarındaki her türlü değişiklikte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geçmişteki risk seviyeleri ile güncel durumun karşılaştırılmasını sağlayarak sürekli iyileştirme döngüsüne katkı sağlar; bu süreç, işyerinde güvenlik kültürünün yerleşmesinde kritik bir rol oynar. Belgelerin düzenli aralıklarla gözden geçirilmesi, yasal uyumluluğun sürekliliği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Taşımada Yük Faktörleri ve Fiziksel Özellikler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ve boyutları, taşıma sırasında vücuda binen yükü doğrudan etkiler; Elle Taşıma İşleri Yönetmeliği gereği, yükün kavranmasının zor olması veya dengesiz olması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kenarlı veya pürüzlü yüzeyli yükler, elle temas anında yaralanmalara neden olabilir; bu tür yüklerin taşınması sırasında uygun eldiven gibi kişisel koruyucu donanımların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kaygan yüzeyli olması, kavrama sırasında elden düşme veya kontrol kaybı riskini doğurur; bu nedenle, yükün yapısına uygun tutma noktalarının belirlenmesi güvenli taşıma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hacmi, taşıma esnasında görüş açısını engelleyebilir; bu durum, çevredeki tehlikelerin fark edilmesini güçleştirerek çarpma veya tökezleme gibi iş kazalarına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Ağırlık Merkezi ve Vücut Mekaniği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merkezinin vücuda uzak olması, bel omurlarına binen baskıyı kaldıraç etkisi nedeniyle artırır; yükün vücuda mümkün olduğunca yakın tutulması, kas-iskelet sistemi üzerindeki stresi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Vücuttan uzak tutulan yükler, omurga üzerindeki moment kolunu uzatarak disk kayması veya bel fıtığı gibi meslek hastalıklarına zemin hazırlar; taşıma sırasında yükün gövdeye yakınlığı, dengeyi korumak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merkezinin değiştiği durumlar, taşıyıcının duruşunu bozarak dengesizliğe yol açar; bu yüzden, özellikle düzensiz yüklerde merkez noktasının belirlenmesi ve vücuda yakın konumlandırılması teknik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işverenler çalışanlara yükün vücuda yakın taşınması konusunda uygulamalı eğitimler vererek ergonomik riskleri minimize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Stabil Olmayan ve Kayan İçerik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içindeki malzemelerin hareket etmesi veya ağırlık merkezinin aniden yer değiştirmesi, taşıma sırasında beklenmedik dengesizliklere yol açar; bu tür yükler taşınmadan önce içerik sabitleme yöntemleri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içerikli veya gevşek parçalı yükler, taşınma sırasında yalpalayarak taşıyıcının dengesini bozar; bu durum, özellikle merdiven çıkarken veya dar alanlarda ciddi düşme ve yaralanma risklerini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stabil olmayan yüklerin taşınmasında mümkünse mekanik araçların kullanılmasını veya yükün ambalajının iyileştirilmesini tavsiye eder; manuel taşıma ancak teknik zorunluluk varsa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yükün kaymasını önlemek için yük sabitleme ekipmanları kullanılmalı ve yükün içine yerleştirilen malzemelerin hareket kabiliyeti minimuma indirilerek stabilite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Yükün Fiziksel Tehlikeleri: Sıcak, Soğuk ve Keskinlik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sıcak veya çok soğuk yükler, el ve vücutla temas ettiğinde termal yanıklara veya doku hasarına yol açabilir; bu tür yüklerin taşınmasında ısı yalıtımlı koruyucu eldivenler veya özel taşıma aparatları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kenarlı yükler, eldivenleri delebilir veya vücutta ciddi kesiklere neden olabilir; işveren, bu tür riskli yüklerin taşınmasında kesilmeye dirençli koruyucu ekipmanları çalışanlara temin etmekle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yüzey sıcaklığının ekstrem değerlerde olması, taşıyıcının dikkatinin dağılmasına ve yükü aniden bırakmasına neden olabilir; bu durum hem yükün zarar görmesine hem de ayak bölgesinde kaza riskine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bu tür fiziksel tehlike arz eden yüklerin etiketlenmesi ve taşıyıcının bu tehlike hakkında önceden bilgilendirilmesi, iş kazalarının önlenmesi açısından hayati bir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Üzerindeki Etiketleme ve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üzerinde bulunan ağırlık, içerik ve tehlike uyarı etiketleri, taşıyıcının taşıma yöntemini belirlemesi için temel bilgiyi sağlar; etiketsiz yüklerin taşınması, belirsizlik nedeniyle yüksek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yüklerin ağırlık ve ağırlık merkezi gibi kritik verilerinin açıkça belirtilmesini şart koşar; bu bilgiler, taşıyıcının fiziksel kapasitesine uygun karar vermesini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kimyasal veya biyolojik madde içeren yüklerdeki uyarı etiketleri, koruyucu donanım seçimi için rehberlik eder; çalışanlar bu etiketleri okumadan ve anlamadan taşıma işlemini kesinlikle başlatmamalıdır.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yüklerin üzerine gerekli uyarı işaretlerini yerleştirmeli ve çalışanlara bu işaretlerin anlamlarını içeren eğitimler vererek, bilinçli bir taşıma kültürü oluşturulmasına katkıda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Çaba ve Tehlikeli Hareketler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ağırlığı kadar hareketin türü de risk faktörüdür; aşırı güç kullanımı, öne bükülme, uzanma ve ani hareketler omurga üzerinde ciddi baskı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hareketleri, yükün vücuttan uzaklaşmasına ve kaldıraç etkisinin artmasına neden olarak bel bölgesine binen yükü katlayarak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hareketler, vücudun denge merkezini bozar ve kas-iskelet sisteminde mikro travmalara yol açarak ani bel tutulmalarını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yükü kaldırmadan önce fiziksel zorlanmayı azaltmak için yükü vücuda yakın tutmalı ve ani ivmelenmelerden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Gövde Dönmesinin Omurga Üzerindeki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Gövde dönmesi (twisting), omurlar arası disklerin en savunmasız olduğu pozisyondur ve yük taşırken bu hareketin yapılması fıtık riskini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 taşırken gövde dönmesinden kaçınılmasını, eğer zorunluysa ayakların yük yönüne doğru döndürülerek tüm gövdenin birlikte hareket ettirilmesini tavsiye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dönme hareketine karşı dirençsizdir; dönme sırasında yükün basıncı disklerin bir tarafına yoğunlaşarak yapısal bütünlüğün bozulmasına sebep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 gövde dönmesini gerektirmeyecek şekilde düzenlenmeli ve yük alma-bırakma noktaları vücut hizasında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ve Kas-İskelet Sistemi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ve kas-iskelet sistemi rahatsızlıkları, özellikle yanlış kaldırma teknikleri ve tekrarlayan hareketler sonucunda ortaya çıkan en yaygın mesleki sağlık sorunları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Yönetmeliği'ne göre, yükün ağırlığı kadar, yapılan hareketin tekrarlanma sıklığı ve çalışma ortamının ergonomik durumu da bel sağlığı açısından kritik risk faktörleridir.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 doğal duruşunun bozulması, ani döndürme hareketleri veya yükün vücuttan uzakta taşınması, omurga üzerindeki baskıyı artırarak kalıcı kas ve iskelet sistemi hasarlarına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Yüklenme ve Kas Yorgunluğu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tutma, bir yükü uzun süre aynı pozisyonda tutmak veya belirli bir kas grubunu uzun süre sabit çalıştırmaktır; bu durum kaslardaki kan akışını kısıtlayarak dokuların oksijensiz kalmasına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statik yüklenme, kas yorgunluğu ve ağrıya yol açan önemli bir risk faktörü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çalışma sırasında kaslarda laktik asit birikimi hızlanır, bu da ağrı ve krampları tetikleyerek uzun vadede kronik kas-iskelet sistemi hastalıklarına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yükü sabit tutmaları gereken durumlarda, kasların dinlenmesi için kısa süreli esneme molaları verilmeli ve yük destekleyici ekipmanlar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Zorlanma ve Kümülatif Travmalar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zorlanma, aynı kas gruplarının kısa aralıklarla ve sürekli olarak kullanılmasıdır; bu durum zamanla kümülatif travmalara yol açarak doku hasarını kronikleştirir.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Yönetmeliği'nde belirtilen risk faktörlerinden biri olan tekrarlı işler, tendon kılıfı iltihabı ve sinir sıkışması gibi meslek hastalıklarının ana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Kümülatif travma, tek seferde oluşan bir kaza değil, yıllar içinde biriken mikro hasarların sonucudur ve iyileşme süreci oldukça uzun ve zordur.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işlerde rotasyon uygulaması yapılmalı, işin temposu ayarlanmalı ve gerekli durumlarda mekanik destek sistemleri devreye alınarak insan üzerindeki baskı hafifletilmelidir.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Duruş ve Pozisyonel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bozukluğu, vücudun doğal hizasından (nötr pozisyon) uzaklaşmasıdır; bu durum eklemlerin yanlış açılarda kullanılmasına ve bağ dokuların gereksiz gerilmesine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çalışma ortamı, çalışanın dik duruşunu koruyabileceği, baş ve boyun hizasının doğal formunda kalacağı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öne eğilerek veya yanlara doğru uzanarak yapılan çalışmalar, belin alt kısmındaki disklere binen yükü artırarak yapısal bozulmalara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çalışma ortamı için ekipman yükseklikleri çalışanın boyuna göre ayarlanmalı ve yükün yerden kaldırılmasında dizler bükülerek destek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Ortamında Fiziksel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çalışma ortamındaki aydınlatma seviyesi işin niteliğine uygun olmalı ve göz yorgunluğunu önleyecek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 kaygan olmayan ve takılma riski yaratmayan malzemelerden seçilmeli; sıvı dökülmeleri veya atıklar nedeniyle oluşabilecek kayma tehlikelerine karşı düzenli temizlik ve bakım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ortam sıcaklığı, yapılan işin ağırlığına ve çalışanların performansına uygun seviyede tutulmalı, aşırı sıcak veya soğuk hava akımları izole edilerek dengelenmelidir.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 yapılan çalışmalarda, ekipmanların ve malzemelerin yerleşimi, çalışanların vücut mekaniklerini bozmayacak ve doğal hareketlerini kısıtlamayacak şekilde planlanarak organize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Kısıtlı Hareket Alanı ve Ergonomik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taşınacağı alan yeterli genişlikte olmalı; kısıtlı hareket alanı, çalışanın vücudunu uygun olmayan açılarda bükmesine veya zorlamasına neden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kısıtlılık, yükün vücuda yakın tutulmasını engelliyorsa, bu durum bel ve omurga üzerindeki yükü artırarak uzun vadede ciddi kas ve iskelet sistemi hastalıklarına zemin hazırlamaktadır.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alanı kısıtlı olan bölgelerde, yükü taşımak yerine taşıma arabaları veya mekanik yardımcılar kullanılarak, çalışanın manevra kabiliyeti artırılmalı ve riskler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kısıtlı alanlarda çalışma yapılması zorunlu olan durumlarda, çalışanların çalışma pozisyonlarını sık sık değiştirebileceği molalar planlamalı ve ergonomik risk değerlendirmesini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Basamak ve Rampalarda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Basamaklar ve rampalar, İşyeri Bina ve Eklentilerinde Alınacak Sağlık ve Güvenlik Önlemlerine İlişkin Yönetmelik gereği, üzerinde yük taşınmasına uygun eğim ve yüzey dokusuna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yüzeylerde veya basamaklarda elle taşıma yapılırken, görüş açısının kapanmaması için yükün boyutu ve yüksekliği dikkatle kontrol edilmeli, gerekirse ikinci bir kişi yardımı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kenarlarında ve rampaların her iki tarafında, çalışanın dengesini sağlayabileceği ve yükün ağırlığını dengeleyebileceği sağlam, kaymaz korkuluklar veya tutunma rayları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ve rampa geçişlerinde, zemin düzensizliklerini gidermek için yüksek kontrastlı işaretlemeler kullanılmalı ve bu geçiş bölgelerinde aydınlatma seviyesi diğer alanlardan daha yüksek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Düzensizlikleri ve Takılma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Zeminlerdeki çukurlar, çatlaklar veya kablolar gibi düzensizlikler, özellikle elinde yük taşıyan bir çalışan için ciddi bir düşme ve yaralanma riski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zemin düzensizlikleri ivedilikle onarılmalı ve geçici durumlarda uyarı levhaları ile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güzergahı üzerinde bulunan eşiklerin veya zemin seviyesi farklarının, rampalar veya uygun seviye ayarlayıcılar ile düzeltilmesi, yükün sarsılmadan taşınmasını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temizliği, sadece görünür kirlerin değil, takılmaya neden olabilecek küçük nesnelerin ve gevşek malzemelerin de düzenli olarak temizlenmesi şeklinde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Ortamında İklim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sıcaklık, nem ve hava akımı değerleri, İşyeri Bina ve Eklentilerinde Alınacak Sağlık ve Güvenlik Önlemlerine İlişkin Yönetmelik kapsamında çalışanların fiziksel sağlığı için uygun sınır değerlerde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ortamlarda elle taşıma yapmak, terleme nedeniyle sıvı kaybını artırır ve çalışanın çabuk yorulmasına, dikkat dağınıklığına ve sonuç olarak kaza yapma riskine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ortamlarda ise kasların sertleşmesi ve hareket kabiliyetinin azalması, ani yük kaldırma hareketlerinde kas yaralanmalarına ve eklem sorunlarına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iklimlendirmesi, çalışanın vücut ısısını dengeleyecek şekilde ayarlanmalı, aşırı hava akımı (cereyan) gibi doğrudan etkilerden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İşlerinde Organizasyonel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tempo ve yetersiz mola süreleri, çalışanlarda fiziksel yorgunluğu artırarak kas-iskelet sistemi hastalıklarına zemin hazırlar; Elle Taşıma İşleri Yönetmeliği uyarınca çalışma düzeni, vücut üzerindeki yükü en aza indirecek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aynı kas gruplarının sürekli zorlanmasına yol açarak kronik rahatsızlıklara neden olur; iş organizasyonu, farklı kas gruplarını devreye sokacak şekilde çeşitlendirilmelidir.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mesafeli taşıma faaliyetleri, enerji tüketimini artırır ve bel veya sırt yaralanması riskini yükseltir; taşıma mesafeleri mümkünse kısaltılmalı, mekanik yardımcılar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temposunun denetimsiz artışı, dikkatsizliğe ve dolayısıyla iş kazalarına neden olur; işveren, 6331 sayılı İş Sağlığı ve Güvenliği Kanunu kapsamında güvenli bir tempo belirlemekle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ve Dinlenme Sürelerinin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İş-dinlenme dengesinin gözetilmemesi, vücudun toparlanma sürecini engeller ve birikimli yorgunluğa yol açar; bu durum, Elle Taşıma İşleri Yönetmeliği kapsamındaki ergonomik riskleri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ve sık molalar, uzun süreli tek bir molaya kıyasla kasların daha hızlı toparlanmasını sağlar; iş programı, çalışanların fizyolojik ihtiyaçlarına göre esnek ve verimli bir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Yorucu çalışma periyotları sonrası verilen dinlenme süreleri, çalışanın dikkat seviyesini korumasına yardımcı olur; bu dengenin kurulması, 6331 sayılı İş Sağlığı ve Güvenliği Kanunu'nun işverene yüklediği gözetim borcunun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alanlarının fiziksel koşulları, yorgunluğun giderilmesi için uygun olmalı; gürültüden uzak, temiz ve yeterli oturma alanlarına sahip bir ortam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İnsan Gücüyle Yük Hareketi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gücüyle yük hareketi, mekanik bir destek veya yardımcı ekipman kullanılmaksızın, tamamen çalışanın kendi fiziksel gücüyle yükü bir noktadan diğerine aktarması işlemidir.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işverenler mümkün olan durumlarda mekanik araçlar kullanarak bu tür insan gücü gerektiren taşıma işlerini ortadan kaldırmakla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taşıyabileceği yük miktarı, yaş, cinsiyet ve fiziksel kapasite gibi bireysel faktörler göz önüne alınarak belirlenmeli ve aşırı yüklenmeden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Rotasyon Sisteminin Ergonomik Faydaları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eksikliği, çalışanın sürekli aynı pozisyonda ve aynı kas gruplarıyla çalışmasına neden olur; bu durum, vücudun belirli bölgelerinde aşırı yüklenmeye ve meslek hastalıklarına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çalışanların farklı görevlerde yer almasını sağlayarak kas-iskelet sistemi üzerindeki statik yükü dağıtır; Elle Taşıma İşleri Yönetmeliği, risklerin azaltılması için organizasyonel tedbirlerin alınmasını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sistemi, çalışanların işe olan ilgisini artırırken, tekrarlı işlerden kaynaklanan psikososyal riskleri de minimize eder; görev değişiklikleri, çalışanların yetkinliklerine uygun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uygulaması, risk değerlendirmesi sonuçlarına göre belirlenmeli ve çalışanlar rotasyon süreci hakkında bilgilendirilmelidir; böylece güvenli çalışma ortamı sürdürülebilir hale getirilir.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Zaman Baskısı ve Güvensiz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baskısı, çalışanları hızlı hareket etmeye zorlayarak güvenli taşıma tekniklerinin göz ardı edilmesine yol açar; bu durum, ani bel incinmeleri ve düşme gibi kazaların birincil nedenidir.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zamanında yetişmesi için yapılan aceleci yaklaşımlar, ergonomik kuralların ihlal edilmesine neden olur; 6331 sayılı İş Sağlığı ve Güvenliği Kanunu uyarınca, üretim hedefleri güvenlikten daha öncelikli tutulamaz.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baskısını azaltmak için iş süreçleri gerçekçi hedeflerle planlanmalı, operasyonel süreçlerdeki darboğazlar giderilmelidir; Elle Taşıma İşleri Yönetmeliği gereği, yükün ağırlığı zaman baskısından etkilenmemelidir.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zaman baskısı altında hata yapma riski, risk değerlendirme raporlarında dikkate alınmalı ve iş yükü dağılımı bu veriler ışığında optimize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İş Akışı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akışının verimsiz planlanması, yüklerin gereksiz yere birden fazla kez taşınmasına veya uygun olmayan rotalarda ilerletilmesine neden olur; süreç, malzemelerin en kısa ve güvenli yoldan taşınacağı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 tasarımı, Elle Taşıma İşleri Yönetmeliği'ne uygun olarak, çalışanın vücut mekaniğini bozmayacak şekilde düzenlenmelidir; yüklerin kaldırılması ve taşınması sırasında uygun ekipman kullanımı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akışındaki karmaşıklık ve düzensizlik, çalışanların odaklanma sorunları yaşamasına ve iş güvenliği kurallarını atlamasına neden olabilir; süreç, basit, anlaşılır ve güvenli adımlardan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akışının periyodik olarak gözden geçirilmesi, yeni tehlikelerin tespit edilmesini sağlar; süreç iyileştirmelerinde çalışanların geri bildirimleri, 6331 sayılı İSG Kanunu çerçevesinde aktif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Fiziksel Uygunluk ve Kapasite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fiziksel uygunluğu, yapılacak işin ağırlığına ve mesafesine uygun olmalıdır; Elle Taşıma İşleri Yönetmeliği uyarınca çalışanların kapasitesini aşan yükler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 düzeyi, işin güvenli yapılması için kritiktir; tecrübesiz çalışanlara kaldırma teknikleri konusunda pratik eğitimler verilerek işe alıştırma süreci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 faktörü, kas-iskelet sistemi dayanıklılığı üzerinde doğrudan etkilidir; yaşlı çalışanlar için daha düşük ağırlık sınırları veya yardımcı ekipman kullanımı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durumu ve uygun KKD seçimi, operasyonel güvenlik için zorunludur; çalışanlara eldiven ve kaymaz tabanlı ayakkabı gibi koruyucu donanımlar eksiksiz temin edilerek kullanımı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Önceki Bel Rahatsızlıkları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Geçmişte yaşanmış bel veya sırt rahatsızlıkları, tekrarlayan sakatlanmalar için en büyük risk faktörüdür; bu geçmişi olan çalışanlar işe giriş muayenelerinde mutlaka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planlaması yapılırken, kronik rahatsızlığı olan çalışanların ağır yük kaldırma işlerinden muaf tutulması veya görev değişikliğine gidilmesi, 6331 sayılı İş Sağlığı ve Güvenliği Kanunu kapsamında işverenin gözetme borcudur.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sağlığını korumak için yapılan işin ergonomik düzenlemesi, yükün vücuda yakın tutulması ve dizlerin bükülerek ağırlığın bacaklara verilmesi gibi teknikler eğitimlerde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önerilen kısıtlamalara kesinlikle uyulmalı, çalışanın kendi sınırlarını zorlamasına izin verilmemelidir; bu süreç kayıt altına alınarak periyodik olarak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Düzeyi ve Güvenli Çalışma Bilinci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eğitim düzeyi, teknik talimatları anlama ve uygulama hızını doğrudan etkiler; bu nedenle eğitim materyalleri herkesin anlayabileceği sadelikte ve görsel destekli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taşıma yöntemleri konusunda periyodik eğitimler verilmesi, Çalışanların İş Sağlığı ve Güvenliği Eğitimlerinin Usul ve Esasları Hakkında Yönetmelik gereğince işverenin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sadece teknik bilgiler değil, risk algısı ve tehlikeyi önceden sezme yetisi üzerinde durulmalı; ramak kala olayların raporlanması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Bilinçli çalışan, sadece kendi güvenliğini değil, ekip arkadaşlarının güvenliğini de gözetir; bu durum işyerinde güçlü bir güvenlik kültürü oluşturulmasına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Gebe ve Genç Çalışanların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çalışanların elle taşıma işlerinde çalıştırılması, Gebe veya Emziren Kadınların Çalıştırılma Şartlarıyla Emzirme Odaları ve Çocuk Bakım Yurtlarına Dair Yönetmelik ile kısıtlanmıştır; bu kişilere uygun hafif görevler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 fiziksel gelişimleri henüz tamamlanmadığı için ağır yük taşıma işlerinden korunmalı ve deneyimli bir usta nezaretinde yetiştirilmelidir.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gebe veya genç çalışanların risklerini özel olarak değerlendirmeli ve çalışma ortamını bu riskleri minimize edecek şekilde düzenlemelidir.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özel grupların sağlık gözetimi, işyeri hekimi tarafından daha sık aralıklarla yapılmalı ve çalışma koşulları tıbbi tavsiyelere göre esnetilmelidir.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Uygunluk ve Ergonomik Tasarım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kişiye uygunluğu, tasarım aşamasında başlamalıdır; iş istasyonları, çalışanın boyuna, kol uzunluğuna ve fiziksel yapısına göre ayarlanabilir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sınırların aşılmaması için iş yükü dağılımı dengeli yapılmalı; mümkün olan durumlarda mekanik yardımcılar (transpalet, konveyör)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işi yaparken maruz kaldığı duruş bozuklukları, kas-iskelet sistemi hastalıklarına yol açar; bu nedenle çalışma alanları ergonomi prensiplerine uygun dizayn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kişiye uygunluğunu sağlamak, verimliliği artırırken kaza riskini azaltır; düzenli aralıklarla yapılan saha gözlemleri, ergonomik eksikliklerin tespit edilmesini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İşlerinde Temel Ağırlık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ideal koşullarda bir çalışan için rehber ağırlık limiti 25 kg olarak belirlenmiştir; ancak bu değer her durum için geçerli bir sınır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çalışma koşulları; yükün gövdeye yakın tutulduğu, dik duruşun korunduğu ve zeminin düz olduğu durumları ifade eder; bu şartlar bozulduğunda güvenli taşınabilecek ağırlık miktarı da azalmaktadır.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elle taşıma işlerini mümkün olduğunca mekanik araçlarla ikame etmekle yükümlüdür; mekanik destek sağlanamadığı durumlarda ise risk değerlendirmesi yaparak yükü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taşıma sırasında bacak kaslarını kullanmaları ve yükü ani hareketlerden kaçınarak kaldırmaları konusunda uygulamalı eğitimler verilmesi yasal bir gerekliliktir; bu eğitimler iş kazalarını önlemede kritik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Mekaniği ve Ağırlık Merkezi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vücut ağırlık merkezine yakın tutulması, omurga üzerindeki baskıyı önemli ölçüde azaltır; yük gövdeden uzaklaştıkça omurgaya binen yük katlanarak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sırasında omurganın doğal S eğrisinin korunması, bel fıtığı ve kas zorlanmalarını önlemek için hayati önem taşır; kaldırma işlemi sırasında bacaklardan güç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yükü vücutlarına yakın tutabilmeleri için çalışma alanlarını düzenlemeli ve gereksiz uzanma hareketlerini engelleyen ergonomik tasarımlar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yükü kaldırmadan önce ağırlığını kontrol etmeli ve kendi fiziksel kapasitelerini aşan yükler için mutlaka yardım talep etmelidir; bu sadakat borcu değil, iş güvenliği gerekliliğidir.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Yardım Olmayan Hallerde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yardımın bulunmadığı veya kullanılamadığı hallerde, elle taşıma işleri kaçınılmaz hale gelir; bu durumda işveren, riskleri en aza indirecek organizasyonel önlemleri almak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mekanik araçların olmadığı durumlarda, çalışanın yükü güvenli bir şekilde kavramasını sağlayan tutma yerleri ve uygun zemin koşullarının sağlanmasını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ekipman yokluğunda, çalışanlara yükün ağırlığı, ağırlık merkezi ve güvenli taşıma yöntemleri hakkında detaylı eğitim verilmesi, iş kazalarını önlemede en temel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Değerlerin Ötesinde Risk Temelli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tek bir sabit ağırlık değeri yerine risk temelli bir yaklaşım benimser; taşımanın sıklığı, mesafesi ve çevresel faktörler limitleri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yapılırken yükün fiziksel özellikleri, çalışma ortamının darlığı veya sıcaklığı gibi değişkenler göz önünde bulundurulmalı ve her iş istasyonu için özel limitler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analizlerinde, çalışanların bireysel fiziksel kapasiteleri de dikkate alınmalı; yaş, cinsiyet veya sağlık durumu gibi faktörler, taşıma limitlerinin revize edilmesini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mevzuata uyum sağlamak için 6331 sayılı İSG Kanunu kapsamında düzenli saha denetimleri yapılmalı ve belirlenen limitlerin aşılmadığı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Yükün Gövdeden Uzaklaşması ve Kapasite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vücuttan uzaklaşması, kaldıraç etkisi yaratarak bel omurları üzerindeki baskıyı artırır; kolların uzatılması, taşıma kapasitesinin %50'ye varan oranlarda azalmasına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tasarımı, yüklerin vücuda yakın tutulmasına izin verecek şekilde düzenlenmelidir; raflar, çalışanların göğüs ve bel hizasında olacak şekilde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 mesafeli taşımalarda, yükün ağırlığından ziyade taşınan yolun zemini ve engellerin varlığı, iş kazası riskini artıran temel unsurlardır; yollar temiz ve engelsiz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yükün gövdeden uzaklaşmasını engelleyecek yardımcı ekipmanlar (el arabaları, konveyörler) sağlayarak, çalışan üzerindeki biyomekanik yükü minimize etmekle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Faktörlerin Birleşik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riskler kümülatiftir; yani tek başına tehlikeli olmayan bir ağırlık, yüksek frekanslı taşıma veya kötü duruşla birleştiğinde ciddi meslek hastalıklarına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süresi ve dinlenme aralıkları, kas yorgunluğunu önlemek için stratejik olarak planlanmalıdır; yorgun kaslar, ani hareketlerde yaralanmaya karşı korumasız kalmaktadır.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faktörler (zemin kayganlığı, yetersiz aydınlatma) ve kişisel koruyucu donanım kullanımı, taşıma limitlerini doğrudan etkileyen yardımcı belirleyicilerdir; bu unsurlar bütüncül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kurallarına uyum, sadece bir yönetmelik zorunluluğu değil, çalışanın uzun vadeli sağlığını koruyan bir sürdürülebilirlik uygulamasıdır; dikkatli olmak kazaları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Kadın Çalışanlarda Temel Taşıma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kadın çalışanlar için belirlenen rehber yük limitleri, erkek çalışanlara oranla daha düşük seviyelerde tutulmuştur; bu sınırlandırma fiziksel kapasite farklarından kaynaklanmaktadır.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rehber limit olarak 15 kilogram civarı bir değer baz alınmaktadır; ancak bu değer yükün taşınma sıklığı, mesafesi ve duruş pozisyonuna göre değişkenlik gösterebilmektedir.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kadın çalışanların yasal limitlerini aşan yüklerle karşılaşmaması için iş organizasyonunu gözden geçirmekle yükümlüdür; gerekli durumlarda yardımcı ekipman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Limitlerin aşılmaması, çalışanlarda oluşabilecek kas ve iskelet sistemi hastalıklarının önlenmesi açısından kritik öneme sahiptir; bu kurallar tüm işyerlerinde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Fizyolojik Farklılıklar ve Ergonomik Gerekçeler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çalışanların kas-iskelet sistemi yapısı, erkeklere göre farklılıklar gösterir; özellikle bağ dokusu esnekliği ve kas kütlesi dağılımı taşıma kapasitesini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Hormonal değişimler ve eklem yapısındaki farklılıklar, ağır yük altında yaralanma riskini artırabilir; bu nedenle ergonomik tasarım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risk değerlendirmesi yapılırken kadın çalışanların fizyolojik özellikleri dikkate alınmalı ve çalışma ortamı buna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prensipler, sadece ağırlık limitine odaklanmaz; aynı zamanda yükün kavranabilirliği ve taşıma rotasının güvenliği gibi faktörleri de kapsar; bu durum tüm çalışanlar için geçerlidir.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Koşullarına Göre Limit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taşınma sıklığı arttıkça, yönetmelikte belirtilen rehber limitlerin aşağıya çekilmesi zorunludur; sürekli taşıma yapılan işlerde yorgunluk faktörü kümülatif etki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taşındığı mesafe uzadıkça veya taşıma sırasında vücudun bükülmesi, dönülmesi gerektiğinde, güvenli ağırlık sınırı daha da düşürülmelidir.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ısı, nem ve havalandırma gibi çevresel faktörler, fiziksel yorgunluğu hızlandırır; bu durum, kadın çalışanların taşıyabileceği yük miktarını doğrudan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değerlendirmesinde bu değişkenleri birer risk etmeni olarak tanımlamalı ve her bir koşul için ayrı limitler belirlemelidir; bu süreç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Değerlendirme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Kadın çalışanlar için yapılan risk değerlendirmesi, bireysel sağlık durumlarını ve varsa kronik rahatsızlıkları da kapsamalıdır; bu süreç İSG uzmanı ve işyeri hekimi işbirliğiyle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Gebelik veya doğum sonrası süreçlerde, kadın çalışanın ağır yük kaldırması yasaktır; bu dönemlerde görev değişikliği veya hafif işlere geçiş mutlaka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yapılan periyodik muayenelerde, çalışanın kas-iskelet sistemi kapasitesi değerlendirilerek, özel kısıtlamalar gerekip gerekmediğine karar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değerlendirmeler, çalışanın işe uyumunu artırırken, meslek hastalıklarının oluşumunu engeller; kayıtlar gizlilik prensiplerine uygun şekilde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Organizasyonu ve Rotasyon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 taşıma gerektiren işlerde tek bir çalışana yüklenmek yerine, iş rotasyonu veya takım çalışması uygulamaları tercih edilmelidir; bu yöntem kümülatif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rotasyonu, çalışanın farklı kas gruplarını kullanmasını sağlayarak tekrarlı zorlanma sendromlarını önler; bu uygulama iş verimini de olumlu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mekanik taşıma sistemlerinin kullanımı, el ile taşıma ihtiyacını minimize etmelidir; bu, yönetmeliğin temel amaçlarından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Yönetim, iş akışlarını tasarlarken kadın çalışanların yasal limitlerini ve fiziksel kapasitelerini bir kısıt olarak değil, güvenli bir çalışma ortamı için standart olarak görmelidir.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Genç Çalışanlarda Yasal Ağırlık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18 yaşını doldurmamış genç çalışanlar için elle taşıma işlerinde özel sınırlamalar mevcuttur. Çocuk ve Genç İşçilerin Çalıştırılma Usul ve Esasları Hakkında Yönetmelik gereği, bu çalışanların fiziksel gelişimlerini olumsuz etkileyecek yüklerin kaldırılması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işçilerin taşıyabileceği azami ağırlıklar, yetişkin çalışanlara kıyasla daha düşük belirlenmiştir. İşverenler, bu çalışanların görev tanımlarını yaparken fiziksel kapasitelerini dikkate almalı ve yasal limitlerin üzerine çıkılmadığından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genç çalışanların görevlendirildiği işlerde ergonomik risk faktörleri öncelikli olarak analiz edilmelidir. Ağır yüklerin kaldırılması, taşınması veya itilmesi gibi süreçlerde genç çalışanlar için mutlaka özel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çalışanların görevlerini yerine getirirken maruz kalacakları yükler, iş güvenliği uzmanları tarafından periyodik olarak denetlenmelidir. Yasal limitlerin aşılması durumunda işveren ciddi idari yaptırımlarla karşılaşabilir ve çalışan sağlığını tehlikeye atmış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Gelişim Çağı ve Fiziksel Koruma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Gelişim çağındaki genç çalışanların kas ve iskelet sistemi henüz tam olgunlaşmamıştır. Bu nedenle, tekrarlı hareketler veya statik duruşlar içeren işlerde, çocuk ve genç işçilerin vücut bütünlüğünü korumak işverenin temel yasal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Kemik gelişimi devam eden gençlerde, ağır yüklerin neden olduğu baskı kalıcı omurga deformasyonlarına yol açabilir. İşverenler, bu yaş grubundaki çalışanları ağır fiziksel güç gerektiren pozisyonlardan uzak tutmalı ve gelişimlerini destekleyici çalışma ortamları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değerlendirmesi sürecinde, genç çalışanların biyolojik gelişimi özel bir risk faktörü olarak tanımlanmalıdır. 6331 sayılı İş Sağlığı ve Güvenliği Kanunu, işverene çalışanların sağlık durumunu ve fiziksel özelliklerini gözetme borcu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 genç çalışanların boy ve kuvvet özelliklerine göre uyarlanmalıdır. Çalışma sahasında kullanılan ekipmanların gençlerin fiziksel yapısına uygun olması, uzun vadeli meslek hastalıklarının önlenmesi açısından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Tanım Kapsamı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işlerinin tanım kapsamı, sadece ağır yükleri değil, aynı zamanda hafif görünen ancak yanlış pozisyonda taşınan tüm fiziksel yük hareketlerini de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iş yerinde yürütülen tüm elle taşıma faaliyetlerini düzenlerken, çalışanın fiziksel özelliklerini ve yükün özelliklerini (şekil, boyut, denge) dikkate alan bir yaklaşımı benimser.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Tanım kapsamı, çalışma ortamının sınırlarını aşan veya kişisel koruyucu donanım kullanımını zorunlu kılan tüm elle taşıma süreçlerini kapsayacak şekilde geniş bir yasal çerçeveye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İşlerde Genç Çalışan Kısıtlamaları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genç çalışanların hangi işlerde çalıştırılamayacağını açıkça düzenler. Özellikle ağır fiziksel güç gerektiren veya sağlık açısından tehlikeli kabul edilen işlerde genç işçilerin görev alması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işlerinin yoğun olduğu sektörlerde, genç çalışanlar sadece düşük riskli ve yardımcı görevlerde istihdam edilmelidir. Ağır sanayi, madencilik veya inşaat gibi alanlarda gençlerin ağır yük kaldırma süreçlerine dahil edilmesi mevzuata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çalışanın görev tanımını hazırlarken yönetmelikteki yasaklı işler listesini mutlaka referans almalıdır. Eğer bir iş, genç çalışanın fiziksel kapasitesini zorlayacak nitelikteyse, işveren bu görevi başka bir yetişkin çalışana devretmekle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işlerde çalışan gençlerin tespiti durumunda, işveren hem cezai sorumlulukla karşı karşıya kalır hem de iş kazası durumunda hukuki rücu süreçlerine maruz kalır. Bu nedenle, genç çalışanların görevlendirilmesinde azami dikkat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Gözetim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çalışanlara yönelik verilecek İSG eğitimleri, onların yaş ve tecrübe seviyelerine uygun bir dille hazırlanmalıdır. Çalışanların İş Sağlığı ve Güvenliği Eğitimlerinin Usul ve Esasları Hakkında Yönetmelik gereği, bu eğitimler uygulamalı olarak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 işyerinde deneyimli bir usta veya nezaretçi gözetiminde çalıştırılmalıdır. İşveren, genç işçinin güvenli çalışma yöntemlerini tam olarak kavradığından emin olmalı ve işin her aşamasında gerekli denetimi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içeriklerinde, özellikle elle taşıma teknikleri, doğru duruş pozisyonları ve yük kaldırma yöntemleri vurgulanmalıdır. Genç çalışanların işyerindeki riskleri fark etmeleri, kazaları önlemede en önemli idari önlemlerden biri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Gözetim mekanizması, sadece işin yapılışını değil, genç çalışanın yorgunluk seviyesini de takip etmelidir. Beklenmedik bir fiziksel zorlanma durumunda, işin derhal durdurulması ve çalışanın dinlendirilmesi için gerekli prosedürler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Takibi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çalışanların işe girişlerinde ve belirli periyotlarla sağlık gözetiminden geçirilmesi yasal bir zorunluluktur. İşyeri hekimi, genç çalışanın fiziksel yapısının verilen işe uygun olup olmadığını tıbbi muayene ile tespit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muayeneleri, genç çalışanın kas-iskelet sistemi üzerinde olası bir kronik rahatsızlığı olup olmadığını belirlemek için kritik öneme sahiptir. Sağlık raporunda belirtilen kısıtlamalara işveren harfiyen uymalı ve çalışanı buna göre görevlendirmelidir.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sağlık kontrolleri sırasında, genç çalışanın gelişimi yakından takip edilmeli ve işin fiziksel etkileri düzenli olarak değerlendirilmelidir. Sağlık durumunda meydana gelen herhangi bir olumsuz değişim, işverenin çalışma koşullarını gözden geçirmesini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Kanun uyarınca genç çalışanların sağlık dosyalarını düzenli tutmak zorundadır. Sağlık gözetimi, genç çalışanın gelecekteki meslek hayatını sağlıklı sürdürebilmesi için gerekli olan koruyucu hekimlik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Gebe ve Emziren Çalışanlarda Elle Taşıma Kısıtlamaları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kapsamında, gebe ve emziren kadın çalışanlar elle taşıma işlerinde görevlendirilmemelidir.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çalışanların fiziksel kapasitelerini zorlayacak ağır işlerden kaçınmaları için gerekli organizasyonel düzenlemeleri ivedilikle hayata geçirmekle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Mümkün olan durumlarda iş değişikliği yapılarak çalışanın daha güvenli bir pozisyonda görevlendirilmesi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 değişikliği mümkün değilse, çalışanın sağlığını riske atmayacak alternatif görevler tanımlanmalı ve yük taşıma faaliyetlerinden tamamen muaf tutulması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Fizyolojik Riskler: Karın İçi Basınç ve Gebelik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 kaldırma veya taşıma faaliyetleri, karın içi basıncı artırarak gebelik sürecinde düşük yapma veya erken doğum gibi ciddi sağlık risklerini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durum doğrudan 6331 sayılı İş Sağlığı ve Güvenliği Kanunu'nun koruyucu hükümlerine aykırıdır ve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Fizyolojik değişimler nedeniyle gebeliğin ilerleyen dönemlerinde ağırlık merkezi değişen kadın çalışanların, ani hareketlerden ve yük kaldırma eylemlerinden korunması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yapılan değerlendirmeler, bu tür risklerin önlenmesinde temel belirleyici unsur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Raporuna Dayalı İş Düzenlemesi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 çalışanların çalışma koşulları, işyeri hekimi tarafından hazırlanan sağlık raporunda belirtilen kısıtlamalar doğrultusunda titizlikle uyarlanmalıdır.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Raporun içeriği işveren için bağlayıcıdır ve bu doğrultuda çalışma saatleri, maksimum ağırlık limitleri yeniden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sağlık raporunda belirtilen kısıtlamaların ihlal edilmesi hem çalışanın sağlığını tehlikeye atar hem de yasal sorumluluklar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sağlık raporunda belirtilen önerilerin uygulanıp uygulanmadığını düzenli olarak denetlemeli ve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Risk Maruziyetinden Uzaklaştırma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 emziren çalışanlar, fiziksel yüklenmenin yanı sıra kimyasal, biyolojik veya radyolojik risk etmenlerinin bulunduğu ortamlardan tamamen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gereği, çalışanın sağlığını bozabilecek tehlikeli koşulların varlığı durumunda çalışma yeri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maruziyetini engelleyemediği durumlarda çalışanı geçici olarak farklı bir birimde veya daha güvenli bir alanda görevlendirmekle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maruziyetlerin önlenemediği durumlarda, çalışanın sağlığı korunarak iş akışı yeniden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İzleme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 emziren çalışanların sağlık durumları ve çalışma ortamındaki maruziyetleri, işyeri hekimi tarafından belirli periyotlarla yakından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işin sağlık üzerindeki etkileri, periyodik kontrollerle takip edilerek, çalışanın gebelik veya emzirme süreci boyunca güvenli bir ortamda çalışması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süreçteki tüm izleme kayıtlarını İSG mevzuatı gereğince arşivlemeli ve denetimlerde sunulmak üzere hazır bulundurmalıdır.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sonuçlarına göre, çalışanın işine devam edip edemeyeceği veya ilave önlemlerin alınıp alınmayacağı periyodik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Mesafesi ve Frekans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yükün vücuda yakın tutulması ve dikey hareket mesafesinin optimize edilmesi gereklidir. Yükün taşınacağı mesafe uzadıkça ve kaldırma frekansı arttıkça, omurgaya binen yük miktarı doğrusal olarak artış gösterir ve kaza riski yükselir.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Frekans ve Kümülatif Hasar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kaldırma işlemleri, kas ve iskelet sisteminde kümülatif yorgunluğa neden olarak bel fıtığı gibi meslek hastalıklarına zemin hazırlar. İlgili İSG mevzuatına göre, özellikle yüksek frekanslı işlerde çalışanların dinlenme süreleri ve iş yükü dengesi titizlikle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İşlerinde Sağlık Risklerini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özellikle bel ve sırt bölgesinde ciddi kas-iskelet sistemi hastalıklarına neden olabilen risk faktörlerini barındırır; yönetmeliğin temel amacı bu riskleri kaynağında yok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yüklerin kaldırılması, taşınması, indirilmesi veya desteklenmesi süreçlerindeki sağlık risklerini belirlemek ve önleyici tedbirler almak hedeflenmektedir.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işin niteliğine ve çalışanların fiziksel kapasitesine uygun bir çalışma ortamı oluşturmakla yükümlüdür; bu, çalışan sağlığının korunması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 ve doğru taşıma teknikleri ile işe bağlı kas-iskelet sistemi rahatsızlıklarının önlenmesi, işgücü kaybını azaltarak hem çalışanı hem de işvereni korumaktadır.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Uzun Taşıma Mesafesinin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elde uzun süre taşınması, vücudun statik dengesini bozarak kas gerilmelerine ve ani sakatlanmalara yol açar. İşyeri ortamında taşıma mesafesini kısaltmak için konveyör bantlar veya el arabaları gibi mekanik destek sistemlerinin kullanımı, yasal olarak öncelikli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ve Rotasyon ile Risk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kas grubunu çalıştıran manuel taşıma işlerinde, mola sürelerinin düzenli uygulanması ve çalışan rotasyonu hayati önem taşır. Bu idari önlemler, kümülatif yüklenmeyi azaltarak çalışanın fiziksel kapasitesini korur ve iş kazası riskini önemli ölçüde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İşyeri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istasyonlarının tasarımı, yük kaldırma yüksekliği ve mesafe gibi ergonomik kriterlere göre optimize edilmelidir. 6331 sayılı İSG Kanunu uyarınca işveren, işyerindeki fiziksel düzenlemeleri çalışanın vücut yapısına ve taşıyacağı yükün özelliklerine uygun hale getirmekle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Kaldırma Bölgesi: Biyomekanik Prensipler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kaldırma bölgesi, vücudun bel ile diz hizası arasında kalan alandır; yükün bu bölgede taşınması, omurga üzerindeki baskıyı minimuma indirerek kas-iskelet sistemi rahatsızlıklarını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vücuda mümkün olduğunca yakın tutmak, kaldıraç kolunu kısaltarak bele binen yük miktarını önemli ölçüde azaltır; yük vücuttan uzaklaştıkça bel bölgesine binen kuvvet katlanarak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gereğince, yükün ağırlık merkezi vücuda yakın tutulmalı ve kaldırma işlemi sırasında ani dönme hareketlerinden kaçınılmalıdır; bu kurallar, omurlar arası disklerin korunması için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ayaklar omuz genişliğinde açılmalı, dizler bükülerek yük bacak kasları ile kaldırılmalıdır; bu yöntem, omurga üzerindeki statik yükü dinamik kas gücüne aktararak yaralanma riskini ciddi oranda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Riskli Bölgeler: Omuz Üstü ve Diz Altı Çalışmalar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 hizasının üzerinde yapılan kaldırma veya taşıma işlemleri, omuz eklemleri ve boyun kasları üzerinde aşırı gerilime neden olur; bu durum uzun vadede ciddi üst ekstremite rahatsızlıklarına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Diz hizasının altında yapılan işler ise belin aşırı bükülmesine ve omurganın doğal kavisinin bozulmasına neden olur; bu pozisyonlar, özellikle ağır yüklerle çalışırken bel fıtığı riskini maksimum düzeye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yükün vücut için en uygun olan bel-diz seviyesinde taşınmasını önermektedir; bu seviyenin dışındaki çalışmalar, ergonomik risk faktörü olarak değerlendirilmeli ve mümkünse mekanik destekle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omuz üstü veya diz altı çalışmak zorunda kalınan durumlarda, çalışma istasyonu yüksekliği ayarlanmalı veya yükün seviyesi platformlar yardımıyla güvenli bölgeye getirilerek çalışan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İdeal Çalışma Yüksekliği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çalışma yüksekliği, yapılan işin türüne göre değişkenlik gösterse de genellikle dirsek hizasının yaklaşık 10-15 santimetre altı olarak kabul edilir; bu seviye, omuz ve kol kaslarının en az yorulduğu noktadır.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Hassas işlerde çalışma yüzeyi dirsek hizasından biraz yukarıda olmalıdır; ancak ağır yüklerin taşınması gereken durumlarda çalışma yüzeyi, yükün bel seviyesinde kalmasını sağlayacak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yüksekliğinin ergonomik olarak doğru ayarlanması, çalışanın duruş bozukluklarını engeller ve kas yorgunluğunu azaltır; bu durum, Elle Taşıma İşleri Yönetmeliği'nin temel amaçlarından olan iş sağlığının korunmasına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ayarı yapılamayan iş istasyonlarında, basamaklar veya yükseltici platformlar kullanılarak çalışanın vücudunu zorlamadan işlem yapması sağlanmalı; böylece bel bükülmesi gibi riskli hareketler tamamen elimine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ve İstif Düzeni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rafların düzenlenmesi, ağır ve sık kullanılan malzemelerin her zaman güvenli kaldırma bölgesinde, yani bel-diz seviyesinde saklanması prensibine dayanmalıdır; bu, gereksiz eğilmeleri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Hafif malzemeler en üst raflara, çok ağır malzemeler ise en alt raflara yerleştirilmemelidir; ağır yüklerin alt raflarda olması, yerden kaldırma esnasında belin daha fazla zorlanmasına sebebiyet vermektedir.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yapılırken malzemelerin ağırlık merkezleri göz önünde bulundurulmalı ve yükün raflardan kolayca kaydırılarak veya sürülerek alınabileceği düzenlemeler yapılmalıdır; bu yöntem, elle taşımayı minimuma indiren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Rafların periyodik olarak kontrol edilmesi ve yüklerin güvenli sınırların üzerinde istiflenmemesi gerekir; Elle Taşıma İşleri Yönetmeliği gereği, rafların dengesi ve yük taşıma kapasitesi her zaman çalışan güvenliği için öncelikli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Uzanma ve Eğilme Hareketlerini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ve eğilme hareketleri, omurga üzerine binen statik yükü artırır; bu hareketleri azaltmak için çalışma alanındaki ekipmanlar, çalışanın vücuduna yakın ve ulaşılabilir bir mesafede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 tasarlanırken, çalışanın sürekli olarak öne doğru uzanmasını gerektirecek engeller kaldırılmalı; eğer mümkünse, yük taşıma işlemleri yerine konveyör bantları veya el arabaları gibi yardımcı araçlar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elle taşınması kaçınılmaz ise, çalışma alanı düzeni öyle kurulmalıdır ki çalışan vücudunu bükmeden yükü alıp bırakabilsin; bu, meslek hastalıklarını önleyen en önemli idari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süreç içinde sık sık mola vererek kaslarını esnetmeleri ve vücut pozisyonlarını değiştirmeleri, uzun süreli uzanma ve eğilme kaynaklı yorgunluk birikimini engelleyerek kaza riskini azaltan kritik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 Değerlendirme ve Çalışma Alanı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kaldırmadan önce ağırlığını, boyutunu ve şeklini mutlaka kontrol edin; yükün dengesini anlamak için hafifçe hareket ettirmeyi deneyin.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kaldırma rotası üzerindeki engelleri kaldırın ve çalışma alanının zeminini kayganlık veya takılma riski açısından gözden geçirin.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taşınacağı güzergâh üzerinde kapı eşikleri, basamaklar veya dar geçitler gibi zorlayıcı noktaları önceden belirleyerek güvenli bir geçiş planı oluşturun.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yükün ağırlığı hakkında şüpheniz varsa, kaldırmadan önce yardım isteyin veya mekanik kaldırma araçlarını kullanmayı değerlendirin; kendi sınırlarınızı aşmak kas-iskelet sistemi yaralanmalarına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Ayak Duruşu ve Vücut Mekaniği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işlemine başlamadan önce ayaklarınızı omuz genişliğinde açın ve bir ayağınızı diğerinin biraz önüne koyarak dengeyi sağlayın; bu duruş ağırlık merkezini optimize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Dizlerinizi bükerek çömelin ve sırtınızı dik tutmaya özen gösterin; kaldırma eylemi sırasında gücü belinizden değil, bacaklarınızdaki güçlü kaslardan almanız gerektiğini unutmayın.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vücudunuza mümkün olduğunca yakın tutun; yük vücut merkezinden uzaklaştıkça bel omurlarına binen yük miktarı kaldıraç etkisiyle orantısız şekilde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Vücudunuzu döndürmekten (twist hareketi) kaçının; yön değiştirmeniz gerektiğinde ayaklarınızı hareket ettirerek tüm vücudunuzla dönün, belinizi asla bükmeyin.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Yönetmeliğin Uygulama Alanı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yönetmelik, 6331 sayılı İş Sağlığı ve Güvenliği Kanunu kapsamına giren tüm işyerlerini ve buralarda yürütülen elle taşıma işlerini kapsar; istisnasız tüm sektörler için geçerlidir.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yükün elle veya beden gücü kullanılarak taşınması, tutulması veya desteklenmesi süreçlerini ifade eder; bu sadece yükün yer değiştirmesini değil, sabit tutulmasını da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Kapsam dahilinde, yükün fiziksel özellikleri, taşıma mesafesi ve çalışma ortamının durumu gibi faktörler, işin tehlike sınıfına göre değerlendirilmesi gereken temel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 tüm personelin, elle taşıma işlerinde görev alıp almadığına bakılmaksızın, ergonomik riskler konusunda bilgilendirilmesi ve gerekli koruyucu önlemlerin alınması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Yükün Ağırlığı ve Denge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merkezini belirleyin; ağırlık merkezi dengesiz olan yükler, kaldırma sırasında ani kaymalara ve kas zorlanmalarına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Elle Taşıma İşleri Yönetmeliği'nde belirtilen sınırları zorluyorsa veya ağırlık merkezi kaymışsa, yükü tek başınıza kaldırmaktan kaçınmalısınız.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kavrarken ağırlığın her iki elinize eşit dağılmasını sağlayın; tek taraflı yük taşıma, omurganın dengesini bozar ve uzun vadede kronik ağrılara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içindeki malzemelerin hareket edip etmediğini kontrol edin; sıvı veya serbest parçalı yükler, taşıma sırasında dengeyi aniden bozabilir, bu yüzden bu tip yüklerde ekstra dikkat gösterin.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Kavrama ve Taşıma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avuç içlerinizle ve tüm parmaklarınızla kavrayın; parmak uçlarıyla tutmak, ani bırakmalara ve ciddi el yaralanmalarına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Kavrama sırasında yükün üzerinde keskin kenar, çapak veya pürüzlü yüzey olup olmadığını kontrol edin; gerekirse iş eldiveni kullanarak ellerinizi koruyun.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kaldırmadan önce tutuşunuzun sağlamlığından emin olun; yükü kaldırmaya başladıktan sonra tutuşu değiştirmek veya düzeltmek, düşürme riskini artıran tehlikeli bir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yükün tutacak yeri yoksa, uygun yardımcı ekipmanlar (kanca, taşıyıcı tabla, vakumlu kaldırıcı) kullanarak kavrama güvenliğini artırın ve elle teması minimize edin.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 Talebi ve Kas Hazırlığı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yükleri kaldırmadan önce mutlaka kaslarınızı ısıtın; hafif esneme hareketleri, kasların ani yüklenmelere karşı daha dirençli olmasını sağlar ve sakatlık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kapasitenizi doğru değerlendirin; ağır veya hantal yükler söz konusu olduğunda, çalışma arkadaşlarınızdan yardım istemek veya mekanik kaldırma ekipmanlarını tercih etmek profesyonel bir tutumdur.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 yaparken yükü aynı anda kaldırmak ve aynı anda bırakmak için sözlü komutlar kullanın; bu senkronizasyon, yükün ani bir tarafa kaymasını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bir yükü kaldırmakta zorlanıyorsanız, işi durdurun ve yöneticinize danışın; yapabilirim düşüncesiyle kendinizi riske atmak yerine güvenli yöntemi seçmek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Squat Tekniği ile Güvenli Başlangıç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 yerden alırken mutlaka dizlerden çömelerek başlangıç yapılmalıdır; bu yöntem ağırlık merkezini alçaltarak bel üzerindeki baskıyı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Sırtın doğal 'S' formunu koruması için omurga düz tutulmalı ve yük vücuda mümkün olduğunca yakın bir konumda tutularak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vücuttan uzaklaştırmak, kaldıraç etkisi yaratarak bel omurlarına binen yükü katlayarak artırır; bu nedenle yük daima gövdeye yakın bir mesafede kavranmalıdır.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 omuz genişliğinde açılarak dengeli bir duruş sağlanmalı ve yükü kavramadan önce çevre güvenliği kontrol edilerek zemindeki olası kayganlıklar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Bacak Kaslarının Gücünden Faydalanma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kaldırma eylemi, bel kasları yerine bacak ve kalça kaslarının gücüyle gerçekleştirilmelidir; bu kas grupları vücudun en güçlü yapılarıdır.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Dizlerden doğrularak yapılan kaldırma işlemi, yükü bacak kaslarına transfer eder ve bel omurlarının üzerindeki stres yükünü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Bacak kaslarını aktif kullanmak, uzun süreli çalışmalarda yorgunluğu geciktirir ve kas iskelet sistemi rahatsızlıklarını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anında karın kaslarını hafifçe kasarak (karnı sıkarak) gövde sabitlenmeli; bu, karın içi basıncı sağlayarak omurgayı korur. Uzun süre nefes tutmaktan kaçınılmalı, en zorlu anda kontrollü nefes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Belin Kaldıraç Olarak Kullanılmaması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omurları, ağır yükleri kaldırmak için değil, gövdeyi desteklemek için tasarlanmıştır; beli yükün kaldırılmasında bir kaldıraç gibi kullanmak ciddi sakatlıklara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kaldırırken belden öne veya yana eğilmek, intervertebral diskler üzerinde dengesiz bir basınç oluşturarak fıtıklaşma riskini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gövdeyi bükerek yükü bir noktadan başka noktaya aktarmak, omurga rotasyonunu bozar; yön değişimi belden değil, ayakların yer değiştirmesiyle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bu riskleri anlatmalı ve 6331 sayılı İSG Kanunu kapsamında gerekli ergonomik eğitimleri periyodik olarak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ve Dengeli Kalkış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kaldırma süreci, ani değil kontrollü ve akıcı bir ivme ile gerçekleştirilmelidir; bu, yükün üzerindeki kontrolün korunmasını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Kalkış sırasında yükün ağırlık merkezi dengelenmeli ve vücudun tek bir yanına aşırı ağırlık binmesine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teması yükün üzerinde tutulmalı ve kaldırma güzergahı önceden gözlemlenerek olası engellerin (takılma, çarpma)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tabanları zemine tam basmalı, parmak ucu veya topuk üzerinde dengesiz bir kalkıştan kaçınılarak tüm vücut ağırlığı yere eşit dağıtılmalıdır.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Hareketlerden Kaçınma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ve taşıma sırasında ani savurma, fırlatma veya silkeleme gibi hareketlerden kaçınılmalıdır; bu hareketler kas spazmlarına ve ani yaralanmalara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bir yere bırakırken de kaldırma tekniğinin tersi uygulanmalı; dizlerden çömelerek, kontrollü ve sarsıntısız bir şekilde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tüm personelin, Elle Taşıma İşleri Yönetmeliği kurallarına uyması, bir güvenlik kültürü oluşturulması açısından temel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yükün ağırlığı çalışanın kapasitesini aşıyorsa, mekanik yardımcılardan (transpalet, forklift, taşıyıcı bant) destek alınmalı ve tek başına zorlanılmamalıdır.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Taşıma Pozisyonu ve Vücut Mekaniği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taşırken gövdeye yakın tutmak, vücudun ağırlık merkezini koruyarak bel üzerindeki yükü azaltır; yük gövdeden uzaklaştıkça omurga üzerindeki baskı katlanarak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Sırtın düz tutulması, omurganın doğal kavisini korumasını sağlar; bu pozisyon, kasların ve disklerin aşırı yüklenmesini önleyerek kronik bel ağrılarını engellemede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görüşün açık olması, çevresel risklerin zamanında fark edilmesini sağlar; yürüme yolundaki engelleri görmek, tökezleme ve düşme sonucu oluşan iş kazalarını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ağırlığı ve yerleşimi, çalışanın vücut mekaniğini bozmayacak şekilde ayarlanmalı; taşıma sırasında vücut duruşu her zaman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Omurga Sağlığı İçin Dönme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taşırken gövdeyi döndürmek, omurlar arası disklerin burkulmasına ve ciddi bel yaralanmalarına yol açar; bu nedenle yön değişikliği yaparken mutlaka ayakların hareket ettirilmesi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Ayaklarla dönme tekniği, kalça ve bacak kaslarını kullanarak omurganın rotasyonel stresini ortadan kaldırır; bu yöntem, yükün ağırlığını doğrudan bacaklara aktararak güvenli bir dönüş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ve kontrolsüz vücut hareketlerinden kaçınmak, kas spazmlarını ve doku zedelenmelerini önlemek için temel bir kuraldır; özellikle ağır yüklerle çalışırken dönme hareketleri yavaş ve kontrollü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çalışanlara doğru vücut mekaniği konusunda uygulamalı eğitimler vererek bu tür riskli hareketlerin önüne geçmekle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239</Slides>
  <Notes>239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239</vt:i4>
      </vt:variant>
    </vt:vector>
  </HeadingPairs>
  <TitlesOfParts>
    <vt:vector size="24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Elle Taşıma İşleri Yönetmeliği</dc:title>
  <dc:subject>Elle Taşıma İşleri Yönetmeliği</dc:subject>
  <dc:creator>Riskmatik İSG Platform</dc:creator>
  <cp:lastModifiedBy>Riskmatik İSG Platform</cp:lastModifiedBy>
  <cp:revision>1</cp:revision>
  <dcterms:created xsi:type="dcterms:W3CDTF">2026-07-27T18:33:11Z</dcterms:created>
  <dcterms:modified xsi:type="dcterms:W3CDTF">2026-07-27T18:33:11Z</dcterms:modified>
</cp:coreProperties>
</file>