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slideMasters/slideMaster262.xml" ContentType="application/vnd.openxmlformats-officedocument.presentationml.slideMaster+xml"/>
  <Override PartName="/ppt/slides/slide262.xml" ContentType="application/vnd.openxmlformats-officedocument.presentationml.slide+xml"/>
  <Override PartName="/ppt/slideMasters/slideMaster263.xml" ContentType="application/vnd.openxmlformats-officedocument.presentationml.slideMaster+xml"/>
  <Override PartName="/ppt/slides/slide263.xml" ContentType="application/vnd.openxmlformats-officedocument.presentationml.slide+xml"/>
  <Override PartName="/ppt/slideMasters/slideMaster264.xml" ContentType="application/vnd.openxmlformats-officedocument.presentationml.slideMaster+xml"/>
  <Override PartName="/ppt/slides/slide264.xml" ContentType="application/vnd.openxmlformats-officedocument.presentationml.slide+xml"/>
  <Override PartName="/ppt/slideMasters/slideMaster265.xml" ContentType="application/vnd.openxmlformats-officedocument.presentationml.slideMaster+xml"/>
  <Override PartName="/ppt/slides/slide265.xml" ContentType="application/vnd.openxmlformats-officedocument.presentationml.slide+xml"/>
  <Override PartName="/ppt/slideMasters/slideMaster266.xml" ContentType="application/vnd.openxmlformats-officedocument.presentationml.slideMaster+xml"/>
  <Override PartName="/ppt/slides/slide266.xml" ContentType="application/vnd.openxmlformats-officedocument.presentationml.slide+xml"/>
  <Override PartName="/ppt/slideMasters/slideMaster267.xml" ContentType="application/vnd.openxmlformats-officedocument.presentationml.slideMaster+xml"/>
  <Override PartName="/ppt/slides/slide267.xml" ContentType="application/vnd.openxmlformats-officedocument.presentationml.slide+xml"/>
  <Override PartName="/ppt/slideMasters/slideMaster268.xml" ContentType="application/vnd.openxmlformats-officedocument.presentationml.slideMaster+xml"/>
  <Override PartName="/ppt/slides/slide268.xml" ContentType="application/vnd.openxmlformats-officedocument.presentationml.slide+xml"/>
  <Override PartName="/ppt/slideMasters/slideMaster269.xml" ContentType="application/vnd.openxmlformats-officedocument.presentationml.slideMaster+xml"/>
  <Override PartName="/ppt/slides/slide269.xml" ContentType="application/vnd.openxmlformats-officedocument.presentationml.slide+xml"/>
  <Override PartName="/ppt/slideMasters/slideMaster270.xml" ContentType="application/vnd.openxmlformats-officedocument.presentationml.slideMaster+xml"/>
  <Override PartName="/ppt/slides/slide270.xml" ContentType="application/vnd.openxmlformats-officedocument.presentationml.slide+xml"/>
  <Override PartName="/ppt/slideMasters/slideMaster271.xml" ContentType="application/vnd.openxmlformats-officedocument.presentationml.slideMaster+xml"/>
  <Override PartName="/ppt/slides/slide271.xml" ContentType="application/vnd.openxmlformats-officedocument.presentationml.slide+xml"/>
  <Override PartName="/ppt/slideMasters/slideMaster272.xml" ContentType="application/vnd.openxmlformats-officedocument.presentationml.slideMaster+xml"/>
  <Override PartName="/ppt/slides/slide272.xml" ContentType="application/vnd.openxmlformats-officedocument.presentationml.slide+xml"/>
  <Override PartName="/ppt/slideMasters/slideMaster273.xml" ContentType="application/vnd.openxmlformats-officedocument.presentationml.slideMaster+xml"/>
  <Override PartName="/ppt/slides/slide273.xml" ContentType="application/vnd.openxmlformats-officedocument.presentationml.slide+xml"/>
  <Override PartName="/ppt/slideMasters/slideMaster274.xml" ContentType="application/vnd.openxmlformats-officedocument.presentationml.slideMaster+xml"/>
  <Override PartName="/ppt/slides/slide274.xml" ContentType="application/vnd.openxmlformats-officedocument.presentationml.slide+xml"/>
  <Override PartName="/ppt/slideMasters/slideMaster275.xml" ContentType="application/vnd.openxmlformats-officedocument.presentationml.slideMaster+xml"/>
  <Override PartName="/ppt/slides/slide275.xml" ContentType="application/vnd.openxmlformats-officedocument.presentationml.slide+xml"/>
  <Override PartName="/ppt/slideMasters/slideMaster276.xml" ContentType="application/vnd.openxmlformats-officedocument.presentationml.slideMaster+xml"/>
  <Override PartName="/ppt/slides/slide276.xml" ContentType="application/vnd.openxmlformats-officedocument.presentationml.slide+xml"/>
  <Override PartName="/ppt/slideMasters/slideMaster277.xml" ContentType="application/vnd.openxmlformats-officedocument.presentationml.slideMaster+xml"/>
  <Override PartName="/ppt/slides/slide277.xml" ContentType="application/vnd.openxmlformats-officedocument.presentationml.slide+xml"/>
  <Override PartName="/ppt/slideMasters/slideMaster278.xml" ContentType="application/vnd.openxmlformats-officedocument.presentationml.slideMaster+xml"/>
  <Override PartName="/ppt/slides/slide278.xml" ContentType="application/vnd.openxmlformats-officedocument.presentationml.slide+xml"/>
  <Override PartName="/ppt/slideMasters/slideMaster279.xml" ContentType="application/vnd.openxmlformats-officedocument.presentationml.slideMaster+xml"/>
  <Override PartName="/ppt/slides/slide279.xml" ContentType="application/vnd.openxmlformats-officedocument.presentationml.slide+xml"/>
  <Override PartName="/ppt/slideMasters/slideMaster280.xml" ContentType="application/vnd.openxmlformats-officedocument.presentationml.slideMaster+xml"/>
  <Override PartName="/ppt/slides/slide280.xml" ContentType="application/vnd.openxmlformats-officedocument.presentationml.slide+xml"/>
  <Override PartName="/ppt/slideMasters/slideMaster281.xml" ContentType="application/vnd.openxmlformats-officedocument.presentationml.slideMaster+xml"/>
  <Override PartName="/ppt/slides/slide281.xml" ContentType="application/vnd.openxmlformats-officedocument.presentationml.slide+xml"/>
  <Override PartName="/ppt/slideMasters/slideMaster282.xml" ContentType="application/vnd.openxmlformats-officedocument.presentationml.slideMaster+xml"/>
  <Override PartName="/ppt/slides/slide282.xml" ContentType="application/vnd.openxmlformats-officedocument.presentationml.slide+xml"/>
  <Override PartName="/ppt/slideMasters/slideMaster283.xml" ContentType="application/vnd.openxmlformats-officedocument.presentationml.slideMaster+xml"/>
  <Override PartName="/ppt/slides/slide283.xml" ContentType="application/vnd.openxmlformats-officedocument.presentationml.slide+xml"/>
  <Override PartName="/ppt/slideMasters/slideMaster284.xml" ContentType="application/vnd.openxmlformats-officedocument.presentationml.slideMaster+xml"/>
  <Override PartName="/ppt/slides/slide284.xml" ContentType="application/vnd.openxmlformats-officedocument.presentationml.slide+xml"/>
  <Override PartName="/ppt/slideMasters/slideMaster285.xml" ContentType="application/vnd.openxmlformats-officedocument.presentationml.slideMaster+xml"/>
  <Override PartName="/ppt/slides/slide285.xml" ContentType="application/vnd.openxmlformats-officedocument.presentationml.slide+xml"/>
  <Override PartName="/ppt/slideMasters/slideMaster286.xml" ContentType="application/vnd.openxmlformats-officedocument.presentationml.slideMaster+xml"/>
  <Override PartName="/ppt/slides/slide286.xml" ContentType="application/vnd.openxmlformats-officedocument.presentationml.slide+xml"/>
  <Override PartName="/ppt/slideMasters/slideMaster287.xml" ContentType="application/vnd.openxmlformats-officedocument.presentationml.slideMaster+xml"/>
  <Override PartName="/ppt/slides/slide287.xml" ContentType="application/vnd.openxmlformats-officedocument.presentationml.slide+xml"/>
  <Override PartName="/ppt/slideMasters/slideMaster288.xml" ContentType="application/vnd.openxmlformats-officedocument.presentationml.slideMaster+xml"/>
  <Override PartName="/ppt/slides/slide288.xml" ContentType="application/vnd.openxmlformats-officedocument.presentationml.slide+xml"/>
  <Override PartName="/ppt/slideMasters/slideMaster289.xml" ContentType="application/vnd.openxmlformats-officedocument.presentationml.slideMaster+xml"/>
  <Override PartName="/ppt/slides/slide2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 id="535" r:id="rId281"/>
    <p:sldId id="536" r:id="rId282"/>
    <p:sldId id="537" r:id="rId283"/>
    <p:sldId id="538" r:id="rId284"/>
    <p:sldId id="539" r:id="rId285"/>
    <p:sldId id="540" r:id="rId286"/>
    <p:sldId id="541" r:id="rId287"/>
    <p:sldId id="542" r:id="rId288"/>
    <p:sldId id="543" r:id="rId289"/>
    <p:sldId id="544" r:id="rId290"/>
  </p:sldIdLst>
  <p:notesMasterIdLst>
    <p:notesMasterId r:id="rId29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290" Type="http://schemas.openxmlformats.org/officeDocument/2006/relationships/slide" Target="slides/slide289.xml"/><Relationship Id="rId291" Type="http://schemas.openxmlformats.org/officeDocument/2006/relationships/notesMaster" Target="notesMasters/notesMaster1.xml"/><Relationship Id="rId292" Type="http://schemas.openxmlformats.org/officeDocument/2006/relationships/presProps" Target="presProps.xml"/><Relationship Id="rId293" Type="http://schemas.openxmlformats.org/officeDocument/2006/relationships/viewProps" Target="viewProps.xml"/><Relationship Id="rId294" Type="http://schemas.openxmlformats.org/officeDocument/2006/relationships/theme" Target="theme/theme1.xml"/><Relationship Id="rId29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2.xml"/>
		</Relationships>
</file>

<file path=ppt/notesSlides/_rels/notesSlide2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3.xml"/>
		</Relationships>
</file>

<file path=ppt/notesSlides/_rels/notesSlide2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4.xml"/>
		</Relationships>
</file>

<file path=ppt/notesSlides/_rels/notesSlide2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5.xml"/>
		</Relationships>
</file>

<file path=ppt/notesSlides/_rels/notesSlide2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6.xml"/>
		</Relationships>
</file>

<file path=ppt/notesSlides/_rels/notesSlide2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7.xml"/>
		</Relationships>
</file>

<file path=ppt/notesSlides/_rels/notesSlide2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8.xml"/>
		</Relationships>
</file>

<file path=ppt/notesSlides/_rels/notesSlide2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9.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0.xml"/>
		</Relationships>
</file>

<file path=ppt/notesSlides/_rels/notesSlide2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1.xml"/>
		</Relationships>
</file>

<file path=ppt/notesSlides/_rels/notesSlide2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2.xml"/>
		</Relationships>
</file>

<file path=ppt/notesSlides/_rels/notesSlide2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3.xml"/>
		</Relationships>
</file>

<file path=ppt/notesSlides/_rels/notesSlide2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4.xml"/>
		</Relationships>
</file>

<file path=ppt/notesSlides/_rels/notesSlide2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5.xml"/>
		</Relationships>
</file>

<file path=ppt/notesSlides/_rels/notesSlide2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6.xml"/>
		</Relationships>
</file>

<file path=ppt/notesSlides/_rels/notesSlide2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7.xml"/>
		</Relationships>
</file>

<file path=ppt/notesSlides/_rels/notesSlide2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8.xml"/>
		</Relationships>
</file>

<file path=ppt/notesSlides/_rels/notesSlide2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9.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0.xml"/>
		</Relationships>
</file>

<file path=ppt/notesSlides/_rels/notesSlide2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1.xml"/>
		</Relationships>
</file>

<file path=ppt/notesSlides/_rels/notesSlide2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2.xml"/>
		</Relationships>
</file>

<file path=ppt/notesSlides/_rels/notesSlide2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3.xml"/>
		</Relationships>
</file>

<file path=ppt/notesSlides/_rels/notesSlide2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4.xml"/>
		</Relationships>
</file>

<file path=ppt/notesSlides/_rels/notesSlide2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5.xml"/>
		</Relationships>
</file>

<file path=ppt/notesSlides/_rels/notesSlide2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6.xml"/>
		</Relationships>
</file>

<file path=ppt/notesSlides/_rels/notesSlide2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7.xml"/>
		</Relationships>
</file>

<file path=ppt/notesSlides/_rels/notesSlide2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8.xml"/>
		</Relationships>
</file>

<file path=ppt/notesSlides/_rels/notesSlide2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9.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Enerji Sektörü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(Kilitleme Etiketleme) prensibini açıklayın.
• Gerçek örnek: Basınçlı bir vananın yanlış açılması sonucu oluşan kaza senaryosunu paylaşın.
• İnteraktif soru: Bir hat üzerinde çalışmadan önce enerji kesme prosedürünü anlatabilir misiniz?
• Kritik nokta: Basınç göstergelerinin doğruluğunun teyidi.
• Ek bilgi: Tahliye vanalarının periyodik bakımı.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Güneşin olduğu her anın elektrik üretimi anlamına geldiğini hatırlatın.
• Kritik nokta: Kişisel koruyucu donanımların elektriksel özelliklerine dikkat çekin.
• Ek bilgi: Elektrikli işlerde yetkili personel şartını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ve elektriğin birleşiminin yarattığı tehlikeyi anlatın.
• Kritik nokta: Kaçak akım rölesinin önemi ve testi.
• Gerçek örnek: Kablo aşınması görüldüğünde yapılması gerekenler.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prosedürlerin yasal dayanağını hatırlatın.
• Kritik nokta: İş izin formunun iş başlamadan önce doldurulmasının hayati önemi.
• İnteraktif soru: Ramak kala olaylarını raporlamanın güvenlik kültürüne katkısı 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Trafo merkezlerinin elektrik sektöründeki en riskli alanlar olduğunu belirtin.
• Gerçek örnek: Topraklama hatalarının neden olduğu ekipman arızalarından bahsedin.
• İnteraktif soru: Çalıştığınız sahada topraklama hattını kontrol ettiniz mi?
• Kritik nokta: Yalıtkan paspasların periyodik muayenesi asla atlanmamalıdır.
• Ek bilgi: 6331 sayılı İş Sağlığı ve Güvenliği Kanunu kapsamında ekipman güvenliği işverenin temel yükümlülüğüdür.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Gerilim seviyelerinin ayrılmasının nedenini açıklayın.
• Gerçek örnek: Yanlışlıkla yüksek gerilime temas vakalarından örnek verin.
• İnteraktif soru: Sahada yüksek ve alçak gerilim ayrımını gösteren levhalar var mı?
• Kritik nokta: Bariyerlerin kilidi her zaman kapalı olmalıdır.
• Ek bilgi: İzolasyon testleri için kalibrasyonlu cihazlar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girişlerin en büyük kaza nedenlerinden biri olduğunu vurgulayın.
• Gerçek örnek: Anahtar yönetiminin öneminden bahsedin.
• İnteraktif soru: Sahanızda kapı kilit sistemi nasıl işliyor?
• Kritik nokta: Refakatsiz girişlere asla tolerans gösterilmemelidir.
• Ek bilgi: 6331 sayılı İSG Kanunu uyarınca çalışma alanına erişim kontrolü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sadece bir prosedür değil, hayat kurtaran bir kural olduğunu söyleyin.
• Gerçek örnek: Yanlışlıkla enerji verilmesi sonucu oluşan kazaları anlatın.
• İnteraktif soru: LOTO kilidiniz ve etiketiniz yanınızda mı?
• Kritik nokta: Ölçüm cihazı ile teyit etmeden asla işe başlama.
• Ek bilgi: Elektrik Kuvvetli Akım Tesisleri Yönetmeliği'ndeki güvenlik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sadece arıza giderme değil, arızayı önleme süreci olduğunu vurgulayın.
• Gerçek örnek: Yalıtkan eldivenlerin delinmesi sonucu oluşan kazaları örnek verin.
• İnteraktif soru: En son kullandığınız VDE onaylı el aletinin test tarihini hatırlıyor musunuz?
• Kritik nokta: İş izin formu olmadan sahada bakım yapmayın.
• Ek bilgi: 6331 sayılı Kanun bakım periyotlarının takibini işveren sorumluluğuna vermiştir.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Güneş enerjisi santrallerinde çalışmanın getirdiği doğal maruziyetleri vurgulayın.
• Gerçek örnek: Öğle saatlerinde UV indeksinin en yüksek olduğu zaman dilimlerini belirtin.
• İnteraktif soru: Çalışırken güneşten korunmak için hangi yöntemleri kullanıyorsunuz?
• Kritik nokta: Radyasyondan korunmada hiyerarşi kurallarını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Cilt ve göz sağlığının geri dönüşü olmayan kayıplara yol açabileceğini belirtin.
• Gerçek örnek: Gözde hissedilen kumlanma veya kızarıklık belirtilerini anlatın.
• İnteraktif soru: Güneş yanığı yaşadıktan sonra ne gibi önlemler alınmalı?
• Kritik nokta: Sağlık gözetiminin yasal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hem maliyet hem güvenlik için önemini anlatın.
• Gerçek örnek: Eksik izolasyon nedeniyle oluşan bir iş kazasından bahsedin.
• İnteraktif soru: Saha turunda izolasyonu bozuk bir hat görürseniz ne yaparsınız?
• Kritik nokta: Termal kamera kullanımının önemi.
• Ek bilgi: İzolasyon malzemelerinin yanmazlık özellikleri.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Giysilerin sadece iş elbisesi değil, birer koruyucu donanım olduğunu belirtin.
• Gerçek örnek: Yıpranmış giysilerin UV ışığını nasıl geçirdiğini anlatın.
• İnteraktif soru: Giysilerin koruyuculuğunu yitirdiğini nasıl anlarız?
• Kritik nokta: CE işareti ve standartlara uygunluk vurgusu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UV400 etiketinin neden önemli olduğunu açıklayın.
• Gerçek örnek: Yansıtıcı yüzeylerin (panellerin) gözü nasıl yorduğunu anlatın.
• İnteraktif soru: Gözlüklerinizi hangi sıklıkla temizliyorsunuz?
• Kritik nokta: Çizilmiş gözlüklerin zararlarını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Kremin sadece plajda değil, şantiyede de zorunlu olduğunu belirtin.
• Gerçek örnek: Terleme ile kremin akması ve yenilenmesi gerektiğini hatırlatın.
• İnteraktif soru: Güneş koruyucu kreminizi iş yerinde yanınızda taşıyor musunuz?
• Kritik nokta: Kremin diğer KKD'lerle birlikte kullanılmasının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Radyasyonun gözle görülmez ancak etkilerinin somut olduğunu vurgulayın.
• Gerçek örnek: ALARA'nın neden bir yasal sorumluluk olduğunu açıklayın.
• İnteraktif soru: Radyasyon riskini en aza indirmek için ne yapabiliriz?
• Kritik nokta: ALARA'nın 'mümkün olan en düşük seviye' demek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 üç kuralı basit bir denklem gibi düşünün.
• Gerçek örnek: Kurşun önlük kullanımı zırhlama için iyi bir örnektir.
• İnteraktif soru: Neden sadece mesafeye güvenemeyiz?
• Kritik nokta: Süre-mesafe-zırh üçlüsünün bir arada kullanılması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sınırların aşılmasının hukuki sonuçları olduğunu belirtin.
• Gerçek örnek: Yıllık doz takibinin önemi.
• İnteraktif soru: Limit aşıldığında ne yapılmalı?
• Kritik nokta: 20 mSv sınırının ne kadar önemli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Dozimetrenin sizin sigortanız olduğunu anlatın.
• Gerçek örnek: Dozimetrenin kaybedilmesinin yaratacağı yasal sorunlar.
• İnteraktif soru: Dozimetrenizi evde unutursanız ne olur?
• Kritik nokta: Dozimetrelerin kişisel olduğunu ve başkasıyla değiştirilemeyeceğini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sadece teknik değil kültürel bir mesele olduğunu anlatın.
• Gerçek örnek: Tatbikatların önemi.
• İnteraktif soru: Güvenlik kültürünü nasıl geliştirebiliriz?
• Kritik nokta: Sürekli eğitimin vazgeçilmez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Radyasyonun görünmez bir tehlike olduğunu vurgulayın.
• Gerçek örnek: Dozimetrenin yanlış takılmasının (ceplerde unutulması vb.) veri kaybına yol açtığını belirtin.
• İnteraktif soru: Dozimetresini unutan bir çalışanla karşılaşırsanız ne yaparsınız?
• Kritik nokta: Cihazın kişiye özel olduğunu ve başkasıyla değiştirilemeyeceğini vurgulayın.
• Ek bilgi: Radyasyon Güvenliği Yönetmeliği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ölçümün önemini açıklayın.
• Gerçek örnek: Anlık sızıntı tespit sistemlerinin hayat kurtarıcı rolü.
• İnteraktif soru: Çalışma alanındaki ekranlarda gördüğünüz değerleri nasıl yorumluyorsunuz?
• Kritik nokta: Ölçüm cihazlarının kalibrasyonunun güncelliğinin önemi.
• Ek bilgi: 6331 sayılı İSG Kanunu kapsamında işverenin ortam ölçümü yaptırma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Uygun eldiven seçimi ile önlenen bir kaza örneği verin.
• İnteraktif soru: Kullandığınız KKD'lerin üzerinde CE işareti var mı?
• Kritik nokta: KKD kullanımı konusunda işçinin katılımı.
• Ek bilgi: KKD zimmet formlarının düzenli tutulması.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boyutunu vurgulayın.
• Gerçek örnek: Denetimlerde kayıtların eksiksiz olmasının önemi.
• İnteraktif soru: Kendi yıllık doz miktarınızı biliyor musunuz?
• Kritik nokta: Kayıtların gizliliği ve çalışanların erişim hakkı.
• Ek bilgi: Radyasyon Güvenliği Yönetmeliği'ndeki kayıt tutma süreleri.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Alarmın bir uyarı değil, hayati bir komut olduğunu belirtin.
• Gerçek örnek: Alarmı görmezden gelmenin sonuçları.
• İnteraktif soru: Çalışma alanınızda alarm çalarsa ilk ne yaparsınız?
• Kritik nokta: Alarmın asla devre dışı bırakılamayacağı.
• Ek bilgi: İlgili mevzuatta belirlenen doz sınırları.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izleme ile olan bağını açıklayın.
• Gerçek örnek: Doz limitine yaklaşan bir çalışanın iş rotasyonu süreci.
• İnteraktif soru: Sağlık muayenelerinizin sıklığını biliyor musunuz?
• Kritik nokta: İSG Kanunu'nun işverene yüklediği sağlık gözetimi sorumluluğu.
• Ek bilgi: Radyasyon kaynaklı meslek hastalıklarının önlenmesi.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Kontaminasyonun sadece fiziksel bir kirlilik değil, radyolojik bir risk olduğunu vurgulayın.
• Gerçek örnek: Radyoaktif sızıntı sonrası temizlikte kullanılan nemli bezlerin atık yönetimindeki öneminden bahsedin.
• İnteraktif soru: Çalışanlara, kişisel dozimetrelerinin neden sürekli takılı olması gerektiğini sorun.
• Kritik nokta: Dekontaminasyonun, risk kontrol hiyerarşisinde teknik bir önlem olduğunu belirtin.
• Ek bilgi: 6331 sayılı Kanun'un işverene sağladığı koruma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Kontrollü bölge tanımlarının neden kritik olduğunu açıklayın.
• Gerçek örnek: Giriş-çıkışlarda yapılan dozimetre taramalarının kaza önlemedeki rolünü anlatın.
• İnteraktif soru: Neden her alanın aynı seviyede risk taşımadığını tartışın.
• Kritik nokta: Uyarı levhalarının eksikliği veya görünmezliği ciddi bir yasal ihlaldir.
• Ek bilgi: İlgili İSG mevzuatına göre giriş prosedürlerinin yazılı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temizliğin kimyasal temizliğe göre neden ilk adım olduğunu açıklayın.
• Gerçek örnek: Tozumanın engellenmesi için ıslak yöntemlerin önemini vurgulayın.
• İnteraktif soru: Kimyasal temizlikte atık oluşumunu nasıl minimize edebiliriz?
• Kritik nokta: İşlem sonrası ölçüm yapılmadan alanın 'temiz' ilan edilmesi yasaktır.
• Ek bilgi: Atık Yönetimi Yönetmeliği'ne göre atıkların sınıflandırılması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Radyoaktif atıkların normal atıklardan farkını vurgulayın.
• Gerçek örnek: Konteynerlerin zırhlama özelliğinin radyasyon sızıntısını nasıl engellediğini anlatın.
• İnteraktif soru: Atıkların yanlış etiketlenmesi durumunda ne gibi hukuki riskler oluşur?
• Kritik nokta: Atık Yönetimi Yönetmeliği'nin uygulanmasının yasal zorunluluk olduğunu belirtin.
• Ek bilgi: Sıvı atık arıtma sistemlerinin çalışma mantığına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ceza değil, yaşamı koruma süreci olduğunu belirtin.
• Gerçek örnek: Eğitimli personelin kaza anında sergilediği doğru davranış modellerini anlatın.
• İnteraktif soru: Denetimlerde en sık karşılaşılan hatalar nelerdir?
• Kritik nokta: Doz limitlerinin aşılması durumunda yasal süreçlerin başladığını unutmayın.
• Ek bilgi: 6331 sayılı Kanun kapsamında işverenin gözetim borcunu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Güvenlik kültürünün sadece bir kural listesi değil, bir yaşam biçimi olduğunu vurgulayın. Çalışma izin sistemlerinin bu kültürü nasıl somutlaştırdığını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Prosedür dışı hareket etmenin yaratabileceği zincirleme reaksiyonları örneklerle anlatın. Talimatların güncelliğinin önemine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Yakıt sistemlerinin tesisin kalbi olduğunu vurgulayın.
• Gerçek örnek: Sızıntı durumunda vanaların manuel ve otomatik kapatılma prosedürlerini hatırlatın.
• İnteraktif soru: Depolama alanındaki kaçak durumunda ilk müdahale noktanız neresidir?
• Kritik nokta: Periyodik kontrollerin kayıt altına alınması hukuki zorunluluktur.
• Ek bilgi: Basınçlı kaplar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Çift kontrolün bir güvensizlik göstergesi değil, profesyonel bir güvenlik tedbiri olduğunu vurgulayın. Hata payının nasıl düştüğünü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İzin belgesinin içeriğinin neden bu kadar detaylı olması gerektiğini açıklayın. İzinsiz çalışmanın yasal sonuçlarını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Sorumluluk paylaşımının önemini anlatın. Çalışanların 'işi durdurma' yetkisine sahip olduğunu ve bunun teşvik edilmesi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Radyoaktif atıkların taşınmasında temel kuralın izolasyon olduğunu vurgulayın.
• Gerçek örnek: Nakliye öncesi yapılan sızdırmazlık testlerinin önemini anlatın.
• İnteraktif soru: Taşıma sırasında bir kaza olursa ilk müdahale ne olmalıdır?
• Kritik nokta: Dozimetre kayıtlarının düzenli tutulması yasal bir zorunluluktur.
• Ek bilgi: Atık Yönetimi Yönetmeliği kapsamında taşıma belgelerinin eksiksiz olması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sınıflandırmasının güvenlik stratejisinin temeli olduğunu belirtin.
• Gerçek örnek: Yarı ömür kavramını basit bir örnekle açıklayın.
• İnteraktif soru: Sizce neden her atık aynı sahada saklanamaz?
• Kritik nokta: Sınıflandırmanın hata kabul etmediğini vurgulayın.
• Ek bilgi: 6331 sayılı Kanun çerçevesinde risk değerlendirmesi bu sınıflandırmaya göre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Ekranlamanın radyasyon dozunu azaltmadaki fiziksel rolünü açıklayın.
• Gerçek örnek: Kurşun önlüklerin neden ağır olduğunu ve nasıl koruduğunu anlatın.
• İnteraktif soru: Hangi tip radyasyon için beton zırh daha etkilidir?
• Kritik nokta: Zırhlama malzemelerinde çatlak veya boşluk olmamasına dikkat çekin.
• Ek bilgi: Radyasyon ölçüm cihazlarının kalibrasyon tarihleri kontrol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Etiketlemenin bir atığın kimlik kartı olduğunu vurgulayın.
• Gerçek örnek: Yanlış etiketlenmiş bir atığın yanlış işleme tabi tutulması riskini anlatın.
• İnteraktif soru: Etiket silinirse ne yapmalıyız?
• Kritik nokta: İzlenebilirliğin yasal bir zorunluluk olduğunu hatırlatın.
• Ek bilgi: Etiketleme standartlarına uyum, denetimlerde en önemli başlıktır.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Nihai bertarafın atık yönetiminin son halkası olduğunu belirtin.
• Gerçek örnek: Yeraltı depolama sahalarının güvenlik katmanlarından bahsedin.
• İnteraktif soru: Depolama sahalarının çevresel izlemesi neden yıllarca sürer?
• Kritik nokta: Doğal afetlere karşı alınacak önlemlerin stratejik önemini vurgulayın.
• Ek bilgi: Nihai depolama raporları kamuoyu ve denetim kurumlarıyla paylaşılmaktadır.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Radyolojik acil durumun diğer acil durumlardan farkını vurgulayın.
• Gerçek örnek: Geçmişte uygulanan radyasyon ölçüm senaryolarından bahsedin.
• İnteraktif soru: Radyasyon seviyesi arttığında ilk yapılması gereken nedir?
• Kritik nokta: Ekipman kalibrasyonunun hayati önemi.
• Ek bilgi: 6331 sayılı kanun kapsamındaki sorumluluklar.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 bölgelerinin sınıflandırılmasını açıklayın.
• Gerçek örnek: Rüzgar yönünün tahliye üzerindeki etkisini anlatın.
• İnteraktif soru: Kirlenmiş alandan çıkan bir personelin arındırma süreci nasıl olmalı?
• Kritik nokta: Tahliye yollarının önemi.
• Ek bilgi: Güvenli toplanma alanı kriterleri.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Patlama riskinin enerji tesislerindeki en büyük tehdit olduğunu hatırlatın.
• Gerçek örnek: Statik elektriğin küçük bir kıvılcımla neden olabileceği büyük hasarları anlatın.
• İnteraktif soru: Çalıştığınız alanda topraklama levhalarını görebiliyor musunuz?
• Kritik nokta: Yangın söndürme sistemlerinin yıllık bakımı hayati önem taşır.
• Ek bilgi: Binaların yangından korunması yönetmeliği şartlarını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ALARA prensibinin ne anlama geldiğini açıklayın.
• Gerçek örnek: Dozimetrenin çalışma mantığını anlatın.
• İnteraktif soru: Sınır değer aşıldığında ne yapılmalıdır?
• Kritik nokta: Dozimetrenin yanlış kullanımının riskleri.
• Ek bilgi: Radyasyon türüne göre KKD seçimi.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Müdahale ekiplerinin hiyerarşik yapısını açıklayın.
• Gerçek örnek: Kriz anında haberleşme kopukluğunun riskleri.
• İnteraktif soru: Bir ekip üyesinin panik yapması durumunda nasıl yönetilmelidir?
• Kritik nokta: Koordinasyonun önemi.
• Ek bilgi: Eğitim periyotları.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neden bir zorunluluk olduğunu açıklayın.
• Gerçek örnek: Başarılı bir tatbikatın kuruma kattığı deneyim.
• İnteraktif soru: Tatbikatta hata yapmanın önemi nedir?
• Kritik nokta: Raporlama ve iyileştirme süreci.
• Ek bilgi: Yönetmeliğin tatbikat sıklığı hakkındaki görüşü.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Canlı hat çalışmasının enerji sürekliliği için önemine değinin.
• Gerçek örnek: Hat kesilmesinin teknik zorluk yarattığı durumları belirtin.
• Kritik nokta: Elektriksel ark riskinin hayati tehlike oluşturduğunu vurgulayın.
• Ek bilgi: Elektrik Kuvvetli Akım Tesisleri Yönetmeliği atıflarını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Yetkinliğin kaza önlemedeki birincil kalkan olduğunu açıklayın.
• Kritik nokta: Eğitim sertifikalarının güncel tutulması yasal bir zorunluluktur.
• İnteraktif soru: Yetkisiz bir personelin sahaya girmesi durumunda alınacak önlemler nelerdir?
• Ek bilgi: Eğitim kayıtlarının denetimlerdeki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kontrolünün hayati önemini vurgulayın.
• Kritik nokta: Yalıtkan ekipmanların test periyotlarına dikkat çekin.
• Gerçek örnek: Aşınmış bir yalıtkan eldivenin risklerini anlatın.
• Ek bilgi: Ekipmanların saklama koşullarının dielektrik özelliklerine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Mesafenin elektrik işlerinde tek gerçek koruma olduğunu belirtin.
• Kritik nokta: Hava koşullarının yalıtkanlık üzerindeki etkisini açıklayın.
• İnteraktif soru: Görüş mesafesinin azaldığı durumlarda nasıl bir önlem alınır?
• Ek bilgi: İşveren sorumluluğunun saha denetiminde bitmediğini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Prosedürlerin yazılı olmasının gerekliliğini vurgulayın.
• Kritik nokta: Gözlemci personelin rolünün hayati olduğunu belirtin.
• Gerçek örnek: Bir kurtarma operasyonunun planlanması sürecini anlatın.
• Ek bilgi: İş bitimi kontrollerinin bir sonraki çalışma için neden önemli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çalışmanın en büyük riskinin düşme olduğunu vurgulayın.
• Gerçek örnek: Direk tırmanışında enerji kesilmeden yapılan işlerin ölümle sonuçlanan vakalarını hatırlatın.
• İnteraktif soru: Tırmanmaya başlamadan önce ilk kontrol ettiğiniz nokta nedir?
• Kritik nokta: Düşme korumasının sürekli olması prensibi.
• Ek bilgi: Yapı İşlerinde İSG Yönetmeliği yüksekte çalışma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Pozisyonlama kemerinin bir düşme durdurucu olmadığını netleştirin.
• Gerçek örnek: Yanlış ankraj noktası seçimi sonucu halatın kopma riski.
• İnteraktif soru: Kemerinizin ömrünün dolup dolmadığını nasıl anlarsınız?
• Kritik nokta: Kemerin vücuda tam oturması ve tokaların kilitlenmesi.
• Ek bilgi: Çalışanların İş Sağlığı ve Güvenliği Eğitimlerinin Usul ve Esasları Hakkında Yönetmelik gereği ekipman eğitimi.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Görünmez tehlikelerin tespiti için dedektörlerin önemini anlatın.
• Gerçek örnek: Yanlış kalibrasyonun sistemin tepki vermemesine neden olabileceğini vurgulayın.
• İnteraktif soru: Gaz alarmı çaldığında sorumluluklarınız nelerdir?
• Kritik nokta: Dedektör yerleşimi teknik bir uzmanlık gerektirir.
• Ek bilgi: Gaz konsantrasyon sınır değerleri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Şok emicilerin neden tek kullanımlık olduğunu açıklayın.
• Gerçek örnek: Askıda kalma süresinin önemi ve süspansiyon travması.
• İnteraktif soru: Düşme durumunda kurtarma planınız hazır mı?
• Kritik nokta: Dikey boşluk mesafesinin (fall clearance) doğru hesaplanması.
• Ek bilgi: İlgili İSG mevzuatındaki kurtarma planı gereklilikleri.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Direğin sağlamlığının tırmanışın ilk adımı olduğunu belirtin.
• Gerçek örnek: Çürük direk nedeniyle devrilen hat vakaları.
• İnteraktif soru: Bir direğin sağlam olmadığını hangi belirtilerle anlarsınız?
• Kritik nokta: Direk tabanındaki korozyonun tespiti.
• Ek bilgi: Elektrik Kuvvetli Akım Tesisleri Yönetmeliği güvenli çalışma mesafeleri.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kağıt üzerinde değil, sahada bir yaşam biçimi olması gerektiğini vurgulayın.
• Gerçek örnek: Eğitimli çalışanların kaza oranlarındaki düşüş.
• İnteraktif soru: Ramak kala olaylarını raporluyor musunuz?
• Kritik nokta: Kayıt tutmanın yasal zorunluluğu.
• Ek bilgi: Çalışanların İş Sağlığı ve Güvenliği Eğitimlerinin Usul ve Esasları Hakkında Yönetmelik.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Ark patlamasının diğer elektrik kazalarından farkını anlatın.
• Gerçek örnek: FR giysilerin neden pamuklu giysilerden farklı olduğunu vurgulayın.
• İnteraktif soru: Çalıştığınız bölgede ark riski barındıran pano türleri nelerdir?
• Kritik nokta: FR giysilerin altına sentetik iç çamaşırı giyilmemesi gerektiğini hatırlatın.
• Ek bilgi: Giysilerin üzerindeki etiketlerdeki ark derecesine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 analizi yapılmamış bir panonun riskini tartışın.
• Gerçek örnek: Pano üzerindeki etiketlerin neden hayati öneme sahip olduğunu anlatın.
• İnteraktif soru: Panolarınızda ark enerjisi etiketlerini fark ettiniz mi?
• Kritik nokta: Etiketin güncelliğinin neden önemli olduğunu vurgulayın.
• Ek bilgi: Hesaplama yaparken kullanılan yazılım ve standartlardan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CAT seviyelerinin artışının ne anlama geldiğini açıklayın.
• Gerçek örnek: Yanlış kategoride KKD kullanmanın sonuçlarını tartışın.
• İnteraktif soru: Yaptığınız işin enerji risk seviyesini biliyor musunuz?
• Kritik nokta: KKD'lerin birbiriyle uyumunun (sistem bütünlüğü) önemini anlatın.
• Ek bilgi: Ekipmanların üzerindeki test tarihlerine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mesafesinin neden statik olmadığını açıklayın.
• Gerçek örnek: Bariyerlerin veya işaretlerin eksik olduğu durumları konuşun.
• İnteraktif soru: Çalışma alanınızda yaklaşma mesafeleri işaretlenmiş mi?
• Kritik nokta: Enerji kesilmiş olsa bile mesafelerin neden korunması gerektiğini anlatın.
• Ek bilgi: Sınırların belirlenmesinde kullanılan hesaplama yöntemlerine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panoların nasıl birer saatli bomba olduğunu vurgulayın.
• Gerçek örnek: Termografik incelemede yakalanan bir arızadan bahsedin.
• İnteraktif soru: Ekipmanlarınızın bakım kayıtlarını en son ne zaman incelediniz?
• Kritik nokta: Ölçü aleti seçiminin (CAT sınıfı) hayati önemini anlatın.
• Ek bilgi: LOTO prosedürlerinin uygulanmasının ark riskini nasıl bertaraf ettiğini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gerilim hatlarında mesafenin neden hayat kurtarıcı olduğunu vurgulayın.
• Gerçek örnek: Geçmişte mesafenin ihlal edildiği bir bakım çalışmasındaki ark oluşumunu anlatın.
• İnteraktif soru: Çalışma sahasında güvenli mesafeyi nasıl ölçersiniz?
• Kritik nokta: İletim hatlarında ark mesafesinin (yaklaşma mesafesi) hayati önemi.
• Ek bilgi: 6331 sayılı kanun gereği risk değerlendirmesi yapılmadan hatta müdahale edilemez.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Gerilim arttıkça mesafenin neden doğrusal değil, katlanarak arttığını açıklayın.
• Gerçek örnek: Farklı gerilim seviyeleri için belirlenen yalıtkan eldiven veya izole ekipman kullanımı.
• İnteraktif soru: Hattın gerilim değerini bilmeden çalışmaya başlamak ne gibi riskler doğurur?
• Kritik nokta: Ark mesafesinin gerilimle olan doğrudan ilişkisi.
• Ek bilgi: Elektrik Tesislerinde Topraklamalar Yönetmeliği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ATEX kavramının uluslararası geçerliliğini hatırlatın.
• Gerçek örnek: Standart bir lambanın patlayıcı ortamda neden kullanılmaması gerektiğini açıklayın.
• İnteraktif soru: Elinizdeki ekipmanların üzerinde ATEX logosu var mı?
• Kritik nokta: ATEX sertifikasının yıllık denetimi ve uygunluğu esastır.
• Ek bilgi: Bölge (Zone) sınıflandırmaları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neden bir prosedür değil, bir yaşam tarzı olduğunu belirtin.
• Gerçek örnek: Yanlışlıkla enerji verilen bir hatta meydana gelen kaza senaryosu.
• İnteraktif soru: Kilitleme anahtarını kimde tutmalısınız?
• Kritik nokta: Enerji kesildi sanıp aslında kesilmediği durumlar (geri besleme).
• Ek bilgi: 6331 sayılı kanun kapsamında iş güvenliği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enerjisi kesik hatta bile topraklama yapıyoruz? (Endüksiyon).
• Gerçek örnek: Yakındaki başka bir hattın oluşturduğu indüklenme akımı.
• İnteraktif soru: Topraklama cihazını hangi sırayla bağlamalısınız? (Önce toprak, sonra hat).
• Kritik nokta: Topraklama bağlantısının sağlamlığı.
• Ek bilgi: Elektrik Tesislerinde Topraklamalar Yönetmeliği detayları.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 kavramının sadece bir belge değil, sorumluluk olduğunu vurgulayın.
• Gerçek örnek: Yetkisiz bir müdahalenin yol açtığı operasyonel hata.
• İnteraktif soru: Çalışma izni olmadan neden hiçbir işlem yapılamaz?
• Kritik nokta: İletişim ve koordinasyonun eksikliği.
• Ek bilgi: 6331 sayılı kanun uyarınca yetkinlik kriterleri.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Helikopter operasyonlarının yüksek riskli olduğunu hatırlatın.
• Gerçek örnek: Rotor etkisinin (downwash) bir personel üzerindeki etkisini anlatın.
• İnteraktif soru: Rotor etkisinden korunmak için ne tür ekipmanlar kullanılmalı?
• Kritik nokta: Pilot-yer ekibi koordinasyonunun hiyerarşisi.
• Ek bilgi: Yapı İşlerinde İş Sağlığı ve Güvenliği Yönetmeliği atıflarını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Elektrostatik yükün neden biriktiğini basitçe açıklayın.
• Gerçek örnek: Faraday kafesi prensibinin işleyişini somutlaştırın.
• İnteraktif soru: Eşpotansiyel dengeleme neden hayati bir adımdır?
• Kritik nokta: İletken kıyafetlerin periyodik kontrolü.
• Ek bilgi: Elektrik Kuvvetli Akım Tesisleri Yönetmeliği referans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kopukluğunun sonuçlarını vurgulayın.
• Gerçek örnek: Telsiz arızası durumunda uygulanacak protokolü tarif edin.
• İnteraktif soru: Neden sadece standart terimler kullanılmalı?
• Kritik nokta: Yedekli iletişim kanallarının önemi.
• Ek bilgi: Acil durum komutlarının ezberlenmesi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durumunun bir 'go/no-go' kararı olduğunu belirtin.
• Gerçek örnek: Ani rüzgar değişimlerinin helikopter dengesine etkisi.
• İnteraktif soru: Hangi hava koşulları operasyonu doğrudan durdurur?
• Kritik nokta: Pilotun inisiyatifinin yasal dayanağı.
• Ek bilgi: METAR/TAF raporlarının operasyonel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Çok tehlikeli sınıfın yasal sorumluluklarını hatırlatın.
• Gerçek örnek: Risk analizi güncellenmeden yapılan bir işin hukuki sonuçları.
• İnteraktif soru: Ramak kala bildiriminin önemi nedir?
• Kritik nokta: Personel sertifikasyonunun doğrulanması.
• Ek bilgi: 6331 sayılı Kanun ve Risk Değerlendirmesi Yönetmeliği atıfları.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Kazı öncesi planlamanın önemini vurgulayın.
• Gerçek örnek: Mekanik kazı kaynaklı kablo kopmalarının yarattığı büyük enerji kesintilerinden bahsedin.
• İnteraktif soru: Kazı alanında ne tür bir işaret görürseniz durmanız gerektiğini biliyor musunuz?
• Kritik nokta: El aletlerinin kullanımında dikkat seviyesini yüksek tutun.
• Ek bilgi: Destek yapılarının yönetmeliğe uygunluğunu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Kablo tespit cihazlarının çalışma prensibini kısaca özetleyin.
• Gerçek örnek: Tespit cihazı kullanılmadan yapılan kazılarda yaşanan kazaları anlatın.
• İnteraktif soru: Cihazın hatalı ölçüm yapabileceği durumlar nelerdir?
• Kritik nokta: Cihaz kalibrasyonunun güncelliğine dikkat çekin.
• Ek bilgi: Tespit sonrası işaretlemenin kalıcılığını sağlayın.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sadece konfor değil bir güvenlik sistemi olduğunu belirtin.
• Gerçek örnek: Fanların çalışmadığı durumlarda gazın nasıl tavan seviyesinde biriktiğini anlatın.
• İnteraktif soru: Havalandırma kanallarının temizliği en son ne zaman yapıldı?
• Kritik nokta: Fan motorlarının ATEX uyumu hayati bir detaydır.
• Ek bilgi: Hava değişim katsayısı hakkında teknik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süreçlerinin yasal sorumluluk olduğunu belirtin.
• Gerçek örnek: İzin belgesi olmayan kazıların durdurulması durumlarını anlatın.
• İnteraktif soru: Çalışma izni almadan kazıya başlarsanız ne olur?
• Kritik nokta: Risk değerlendirmesinin izinle uyumlu olması gerekir.
• Ek bilgi: İzin belgesinin sahada ulaşılabilir olmasını sağlayın.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enerjisinin görünmez tehlikesini açıklayın.
• Gerçek örnek: LOTO prosedürü uygulanmadan yapılan müdahalelerin sonuçları.
• İnteraktif soru: Çarpılan birine müdahale etmeden önce ilk ne yaparsınız?
• Kritik nokta: Yalıtkan ekipmanların sağlamlığı hayati önem taşır.
• Ek bilgi: Acil durum planlarını periyodik olarak tatbik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İşaretlemenin kazaları önlemedeki pasif koruma rolünü vurgulayın.
• Gerçek örnek: Eksik işaretleme nedeniyle sahaya giren üçüncü şahısların yaşadığı kazalar.
• İnteraktif soru: Tabelaların okunaklı olup olmadığını nasıl kontrol edersiniz?
• Kritik nokta: İşaretleme standartlarına (Yönetmelik) sadık kalın.
• Ek bilgi: Gece çalışmaları için aydınlatma planını ihmal 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YG şalt hücrelerinin yüksek enerji potansiyelini vurgulayın.
• Gerçek örnek: Yanlış bir müdahalenin yaratabileceği kaza riskini açıklayın.
• İnteraktif soru: Çalışma öncesi enerji kesme teyidini nasıl yapıyorsunuz?
• Kritik nokta: Kişisel koruyucu donanımların yalıtkanlık testlerinin geçerliliğini kontrol edin.
• Ek bilgi: Yönetmelik hükümlerinin yasal zorunluluğunu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uygulamasının hayat kurtaran rolünü anlatın.
• Gerçek örnek: Etiketleme yapılmadığı için meydana gelen kaza senaryolarını tartışın.
• İnteraktif soru: Kilitlerin anahtarlarını kimin taşıması gerektiğini düşünüyorsunuz?
• Kritik nokta: Çoklu kilit sisteminin çalışma prensibini vurgulayın.
• Ek bilgi: LOTO prosedürlerinin yazılı talimat haline getirilmesi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Topraklamanın elektriksel güvenlikteki nihai koruma olduğunu belirtin.
• Gerçek örnek: Topraklama yapılmadan yapılan işlemlerin olası sonuçlarını anlatın.
• İnteraktif soru: Gerilim dedektörünün testini en son ne zaman yaptınız?
• Kritik nokta: Topraklama kablolarının kesitlerinin yeterliliğini kontrol etmeyi unutmayın.
• Ek bilgi: Yönetmelik hükümlerine uygun topraklama direnç değerlerini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Ark parlamasının yarattığı fiziksel etkileri kısaca tanımlayın.
• Gerçek örnek: Ark koruyucu vizörün önemine dair bir vaka örneği verin.
• İnteraktif soru: Ark riskli bölgelerde nasıl bir mesafe kuralı uyguluyorsunuz?
• Kritik nokta: Ekipmanların temizliğinin arkı nasıl önlediğini vurgulayın.
• Ek bilgi: Ark derecelendirme standartlarına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müdahalenin hukuki ve teknik sonuçlarını hatırlatın.
• Gerçek örnek: Yetki belgesi olmayan bir personelin kaza sonrası karşılaştığı durumu anlatın.
• İnteraktif soru: Yetki belgelerinizin süresi ne zaman doluyor?
• Kritik nokta: Denetimin sürekliliğini vurgulayın.
• Ek bilgi: İSG eğitimlerinin yetkilendirmedeki yerini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trafo yağının yanıcı özelliğini vurgulayın. Gerçek bir sızıntı durumunda ark riskinin ne kadar hızlı yangına dönüştüğünü anlatın. Sızıntıların neden olduğu teknik arızalara değinin. Kritik nokta: İzleme sistemlerinin önemi. Sorularınız için tesisin izleme altyapısını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Havuz kapasitesinin neden önemli olduğunu açıklayın. Geçirimsiz zeminlerin çevre koruma açısından hukuki sorumluluğunu belirtin. Yağ-su ayırıcıların bakımını hatırlatın. Kritik nokta: Tasarımın yangını sınırlama işlevi. İnteraktif soru: Tesisimizdeki havuzların kapasitesini kontrol eden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Kül tozunun sadece bir kirlilik değil, ciddi bir sağlık riski olduğunu vurgulayın.
• Gerçek örnek: Kapalı sistemlerdeki küçük bir sızıntının nasıl geniş bir alana toz yaydığını anlatın.
• İnteraktif soru: Kül taşıma hatlarında toz sızıntısı olduğunu fark ettiğinizde ne yapmalısınız?
• Kritik nokta: Tozla Mücadele Yönetmeliği'ne uyumun yasal bir zorunluluk olduğunu hatırlatın.
• Ek bilgi: Uçucu külün kimyasal yapısının solunum üzerindeki etkilerine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Su ile müdahalenin ölümcül risklerini vurgulayın. Sabit sistemlerin kurulumundaki yasal gereklilikleri hatırlatın. Kritik nokta: Elektriği kesmeden yapılan müdahalenin imkansızlığı. Gerçek örnek: Elektrik yangınlarında kullanılan tüplerin türü. Ek bilgi: Acil durum planı.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Çevresel kirliliğin hukuki sonuçlarını hatırlatın. Atık yönetimi süreçlerini kısaca özetleyin. Kritik nokta: Sızıntı anında kullanılan emici maddelerin atık kategorisi. İnteraktif soru: Sızıntı kiti yerlerini bilen var mı? Ek bilgi: Lisanslı bertarafın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Periyodik bakımın kaza önlemedeki rolünü anlatın. LOTO prosedürünün önemini vurgulayın. Kritik nokta: Yağ analizlerinin arıza öngörme gücü. Gerçek örnek: Bakımsızlık nedeniyle yaşanan bir arıza süreci. Ek bilgi: Bakım kayıtlarının denetimlerdeki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SF6 gazının elektriksel yalıtım başarısını vurgulayın.
• Gerçek örnek: Bağlantı noktalarındaki contaların zamanla aşınması sonucu oluşan sızıntı vakalarından bahsedin.
• İnteraktif soru: Çalıştığınız sahada hiç basınç düşümü uyarısı aldınız mı?
• Kritik nokta: Sızıntı testlerinin periyodikliğini hatırlatın.
• Ek bilgi: Üretici talimatlarına göre test cihazlarının kalibrasyonuna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SF6'nın havadan ağır olma özelliğini açıklayın.
• Gerçek örnek: Kapalı bir şalt odasında biriken gazın oluşturduğu riskleri tartışın.
• İnteraktif soru: Kapalı bir alana girmeden önce hangi ölçümleri yapıyorsunuz?
• Kritik nokta: Oksijen seviyesinin kritik değerin altına düşme hızı.
• Ek bilgi: Acil durum tahliye planlarının önemine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zemine yakın havalandırma gerektiğini sorgulayın.
• Gerçek örnek: Havalandırma arızası durumunda alınacak geçici önlemler.
• İnteraktif soru: Havalandırma fanlarınızın çalışma durumunu nasıl takip ediyorsunuz?
• Kritik nokta: Fanların otomasyon sistemine bağlı olması.
• Ek bilgi: Menfezlerin önünün kapatılmaması gerektiğine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Taşınabilir dedektörlerin önemini vurgulayın.
• Gerçek örnek: Yanlış alarm veren cihazların güven üzerindeki etkisi.
• İnteraktif soru: Dedektörlerin kalibrasyon süresini takip ediyor musunuz?
• Kritik nokta: Alarmın duyulabilir ve görülebilir olması.
• Ek bilgi: Cihazların pil durumunun düzenli kontrolü.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öncesi izolasyon işlemlerini hatırlatın.
• Gerçek örnek: Kapalı devre gaz dolum cihazlarının kullanımı.
• İnteraktif soru: Bakım sırasında kullandığınız KKD'ler yeterli mi?
• Kritik nokta: Bakım sonrası sızıntı testi yapılmadan sistemi enerjilendirmeyin.
• Ek bilgi: Atık gazların geri kazanımı ve bertarafı.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alanların neden en yüksek riskli bölgelerden biri olduğunu vurgulayın.
• Gerçek örnek: Havalandırmanın yetersiz olduğu bir alanda biriken gazların neden olduğu riskleri açıklayın.
• İnteraktif soru: Çalışma izni olmadan kapalı alana giren birini görseniz ne yaparsınız?
• Kritik nokta: Mekanik havalandırmanın sürekliliği hayati önem taşır.
• Ek bilgi: İzin belgesi sisteminin denetlenebilirliğini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ölçümünün sadece giriş anında değil, çalışma boyu sürmesi gerektiğini belirtin.
• Gerçek örnek: Oksijen yetersizliğinin sessiz bir tehlike olduğunu açıklayın.
• İnteraktif soru: Gaz dedektörü alarm verdiğinde ilk yapılması gereken nedir?
• Kritik nokta: Ölçüm yapılan cihazların kalibrasyonunun güncelliği.
• Ek bilgi: Farklı gazların yoğunluklarına göre ölçüm noktalarının değişimi.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Maske kullanımının son savunma hattı olduğunu belirtin.
• Gerçek örnek: Yanlış takılan bir maskenin toz sızıntısına nasıl izin verdiğini gösterin.
• İnteraktif soru: Maskenizin sızdırmazlığını nasıl kontrol edersiniz?
• Kritik nokta: FFP3 maskelerin yüksek yoğunluklu toz için vazgeçilmez olduğunu vurgulayın.
• Ek bilgi: Maske kullanım süreleri ve hijyen kuralları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Gözcünün sadece bir bekçi değil, bir güvenlik kalkanı olduğunu vurgulayın.
• Gerçek örnek: Gözcünün dikkatinin dağılmasının yaratabileceği sonuçları paylaşın.
• İnteraktif soru: Gözcü olarak görevlendirildiniz, içerideki arkadaşınız bayıldı. Ne yaparsınız?
• Kritik nokta: Gözcünün asla alana girmemesi gerektiği (kendi hayatını tehlikeye atmaması).
• Ek bilgi: Gözcünün iletişim cihazlarının test edilmesi.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Kurtarmanın en zor operasyonlardan biri olduğunu belirtin.
• Gerçek örnek: Hatalı müdahalenin kurtarmaya gelenleri de tehlikeye attığı durumları anlatın.
• İnteraktif soru: Kurtarma ekipmanlarının periyodik kontrolünü kim yapar?
• Kritik nokta: Kurtarma planının sadece kağıt üstünde kalmaması, tatbikat yapılması.
• Ek bilgi: Triyaj ve ilk müdahale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belgesinin sadece bir evrak değil, bir güvenlik taahhüdü olduğunu vurgulayın.
• Gerçek örnek: İzin belgesi eksikliği nedeniyle yaşanan bir iş kazasının yasal sonuçları.
• İnteraktif soru: İzin belgesi olmayan bir işi durdurma yetkiniz olduğunu biliyor musunuz?
• Kritik nokta: İzin formunun işin her aşamasını kapsaması.
• Ek bilgi: İzin sisteminin dijitalleşmesi veya arşivlenmesi.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Gerilimsizlik teyidinin hayati önemini vurgulayın.
• Gerçek örnek: Yalıtkan paspas kullanımının hata anındaki koruyucu etkisini anlatın.
• İnteraktif soru: Çalışma alanında gözcü bulundurmanın neden zorunlu olduğunu tartışın.
• Kritik nokta: Ark riskine karşı mesafe kuralını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CAT kategorilerinin ne anlama geldiğini açıklayın.
• Gerçek örnek: Yanlış kategorideki cihazın ark yapma riskini vurgulayın.
• İnteraktif soru: Cihazınızın CAT kategorisini nasıl kontrol edersiniz?
• Kritik nokta: Kalibrasyon süresinin takibini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kontrolün önemini anlatın.
• Gerçek örnek: Hasarlı kablonun yarattığı kaçak akım riskini açıklayın.
• İnteraktif soru: Hangi durumlarda ekipmanı kullanmayı reddetmelisiniz?
• Kritik nokta: Kayıt tutmanın yasal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Yalıtkan eldiven sınıflarını kısaca açıklayın.
• Gerçek örnek: Eldivenin delik olması durumunda oluşabilecek akım geçişini anlatın.
• İnteraktif soru: Hava sızdırmazlık testini nasıl yaparsınız?
• Kritik nokta: Deri eldivenin sadece mekanik koruma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Yetkilendirme belgesinin yasal önemini anlatın.
• Gerçek örnek: Yetkisiz müdahalenin sonuçlarını örnekleyin.
• İnteraktif soru: Çalışma izin belgesinin içeriğinde neler olmalıdır?
• Kritik nokta: Eğitimlerin belgelendirilmesinin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Trafo merkezlerinde enerjinin kesilmesinin hayati önemini vurgulayın.
• Gerçek örnek: LOTO prosedürünün uygulanmadığı bir durumda yaşanabilecek ark veya temas riskini anlatın.
• İnteraktif soru: Numune alma vanasında sızıntı fark ettiğinizde ilk yapmanız gereken nedir?
• Kritik nokta: Yetkisiz personelin işlem alanına girmesinin önlenmesi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yağın neden olduğu yanıkların derinliğini ve tedavi sürecini anlatın.
• Gerçek örnek: Sıcak yağ sıçramasına karşı kullanılan koruyucu önlüklerin önemine değinin.
• İnteraktif soru: Sıcak yağ ile temas durumunda ilk yardımda yapılması gerekenler nelerdir?
• Kritik nokta: Yağ sıcaklık kontrolünün işlem öncesi zorunlu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Ölçümlerin sadece yasal bir prosedür değil, sağlık gözetimi olduğunu vurgulayın.
• Gerçek örnek: Ölçüm sonuçlarının risk değerlendirmesini nasıl güncellediğini anlatın.
• İnteraktif soru: Kendi çalışma alanınızdaki toz seviyesini nasıl gözlemliyorsunuz?
• Kritik nokta: Akredite laboratuvar raporlarının önemini hatırlatın.
• Ek bilgi: Sınır değerlerin aşılması durumunda atılması gereken idari adımlar.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 yağlarının kimyasal yapısını ve uzun vadeli etkilerini açıklayın.
• Gerçek örnek: Yağ dökülmelerinin çevreye verdiği zararı ve temizlik prosedürünü anlatın.
• İnteraktif soru: Yağ döküldüğünde kullanılan acil müdahale kitinde neler bulunmalıdır?
• Kritik nokta: Atık yönetimi ve çevre koruma bilinci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Uygun eldiven seçilmediğinde yağın eldivene sızması sonucu oluşabilecek riskleri anlatın.
• İnteraktif soru: Hangi durumlarda yüz siperliği kullanılması zorunludur?
• Kritik nokta: KKD'nin periyodik kontrolünün ve temizliğinin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 bir prosedürün hataları nasıl önlediğini anlatın.
• Gerçek örnek: Yanlış etiketlenen numunelerin analiz sonuçlarını nasıl saptırdığını tartışın.
• İnteraktif soru: Checklist kullanımı iş kazalarını nasıl azaltır?
• Kritik nokta: Süreçteki disiplin ve dokümantasyonun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çarpmasının sadece bir çarpma değil, kalbi durdurabilecek bir travma olduğunu vurgulayın.
• Gerçek örnek: Akımın vücuttan geçerken izlediği yolu ve iç organlara verebileceği zararları anlatın.
• İnteraktif soru: Kardiyak arrest durumunda geçen her dakikanın yaşama şansını ne kadar düşürdüğünü tahmin etmelerini isteyin.
• Kritik nokta: Görünür bir yanık olmasa bile iç hasar riski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Müdahale etmeden önce kendi güvenliğinizi sağlamanın önemini anlatın.
• Gerçek örnek: Yalıtkan malzemelerin (kuru tahta, plastik) önemini vurgulayın.
• İnteraktif soru: Enerji kesilemediği durumlarda hangi yalıtkan nesnelerin kullanılabileceğini sorun.
• Kritik nokta: Asla çıplak elle müdahale edilmemesi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Kalp masajının ritmik ve kesintisiz olması gerektiğini anlatın.
• Gerçek örnek: AED cihazlarının basit kullanımını ve sesli komutların önemini vurgulayın.
• İnteraktif soru: CPR yaparken yorulmamak için nasıl bir ekip değişimi yapılması gerektiğini tartışın.
• Kritik nokta: Göğüs kafesinin tam geri gelmesine izin verilmesi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 ile konuşurken bilgilerin net verilmesinin hayati önemini belirtin.
• Gerçek örnek: Elektrik kazası olduğu bilgisinin önceden verilmesinin ekiplerin hazırlığını değiştirebileceğini anlatın.
• İnteraktif soru: Operatöre hangi bilgilerin verilmesi gerektiğini listeleyin.
• Kritik nokta: Görüşmeyi asla operatörden önce sonlandırmayın.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durumun tek kişilik bir iş olmadığını vurgulayın.
• Gerçek örnek: Görev dağılımının (biri arar, biri keser, biri masaj yapar) önemini anlatın.
• İnteraktif soru: İşyerinizdeki acil durum planında kimin hangi görevde olduğunu biliyor musunuz?
• Kritik nokta: Tatbikatların teorik bilgiyi pratiğe dökmedeki yeri büyüktür.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planının sadece bir kağıt parçası değil, hayati bir rehber olduğunu vurgulayın.
• Gerçek örnek: Tesisin özel risk noktalarını belirterek planın bu noktalara nasıl odaklandığını anlatın.
• İnteraktif soru: Acil durum planınızın nerede olduğunu bilen var mı?
• Kritik nokta: Planın güncelliği, değişen teknolojik ekipmanlara göre revize edilmelidir.
• Ek bilgi: İşyerlerinde Acil Durumlar Hakkında Yönetmelik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Tahliyenin saniyelerle yarışılan bir süreç olduğunu belirtin.
• Gerçek örnek: Toplanma alanındaki sayım yönteminin önemini anlatın.
• İnteraktif soru: Acil çıkış kapılarınızın önünde engel gördünüz mü?
• Kritik nokta: Asansör kullanımı konusundaki kesin yasağı hatırlatın.
• Ek bilgi: Binaların Yangından Korunması Hakkında Yönetmelik esaslarına 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Kaynakta kontrolün en etkili yöntem olduğunu açıklayın.
• Gerçek örnek: Eski açık sistemlerle yeni kapalı sistemlerin toz farkını karşılaştırın.
• İnteraktif soru: Kapalı sistemlerin bakımında en kritik nokta nedir?
• Kritik nokta: Negatif basınçlı sistemlerin toz sızıntısındaki rolü.
• Ek bilgi: Pnömatik taşıma teknolojisinin avantajları.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Söndürme cihazının doğru tipini seçmenin hayati olduğunu belirtin.
• Gerçek örnek: Elektrik yangınlarında su kullanılmaması gerektiğini vurgulayın.
• İnteraktif soru: Elinizdeki yangın söndürücünün son kullanma tarihini kontrol ettiniz mi?
• Kritik nokta: Enerji kesilmeden müdahale edilmemelidir.
• Ek bilgi: Binaların Yangından Korunması Hakkında Yönetmelik hükümlerine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yangını sınırlayan en güçlü savunma hattı olduğunu anlatın.
• Gerçek örnek: Acil durdurma butonunun nerede olduğunu bilmenin önemini vurgulayın.
• İnteraktif soru: Tesisinizde acil durdurma sistemini tetikleyecek butonları biliyor musunuz?
• Kritik nokta: İzolasyonun yayılmayı önlemedeki rolünü anlatın.
• Ek bilgi: Acil durdurma/kesme sistemleri İşyerlerinde Acil Durumlar Yönetmeliği ve proses güvenliği kapsamındadır.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bir oyun değil, bir hazırlık süreci olduğunu hatırlatın.
• Gerçek örnek: Önceki tatbikatlarda tespit edilen bir iyileştirmeyi paylaşın.
• İnteraktif soru: Son tatbikatta sizi en çok zorlayan ne oldu?
• Kritik nokta: Tatbikat raporlarının iyileştirme için kullanılması zorunludur.
• Ek bilgi: İşyerlerinde Acil Durumlar Hakkında Yönetmelik gerekliliklerini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Kitlesel kesintilerin sadece teknik bir arıza değil, bir kriz yönetimi süreci olduğunu vurgulayın.
• Gerçek örnek: Geçmişte yaşanan büyük kesintilerde kriz ekibinin hızlı koordinasyonunun önemi üzerinde durun.
• İnteraktif soru: Çalıştığınız birimde kesinti anında ilk yapmanız gereken nedir?
• Kritik nokta: Acil durum planlarının teoride kalmaması, periyodik tatbikatlarla yaşatılması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yükün aynı öneme sahip olmadığını, kaynakların akıllıca kullanılması gerektiğini anlatın.
• Kritik nokta: Yük atma sistemlerinin manuel müdahale gerektirmeden çalışmasının önemini vurgulayın.
• İnteraktif soru: Tesisinizde enerji kesildiğinde devre dışı kalması en büyük risk olan ekipman hangisidir?
• Ek bilgi: Kritik yük listesinin her yıl güncellenmesi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Yedek gücün sadece var olması değil, çalışır durumda olması gerektiğini belirtin.
• Gerçek örnek: Bakımsız bir jeneratörün kriz anında çalışmaması sonucu yaşanan operasyonel kayıplardan bahsedin.
• Kritik nokta: ATS testlerinin canlı yük altında değil, belirlenmiş bakım protokolleri çerçevesinde yapılması gerektiğini vurgulayın.
• İnteraktif soru: Yedek güç sistemlerinizin son bakım tarihi 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kopmasının krizin boyutunu katladığını ifade edin.
• Gerçek örnek: Büyük çaplı kesintilerde sosyal medya veya yanlış duyumların yarattığı paniği anlatın.
• Kritik nokta: Yetkili sözcü dışında kimsenin dışarıya bilgi vermemesinin önemini vurgulayın.
• İnteraktif soru: Tesisinizde elektrik kesildiğinde alternatif haberleşme aracınız 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almanın kesintiden daha riskli olabileceğini belirtin.
• Kritik nokta: Sabırsız davranıp sistemi yüklemeye çalışmanın büyük hasarlara yol açabileceğini anlatın.
• İnteraktif soru: Sistem geri alırken izlediğiniz bir kontrol listeniz (checklist) var mı?
• Ek bilgi: Kriz sonrası raporlamanın, bir sonraki krizin önlenmesi için en önemli araç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Doğal afetlerin enerji arzı üzerindeki kritik etkisini vurgulayın.
• Gerçek örnek: Bölgesel sel risklerinin santral sahası drenaj sistemleri üzerindeki önemi üzerinde durun.
• İnteraktif soru: Tesisinizde en olası doğal afet riski nedir?
• Kritik nokta: Erken uyarı sistemlerinin periyodik testleri hayati öneme sahiptir.
• Ek bilgi: İşyerlerinde Acil Durumlar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Ani durdurmanın ekipman ömrü ve güvenlik üzerindeki etkisini belirtin.
• Gerçek örnek: Beklenmedik enerji kesintilerinde yedek güç sistemlerinin devreye girmesi.
• İnteraktif soru: Acil durdurma butonlarının yerlerini tüm personel biliyor mu?
• Kritik nokta: LOTO işlemlerinin eksiksiz uygulanması.
• Ek bilgi: 6331 sayılı Kanun kapsamındaki işverenin sorumluluklarına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hava kullanımının neden tehlikeli olduğunu açıklayın.
• Gerçek örnek: Yanlış temizlik sonrası tozun saatlerce havada asılı kalması.
• İnteraktif soru: Çalışma alanınızda toz birikimi gördüğünüzde bildirim yapıyor musunuz?
• Kritik nokta: Hepa filtreli vakumların yasal zorunluluğu.
• Ek bilgi: Temizlik atıklarının bertaraf süreçleri.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planının hayatta kalmadaki rolüne değinin.
• Gerçek örnek: Karmaşık tesislerde yönlendirme levhalarının önemi.
• İnteraktif soru: Toplanma alanı neresidir ve nasıl gidilir?
• Kritik nokta: Ziyaretçi takibi ve tahliyesi.
• Ek bilgi: Yönetmelik uyarınca tahliye tatbikatlarının sıklığı.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devreye almanın yaratabileceği ikincil kazaları açıklayın.
• Gerçek örnek: Görünür olmayan yapısal hasarların tespiti.
• İnteraktif soru: Hasar tespiti kimler tarafından yapılır?
• Kritik nokta: Teknik onay alınmadan operasyona başlamamak.
• Ek bilgi: Yapı İşlerinde İş Sağlığı ve Güvenliği Yönetmeliği atfı.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sürekliliğinin kurumsal dayanıklılık açısından önemini anlatın.
• Gerçek örnek: Afet sonrası deneyimlerin planlara entegrasyonu.
• İnteraktif soru: Planlarınızda eksik olduğunu düşündüğünüz bir nokta var mı?
• Kritik nokta: Kayıt tutma ve iyileştirme döngüsü.
• Ek bilgi: İSG mevzuatındaki sürekli iyileştirme prensibi.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Radyolojik acil durumların diğer acil durumlardan farkını vurgulayın.
• Gerçek örnek: Radyasyon sızıntısı gibi düşük olasılıklı ancak yüksek etkili olaylara hazırlık sürecini anlatın.
• İnteraktif soru: Ekip üyelerinin seçiminde hangi kriterler ön planda olmalıdır?
• Kritik nokta: Ekip yapısının 6331 sayılı Kanun ve ilgili yönetmeliklere uyumu.
• Ek bilgi: Ekiplerin yıllık eğitim takvimini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ekip üyesinin görevini bilmesinin operasyonel hızı nasıl artırdığını açıklayın.
• Gerçek örnek: Saha içerisinde bir radyometrik ölçüm cihazının nasıl kullanıldığını simüle edin.
• İnteraktif soru: Ekip içinde iletişim kopukluğu yaşanırsa ne gibi riskler oluşabilir?
• Kritik nokta: Dekontaminasyon sürecinde KKD'nin önemi.
• Ek bilgi: Görev tanımlarının yazılı dokümantasyonunu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Dozimetre kullanımının neden yasal bir zorunluluk olduğunu açıklayın.
• Gerçek örnek: ALARA prensibinin sahada nasıl uygulandığını (zaman, mesafe, zırhlama) anlatın.
• İnteraktif soru: Dozimetre cihazı arızalanan bir personel ne yapmalıdır?
• Kritik nokta: Kümülatif doz takibinin önemi.
• Ek bilgi: Yasal doz limitlerini gösteren güncel tabloları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Koordinasyonun müdahale hızına olan etkisini vurgulayın.
• Gerçek örnek: Telsiz haberleşmesinde kullanılan standart kodlar hakkında bilgi verin.
• İnteraktif soru: İletişim kopukluğu yaşanan bir senaryoda neler yapılabilir?
• Kritik nokta: Dış kurumlarla (itfaiye, ambulans) koordinasyonun önemi.
• Ek bilgi: Acil durum iletişim şemasını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sadece prosedür gereği değil, hayati bir hazırlık olduğunu belirtin.
• Gerçek örnek: Geçmişte yapılan bir tatbikatta keşfedilen bir eksikliğin nasıl giderildiğini anlatın.
• İnteraktif soru: Tatbikatların daha verimli geçmesi için ne tür senaryolar eklenebilir?
• Kritik nokta: Tatbikat sonrası yapılan değerlendirme toplantılarının önemi.
• Ek bilgi: Yıllık tatbikat planını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Planlı duruşların tesisin en riskli dönemleri olduğunu vurgulayın.
• Gerçek örnek: Geçmişte planlama eksikliği nedeniyle yaşanan bir kaza senaryosunu (isim vermeden) anlatın.
• Kritik nokta: Risk değerlendirmesinin duruş öncesi mutlaka güncellenmesi gerektiğini belirtin.
• Ek bilgi: Koordinasyonun sadece kağıt üzerinde değil, sahada uygulanabilir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Farklı alt yüklenicilerin bir arada çalışmasının iletişim risklerini anlatın.
• Kritik nokta: Her ekibin kendi güvenlik sorumlusuna sahip olması gerektiğini hatırlatın.
• İnteraktif soru: Birden fazla ekibin aynı alanda çalıştığı durumlarda iletişim kopukluğu nasıl önlenir?
• Ek bilgi: Ortak İSG oryantasyonunun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FGD sistemlerinin yüksek enerji ve basınç içerdiğini belirtin.
• Kritik nokta: Acil durdurma butonlarının erişilebilirliğini vurgulayın.
• İnteraktif soru: Sistemin en sık arıza veren parçası nedir?
• Ek bilgi: Periyodik bakım kayıtlarının denetimlerdeki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İş izin sisteminin bir bürokrasi değil, koruma kalkanı olduğunu belirtin.
• Kritik nokta: İzolasyonun (LOTO) önemini ve kontrolünü vurgulayın.
• Gerçek örnek: İzin belgesi olmayan bir işin durdurulması durumunu anlatın.
• Ek bilgi: İzinlerin süresi dolduğunda çalışmanın derhal durdurulması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SIMOPS (Eş Zamanlı Operasyonlar) kavramını açıklayın.
• Kritik nokta: Bir işin diğer işi tehlikeye atma potansiyelini değerlendirin.
• İnteraktif soru: Üstte kaynak yapılırken altta boya işi yapılması riskli midir?
• Ek bilgi: Çakışma matrisi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Koordinatörün sahadaki göz ve kulak olduğunu belirtin.
• Kritik nokta: Koordinatörün durdurma yetkisinin mutlak olduğunu vurgulayın.
• İnteraktif soru: Bir koordinatörün en zorlandığı durum nedir?
• Ek bilgi: İSG uzmanlığı ve saha koordinasyonunun farkı.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Büyük ekipmanların kaldırma operasyonlarının kaza potansiyeli yüksek olduğunu vurgulayın.
• Gerçek örnek: Yanlış zemin seçimi nedeniyle devrilen ekipman senaryoları üzerine konuşun.
• İnteraktif soru: Operasyon öncesi ekipman kontrolünde en kritik nokta sizce nedir?
• Kritik nokta: Operatör yetkinliğinin yasal zorunluluğunu hatırlatın.
• Ek bilgi: Risk değerlendirmesinin operasyonel planla uyumunu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bütünlüğünün operasyon güvenliğinin temeli olduğunu belirtin.
• Gerçek örnek: Sapanlarda gözle görülmeyen kılcal çatlakların neden olduğu kazalara değinin.
• İnteraktif soru: Hasarlı bir sapanı tespit ettiğinizde ilk aksiyonunuz ne olmalıdır?
• Kritik nokta: SWL değerlerinin asla aşılmaması gerektiğini vurgulayın.
• Ek bilgi: Ekipman takip sistemlerinin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planlamasının matematiksel bir kesinlik gerektirdiğini ifade edin.
• Gerçek örnek: Rüzgar hızının vinç dengesi üzerindeki etkisini anlatın.
• İnteraktif soru: Yükün ağırlık merkezini belirlemek neden hayati önem taşır?
• Kritik nokta: Zemin baskısının vinç devrilmelerindeki rolüne dikkat çekin.
• Ek bilgi: Yük tablosunun operatör kabininde bulunma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kopukluğunun büyük kazaların ana nedeni olduğunu belirtin.
• Gerçek örnek: Telsiz paraziti sonucu yaşanan yanlış yönlendirmeleri anlatın.
• İnteraktif soru: Sinyalci neden sadece tek bir kişiden komut almalıdır?
• Kritik nokta: Acil durdurma yetkisinin tüm çalışanlarda olduğunu vurgulayın.
• Ek bilgi: Standart el işaretleri tablosunu saha panolarına asın.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 bölge oluşturmanın fiziksel bir kalkan görevi gördüğünü anlatın.
• Gerçek örnek: Yük düşmesi sonucu meydana gelen olayların sonuçlarını özetleyin.
• İnteraktif soru: Tehlikeli alana girmeye çalışan birini görürseniz ne yapmalısınız?
• Kritik nokta: Swing radius (dönüş yarıçapı) riskini mutlaka tanımlayın.
• Ek bilgi: İş güvenliği levhalarının ve ikaz şeritlerinin görünürlüğünü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 adımının neden en son ve en önemli adım olduğunu vurgulayın.
• Gerçek örnek: Enerjinin kesildiğini sanıp butona basıldığında makinenin hala çalıştığı bir durumun risklerini anlatın.
• Kritik nokta: Sadece kilide güvenmeyin, mutlaka mekanik veya elektriksel testi yapın.
• Ek bilgi: Test ekipmanlarının kalibrasyonunun güncel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dışındaki enerji türlerinin (basınç, yay gerilimi) tehlikesini anlatın.
• Gerçek örnek: Kapasitörlerde kalan elektrik yükünün neden olduğu çarpmalardan bahsedin.
• Kritik nokta: Sıfır enerji doğrulamasının, kilitleme-etiketleme sonrası çalışmaya başlamadan önceki SON (doğrulama) adımı olduğunu belirtin.
• Ek bilgi: Basınçlı hatların tahliye vanalarının açık olduğundan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Kimyasalların MSDS formlarını nerede bulabileceklerini sorun.
• Kritik nokta: Havalandırma sistemlerinin çalışmama durumunda işin durdurulması gerektiğini vurgulayın.
• İnteraktif soru: Kimyasal döküntü setlerini en son ne zaman kontrol ettiniz?
• Ek bilgi: Meslek hastalıklarından korunmada sağlık gözetiminin rolünü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Grup kilidinin neden bireysel kilitlerden farklı olduğunu açıklayın.
• Gerçek örnek: Bir kişinin kilidini unutması durumunda yaşanabilecek kazaları örnekleyin.
• Kritik nokta: Kilit kutusunun anahtar yönetiminin önemini vurgulayın.
• Ek bilgi: Grup kilidi kutularının görünür yerde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sadece bir kilit takmak olmadığını, bir süreç olduğunu belirtin.
• Gerçek örnek: Prosedür dışına çıkılan bakım işlerinde yaşanan ramak kala olaylarını anlatın.
• Kritik nokta: Her ekipmanın yalıtım noktasının farklı olduğunu hatırlatın.
• Ek bilgi: Hazırlık aşamasında ekipman şemasının incelenmesi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zorunluluk değil, bir güvenlik arşivi olduğunu anlatın.
• Gerçek örnek: Denetimlerde eksik LOTO kayıtları nedeniyle kesilen idari para cezalarını hatırlatın.
• Kritik nokta: Kayıtların geriye dönük izlenebilir olması gerektiğini vurgulayın.
• Ek bilgi: Dijital kayıt sistemlerinin kullanımı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Yüklenici yönetimi bir maliyet değil, yasal bir zorunluluktur.
• Gerçek örnek: Büyük ölçekli enerji projelerinde asıl işverenin sorumluluğunun bitmediğini vurgulayın.
• İnteraktif soru: Yüklenicinizle sözleşme yaparken İSG maddelerini ne kadar detaylandırıyorsunuz?
• Kritik nokta: Sorumluluğun devredilemeyeceğini unutmayın.
• Ek bilgi: Alt İşverenlik Yönetmeliği maddelerini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Oryantasyon, bir çalışanın sahayı tanıması için ilk ve en önemli adımdır.
• Gerçek örnek: Eğitim almamış bir personelin sahada yaşayabileceği basit bir kazayı anlatın.
• İnteraktif soru: Oryantasyon eğitimlerinizde saha spesifik riskleri ne kadar detaylandırıyorsunuz?
• Kritik nokta: Eğitim kayıtlarının eksiksiz tutulması hukuki açıdan hayati önem taşır.
• Ek bilgi: Yönetmelik hükümlerine uygunluğu denetleyin.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izni, güvenli çalışmanın en somut kontrol aracıdır.
• Gerçek örnek: LOTO (Kilitle-Etiketle) uygulamasının önemini vurgulayın.
• İnteraktif soru: İş izni sürecinizde en sık karşılaştığınız aksaklık nedir?
• Kritik nokta: İzin belgesindeki imzaların yetkili kişilere ait olması şarttır.
• Ek bilgi: İzin sistemini dijitalleştirmek süreç takibini kolaylaştırır.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 bir ceza aracı değil, kaza önleme aracıdır.
• Gerçek örnek: Bir denetimde tespit edilen kritik bir uygunsuzluğun nasıl giderildiğini anlatın.
• İnteraktif soru: Yüklenici denetimlerini hangi sıklıkla gerçekleştiriyorsunuz?
• Kritik nokta: Denetim raporlarını sadece dosyalama için değil, aksiyon almak için kullanın.
• Ek bilgi: DÖF süreçlerini takip eden bir sistem kurun.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kopukluğu, kazaların en temel sebeplerinden biridir.
• Gerçek örnek: İyi bir koordinasyonun bir acil durumda nasıl hayat kurtardığını anlatın.
• İnteraktif soru: Yüklenicilerinizle ne sıklıkla İSG koordinasyon toplantısı yapıyorsunuz?
• Kritik nokta: Koordinasyon toplantılarında alınan kararların tutanak altına alınması önemlidir.
• Ek bilgi: Ortak İSG panoları oluşturarak iletişimi güçlendirin.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çalışmanın neden yüksek riskli olduğunu sorun.
• Gerçek örnek: İzin belgesi olmayan bir çalışmanın yarattığı riski vurgulayın.
• İnteraktif soru: Yangın gözcüsünün çalışma anında başka bir iş yapması doğru mudur?
• Kritik nokta: Gözcü sadece gözcülük yapmalıdır.
• Ek bilgi: 6331 sayılı İSG Kanunu kapsamında işverenin gözetme borcunu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ölçümünün neden sadece başlangıçta değil, süreç boyunca yapılması gerektiğini açıklayın.
• Gerçek örnek: Ölçüm yapılmadan başlanan bir çalışmada oluşabilecek patlama riskini anlatın.
• İnteraktif soru: Hangi durumlarda gaz ölçümü tekrarlanmalıdır?
• Kritik nokta: Cihaz kalibrasyonunun önemi.
• Ek bilgi: İlgili İSG mevzuatına göre kayıt tutma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 tanımını netleştirin.
• Kritik nokta: Gaz ölçüm cihazlarının kalibrasyonunun güncel olması gerektiğini hatırlatın.
• İnteraktif soru: Kapalı alan giriş iznini kim onaylar?
• Ek bilgi: Kurtarma planının önemi üzerine konuşun.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söndürücü kullanımının sonuçlarını tartışın.
• Gerçek örnek: Söndürücüsü olmayan bir alanda çıkan küçük bir kıvılcımın büyüme riski.
• İnteraktif soru: Çalışma alanındaki yangın yükü nasıl hesaplanır?
• Kritik nokta: Ekipmanların ulaşılabilirliği.
• Ek bilgi: Yangın sınıflarına göre söndürücü seçimi.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Gözcünün çalışmadan hemen sonra alanı terk etmesinin neden riskli olduğunu anlatın.
• Gerçek örnek: Çalışma bittikten sonra başlayan gizli yangınlar.
• İnteraktif soru: Gözcü vardiya devri nasıl yapılmalıdır?
• Kritik nokta: Gözcü görev süresinin devamlılığı.
• Ek bilgi: 6331 sayılı İSG Kanunu'na göre sorumluluk devri.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belgesinin sadece bir kağıt parçası değil, bir yasal koruma kalkanı olduğunu vurgulayın.
• Gerçek örnek: Denetimlerde izinsiz çalışma nedeniyle oluşan hukuki sonuçlar.
• İnteraktif soru: İzin belgesi neden çalışma alanında asılı olmalıdır?
• Kritik nokta: İzin kapatma prosedürünün ihmal edilmemesi.
• Ek bilgi: İlgili İSG mevzuatında kayıt tutma süreleri.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Sınırlı alanlarda çalışma izninin hayati önemini vurgulayın.
• Gerçek örnek: Geçmişte izin almadan girilen bir alanda yaşanan oksijen yetersizliği vakasından bahsedin (özel isim vermeyin).
• İnteraktif soru: Çalışma izni formunda en kritik 3 bölüm sizce hangileridir?
• Kritik nokta: İzin formunun sadece kağıt üzerinde kalmaması, sahada uygulanması gerekir.
• Ek bilgi: İzin sistemini dijitalleştiren firmalarda hata payı daha düşüktür.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Görünmez tehlikelerin (gazlar) kazaların en büyük sebebi olduğunu belirtin.
• Gerçek örnek: Gaz detektörü alarm verdiğinde yapılan doğru tahliyeyi örnekleyin.
• İnteraktif soru: Oksijen seviyesi yüzde kaçın altına düştüğünde tehlikeli kabul edilir?
• Kritik nokta: Sadece üst seviyeden ölçüm yapmak yeterli değildir, gaz yoğunluklarını dikkate alın.
• Ek bilgi: Kalibrasyon süresi geçen cihazlar kesinlikle kullanılmamalıdır.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sadece konfor değil, hayati bir koruma önlemi olduğunu vurgulayın.
• Gerçek örnek: Havalandırma hortumu ezildiğinde içerideki hava kalitesinin ne kadar hızlı düştüğünü anlatın.
• İnteraktif soru: Havalandırma fanlarının yerleşimi neden önemlidir?
• Kritik nokta: Egzoz havasının tekrar alana geri dönmediğinden emin olun.
• Ek bilgi: ATEX sertifikalı fanların kullanımı, patlayıcı ortamlarda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Gözcünün içerideki çalışanın tek güvencesi olduğunu hatırlatın.
• Gerçek örnek: Bir gözcünün erken farkındalığı sayesinde hayatı kurtulan bir çalışanın hikayesini anlatın.
• İnteraktif soru: Gözcü neden alanı terk edemez?
• Kritik nokta: Gözcü, içerideki kişiyle görsel veya işitsel teması kaybetmemelidir.
• Ek bilgi: Kurtarma tatbikatlarının yılda en az bir kez yapılması önerilir.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bir bürokratik yük değil, bir koruma kalkanı olduğunu vurgulayın.
• Gerçek örnek: İzin sistemindeki boşlukların nasıl kazalara yol açtığını genel hatlarıyla anlatın.
• İnteraktif soru: İzin sistemi nasıl daha etkili hale getirilebilir?
• Kritik nokta: İzin formu imzalandıktan sonra herkesin kurallara uyduğundan emin olunmalıdır.
• Ek bilgi: Denetimlerde izin formlarının eksiksiz doldurulması kritik bir öneme sahiptir.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sınır olan 85 desibeli vurgulayın.
• Gerçek örnek: Gürültülü bir ortamda çalışanların neden işitme kaybı yaşayabileceğini anlatın.
• İnteraktif soru: İşyerinde en gürültülü alanları biliyor musunuz?
• Kritik nokta: İşitme koruma programının sürekliliği esastır.
• Ek bilgi: 6331 sayılı Kanun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doğruluğu için kalibrasyonun önemini vurgulayın.
• Gerçek örnek: Ölçüm sonuçlarının haritaya dökülmesinin operasyonel kolaylığını anlatın.
• İnteraktif soru: Ölçümler ne sıklıkla yapılmalıdır?
• Kritik nokta: Akredite laboratuvar zorunluluğunu belirtin.
• Ek bilgi: Gürültü haritaları çalışanlara açık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açılımını ve amacını sorun.
• Kritik nokta: Etiketleme tek başına yeterli değildir, mutlaka kilit kullanılmalıdır.
• İnteraktif soru: Yanlışlıkla enerji verilirse ne olur?
• Ek bilgi: İzolasyon doğrulaması adımlarının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hatırlatın.
• Gerçek örnek: Bakımsız bir rulmanın yarattığı gürültüyü anlatın.
• İnteraktif soru: Gürültüyü kaynakta azaltmak için ne önerirsiniz?
• Kritik nokta: Mühendislik önlemleri KKD'den önce gelir.
• Ek bilgi: İdari tedbirler en son tercih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çare olduğunu vurgulayın.
• Gerçek örnek: Yanlış takılan kulak tıkacının koruma sağlamadığını anlatın.
• İnteraktif soru: Hangi durumlarda kulaklık yerine tıkaç tercih edilir?
• Kritik nokta: KKD seçimi kişiye ve işe uygun olmalıdır.
• Ek bilgi: Hijyen kurallarına dikkat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yasal önemini vurgulayın.
• Gerçek örnek: Erken teşhisin işitme kaybını nasıl yavaşlattığını anlatın.
• İnteraktif soru: Odyometri testi yaptırdınız mı?
• Kritik nokta: Sonuçların kişisel verilerin korunması kapsamında saklanması.
• Ek bilgi: İşyeri hekimi ile koordinasyon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Asbestin enerji tesislerindeki yalıtım malzemelerinde hala bulunabildiğini vurgulayın.
• Gerçek örnek: Eski bir jeneratör veya boru hattı sökümünde asbest tespiti durumunu anlatın.
• İnteraktif soru: Çalıştığınız sahada asbest içerebilecek eski cihazları tahmin edebiliyor musunuz?
• Kritik nokta: Asbestin lifli yapısının solunmasının uzun vadeli sağlık riskleri olduğunu belirtin.
• Ek bilgi: İzolasyonun ve toz kontrolünün asbest yönetiminde en temel kural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izin sürecinin projenin başlama tarihini doğrudan etkilediğini hatırlatın.
• Gerçek örnek: Bildirim yapılmadan söküme başlamanın getirebileceği idari para cezalarından bahsedin.
• İnteraktif soru: Söküm öncesi bildirim sürecini daha önce yöneten var mı?
• Kritik nokta: Bildirimin, söküme başlamadan önce ilgili Çalışma ve İş Kurumu İl Müdürlüğüne yapılmasının yasal zorunluluk olduğunu vurgulayın.
• Ek bilgi: İl Müdürlüğüne verilen bildirim dosyasının içeriğinin eksiksiz hazırlanması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Asbestin kuru sökümünün en büyük hata olduğunu vurgulayın.
• Gerçek örnek: Islak yöntemin lifleri nasıl ağırlaştırıp yere indirdiğini açıklayın.
• İnteraktif soru: Islak yöntemin kullanılamadığı durumlarda ne gibi alternatifler uygulanabilir?
• Kritik nokta: Püskürtme yönteminin doğrudan malzemeye değil, toz kalkmasını önleyecek şekilde uygulanması gerektiği.
• Ek bilgi: Islak atıkların bertarafının da yönetmeliklere uygun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Lisanslı olmayan firmalarla çalışmanın işverene yüklediği hukuki sorumlulukları belirtin.
• Gerçek örnek: Lisanslı bir firmanın çalışma metodolojisi ile sıradan bir söküm ekibi arasındaki farkları kıyaslayın.
• İnteraktif soru: Firma seçerken hangi belgeleri mutlaka talep etmeliyiz?
• Kritik nokta: Söküm uzmanı sertifikasının güncel ve geçerli olduğunu sorgulamanın önemini vurgulayın.
• Ek bilgi: Lisanslı firmaların atık yönetimi konusundaki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Maruziyet ölçümünün sadece bir formalite değil, sağlık takibi için temel veri olduğunu belirtin.
• Gerçek örnek: Limit değer aşıldığında işin durdurulmasının gerekliliğini yasal bir zorunluluk olarak anlatın.
• İnteraktif soru: Ölçüm sonuçlarının çalışanlarla paylaşılması gerektiğini biliyor muydunuz?
• Kritik nokta: Akredite laboratuvarların raporlarının doğruluğunun önemi.
• Ek bilgi: Kayıt tutmanın, ileride oluşabilecek meslek hastalıkları davalarında işvereni koruduğunu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EMF kaynaklarının enerji tesislerinin ayrılmaz bir parçası olduğunu vurgulayın.
• Gerçek örnek: Trafo merkezlerindeki çalışma alanlarının sınırlarını örnek gösterin.
• İnteraktif soru: Çalışma sahanızda EMF uyarısı olan alanları biliyor musunuz?
• Kritik nokta: EMF'nin görünmez bir tehlike olduğunu hatırlatın.
• Ek bilgi: Mühendislik önlemlerinin en etkili koruma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Sınır değerlerin neden yasal olarak belirlendiğini açıklayın.
• Gerçek örnek: Periyodik ölçüm raporlarının nasıl değerlendirileceğini anlatın.
• İnteraktif soru: İşyerinizdeki son EMF ölçüm sonuçlarını biliyor musunuz?
• Kritik nokta: Sınır değerlerin aşılması durumunda durdurma yetkisinin olduğunu vurgulayın.
• Ek bilgi: ICNIRP standartlarına referans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Kritik nokta: KKD'nin ücretsiz sağlanması işverenin yasal sorumluluğudur.
• İnteraktif soru: Maskenizin sızdırmazlık testini en son ne zaman yaptınız?
• Ek bilgi: KKD seçiminde CE işaretinin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Uzaklığın EMF üzerindeki karesel azalma etkisini basitçe açıklayın.
• Gerçek örnek: Güvenlik bariyerlerinin olduğu alanları gösterin.
• İnteraktif soru: Çalışırken kaynaklara ne kadar yakın duruyorsunuz?
• Kritik nokta: Süre yönetiminin vardiya planlamasındaki yerini belirtin.
• Ek bilgi: İşaret ve bariyerlerin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Duyarlı grupların tanımını yapın.
• Gerçek örnek: Pacemaker kullanan bir çalışanın maruz kalabileceği riskler.
• İnteraktif soru: Sağlık durumunuzla ilgili işyeri hekimine bilgi verdiniz mi?
• Kritik nokta: Bilgi vermenin yasal ve insani zorunluluk olduğunu vurgulayın.
• Ek bilgi: Uyarı levhalarının görünürlüğünü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izleme ile olan bağını açıklayın.
• Gerçek örnek: Periyodik muayenelerde EMF konusuna değinilmesi.
• İnteraktif soru: Sağlık gözetim formlarında EMF maruziyetiniz sorgulandı mı?
• Kritik nokta: Kayıtların saklanmasının yasal önemi.
• Ek bilgi: Risk değerlendirmesinin dinamik bir süreç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GHS etiketlemenin karmaşayı önleyen evrensel dilini açıklayın.
• Gerçek örnek: Etiketi olmayan bir bidonun yarattığı riskten bahsedin.
• İnteraktif soru: GHS piktogramlarından hangilerini daha önce gördünüz?
• Kritik nokta: Etiketi bozuk ürünü asla kullanmayın.
• Ek bilgi: Yönetmelik gereği etiketlerin Türkçe olması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SDS formlarının sadece yasal bir evrak değil, bir güvenlik rehberi olduğunu vurgulayın.
• Gerçek örnek: Acil bir dökülme anında SDS'in 4. ve 6. bölümlerinin hayati önemini anlatın.
• İnteraktif soru: Çalışma alanınızda SDS dosyalarına nereden ulaşabileceğinizi biliyor musunuz?
• Kritik nokta: SDS formlarının düzenli güncellenmesi işverenin yasal sorumluluğudur.
• Ek bilgi: SDS dokümanlarına dijital ortamda da erişim sağlanabilir.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depolamanın yangın veya zehirli gaz çıkışına neden olabileceğini hatırlatın.
• Gerçek örnek: Asit ve bazın aynı yerde depolanmasının yaratacağı kimyasal tepkimeyi açıklayın.
• İnteraktif soru: Depolama alanlarında neden havalandırma şarttır?
• Kritik nokta: Dökülme havuzları kimyasalın yayılmasını durdurur.
• Ek bilgi: Depolama planı SDS'deki uyumluluk tablosuna göre hazırlanmalıdır.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koruma hiyerarşisinin son basamağı olduğunu, diğer önlemlerin de şart olduğunu belirtin.
• Gerçek örnek: Yanlış eldiven kullanımının cildi nasıl tahriş edebileceğini anlatın.
• İnteraktif soru: KKD'lerinizin temizliğini nasıl takip ediyorsunuz?
• Kritik nokta: KKD kişiseldir, başkasıyla ortak kullanılmamalıdır.
• Ek bilgi: KKD seçiminde SDS'in 8. bölümünü baz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Panik yapmadan, eğitimli personelin müdahale etmesi gerektiğini vurgulayın.
• Gerçek örnek: Küçük bir dökülmenin doğru müdahale edilmezse büyük yangınlara nasıl yol açabileceğini anlatın.
• İnteraktif soru: Acil durum dökülme kitlerinizin yerini biliyor musunuz?
• Kritik nokta: Dökülen kimyasalı asla kanalizasyona dökmeyin.
• Ek bilgi: Acil durum tatbikatları bu süreçleri pekiştirir.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stresin sadece rahatsızlık değil ciddi bir sağlık riski olduğunu vurgulayın.
• Gerçek örnek: Kazan dairesi gibi kapalı alanlarda havalandırma sistemlerinin hayati önemini anlatın.
• Kritik nokta: Mühendislik önlemlerinin her zaman KKD'den önce geldiğini hatırlatın.
• Ek bilgi: 6331 sayılı kanuna göre işverenin ortam şartlarını iyileştirme sorumluluğunu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Hidrasyonun vücut ısısını düzenlemedeki rolünü anlatın.
• İnteraktif soru: Çalışırken ne sıklıkla su içiyorsunuz?
• Kritik nokta: Susama hissinin geç bir uyarı mekanizması olduğunu vurgulayın.
• Ek bilgi: Mola alanlarının serin olmasının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baraj sahalarının özel tehlikelerini vurgulayın. Gerçek örnek olarak benzer şantiyelerdeki riskleri anlatın. Kritik nokta toplu koruma önlemlerinin önceliğidir.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izlemesinin erken teşhis için önemini vurgulayın.
• Gerçek örnek: Nabız ve vücut ısısı takibinin hayat kurtarıcı olduğunu anlatın.
• Kritik nokta: Kronik hastalığı olanların daha hassas olduğunu belirtin.
• Ek bilgi: Sağlık kayıtlarının yasal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Aklimatizasyonun vücudun biyolojik bir uyum süreci olduğunu anlatın.
• Kritik nokta: Yeni başlayanlara veya izinden dönenlere özel dikkat gösterilmesi gerektiğini vurgulayın.
• Ek bilgi: 7-14 günlük sürecin neden önemli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çarpmasının acil bir durum olduğunu vurgulayın.
• İnteraktif soru: Bir arkadaşınızın fenalaştığını gördüğünüzde ilk ne yaparsınız?
• Kritik nokta: İlkyardımcıların sıcak çarpması belirtilerini bilmesinin hayati önemini anlatın.
• Ek bilgi: İlkyardım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konfor değil, bir sağlık zorunluluğu olduğunu vurgulayın.
• Gerçek örnek: Sürekli aynı pozisyonda çalışan bir teknisyenin yaşadığı bel ağrısı vakasından bahsedin.
• İnteraktif soru: Çalışırken en çok hangi bölgenizde yorgunluk hissediyorsunuz?
• Kritik nokta: KİSH'in iş gücü kaybındaki payına dikkat çekin.
• Ek bilgi: 6331 sayılı Kanun'un işverene yüklediği risk değerlendirme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kaldırma tekniğinin omurga disklerine etkisini açıklayın.
• Gerçek örnek: Ağır bir ekipman kutusunu kaldırırken bacak kaslarını kullanmanın önemi.
• İnteraktif soru: Yükü kaldırırken neden dizlerimizi bükmeliyiz?
• Kritik nokta: Belin değil, bacakların yükü taşıması gerektiğini vurgulayın.
• Ek bilgi: Elle Taşıma İşleri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önlemlerinin KKD'den daha üstün olduğunu belirtin.
• Gerçek örnek: Manuel taşıma yerine kullanılan bir el arabasının kazaları nasıl önlediği.
• İnteraktif soru: Hangi durumlarda mekanik yardımcı araç kullanmalıyız?
• Kritik nokta: Yardımcı araçların düzenli bakımının iş güvenliği için şart olduğunu söyleyin.
• Ek bilgi: İş ekipmanlarının kullanımında sağlık ve güvenlik şartları.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Tekrarlı hareketlerin vücutta oluşturduğu mikro travmaları anlatın.
• Gerçek örnek: İki farklı istasyonda çalışan personelin yorgunluk farkı.
• İnteraktif soru: İş rotasyonu uygulaması sizce iş verimini nasıl etkiler?
• Kritik nokta: Rotasyonun sadece fiziksel değil zihinsel yorgunluğu da azalttığını belirtin.
• Ek bilgi: 6331 sayılı Kanun kapsamında idari önlemlerin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Egzersizin bir mola değil, bir iş güvenliği tedbiri olduğunu vurgulayın.
• Gerçek örnek: Gün boyu masada çalışan birinin boyun esnetme egzersizi.
• İnteraktif soru: Gün içinde hiç esneme hareketi yapıyor musunuz?
• Kritik nokta: Egzersizlerin düzenli yapılmasının önemini vurgulayın.
• Ek bilgi: Yapı İşlerinde İş Sağlığı ve Güvenliği Yönetmeliği'ne göre çalışma ortamı düzeni.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Yüksekte çalışma prosedürlerini hatırlatın. Düşme durumunda askıda kalma süresinin önemini belirtin. İnteraktif olarak emniyet kemeri kontrolünü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ekipmanlardaki enerji birikiminin risklerini vurgulayın.
• Gerçek örnek: Basınç limitlerinin aşılması sonucu yaşanan bir ekipman yorgunluğu vakasını anlatın.
• İnteraktif soru: Çalıştığınız sistemde en sık hangi parametre alarm veriyor?
• Kritik nokta: Otomatik koruma sistemlerinin asla devre dışı bırakılmaması gerektiğini belirtin.
• Ek bilgi: Basınçlı Ekipmanlar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Cankurtaran ekipmanlarının denetim sıklığını tartışın. Kurtarma botunun hazır bulunma gerekliliğini vurgulayın. Ekipman erişilebilirliğinin kritik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Erken uyarı sistemlerinin önemini anlatın. Su seviyesi takibinin operasyonel planlamadaki yerini belirtin. Tahliye tatbikatlarının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İletişim kopukluğunun kazalara yol açtığını belirtin. Telsiz kullanım disiplinini vurgulayın. Acil durum koordinasyonunun önemi üzerine konuşun.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neden bir tercih değil zorunluluk olduğunu vurgulayın.
• Gerçek örnek: Enerji kesilmeden yapılan bir müdahalede yaşanan bir kaza senaryosundan bahsedin.
• İnteraktif soru: Çalıştığınız birimde kilitlerinizi nereye saklıyorsunuz?
• Kritik nokta: Etiketleme işleminin kilit kadar önemli olduğunu belirtin.
• Ek bilgi: 6331 sayılı kanun kapsamındaki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sadece elektriksel olmadığını, mekanik enerjinin de hayati olduğunu belirtin.
• Gerçek örnek: Basınçlı hava hattının izolasyonunun unutulduğu bir durumdan örnek verin.
• İnteraktif soru: Sistemin basınçlı olduğunu nasıl anlarsınız?
• Kritik nokta: Tahliye vanalarının açık bırakılması gerektiğini vurgulayın.
• Ek bilgi: Elektrik izolasyonu için Elektrik Kuvvetli Akım Tesisleri Yönetmeliği'ne, mekanik/hidrolik/pnömatik izolasyon için İş Ekipmanları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yolunun neden en büyük tehlike kaynağı olduğunu anlatın.
• Gerçek örnek: Türbin çarkının bakım sırasında aniden hareket etmesi riskini vurgulayın.
• İnteraktif soru: Operatörle iletişim koparsa ne yaparsınız?
• Kritik nokta: Sızdırmazlık kontrollerinin önemi.
• Ek bilgi: İşletme talimatlarına uyumun hukuki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 etmeden hiçbir izolasyona güvenilmeyeceğini hatırlatın.
• Gerçek örnek: Ölçü aletinin arızalı olduğu bir senaryoyu tartışın.
• İnteraktif soru: Test işlemini kimin yapması gerektiğini düşünüyorsunuz?
• Kritik nokta: Ölçü aletlerinin kalibrasyonunun önemi.
• Ek bilgi: Kayıt tutmanın yasal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Grup çalışmasında iletişimin koptuğu anlarda kilitlerin hayat kurtardığını belirtin.
• Gerçek örnek: Bir arkadaşın kilidini açıp gitmesiyle oluşan riskler.
• İnteraktif soru: Kilit kaybedilirse ne yapmalıyız?
• Kritik nokta: Kilidi asla başkasına devretmeyin.
• Ek bilgi: İşletme talimatlarındaki grup kilidi maddesi.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Tünel çalışmalarının yüksek riskli olduğunu vurgulayın.
• Gerçek örnek: Yetersiz aydınlatma veya tahkimat hatası sonucu yaşanabilecek olası riskleri belirtin.
• İnteraktif soru: Tünel girişinde kontrol etmeniz gereken en önemli 3 şey nedir?
• Kritik nokta: Haberleşme sisteminin sürekliliği hayat kurtarır.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 tanımını netleştirin.
• Gerçek örnek: Gaz sıkışması veya oksijen yetersizliği vakalarına değinin.
• İnteraktif soru: Kapalı alanda gözlemci personelin görevi tam olarak nedir?
• Kritik nokta: Ex-proof ekipman kullanımı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Devreye alma anının en yüksek kaza riski içeren süreç olduğunu belirtin.
• Gerçek örnek: Checklist kullanılmadan yapılan bir işlem sonrası yaşanan teknik arızadan bahsedin.
• İnteraktif soru: Kendi bölümünüzde devreye alma öncesi kullandığınız zorunlu bir kontrol listesi var mı?
• Kritik nokta: Termal şokun ekipman ömrüne etkisini vurgulayın.
• Ek bilgi: Operasyonel talimatların güncelliğini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tünel içindeki hayati önemini belirtin.
• Gerçek örnek: Gaz birikimi nedeniyle tahliye edilen bir tünel senaryosu oluşturun.
• İnteraktif soru: Gaz ölçüm cihazının pili biterse ne yapmalısınız?
• Kritik nokta: Kalibrasyon kayıtlarının güncelliği denetimlerde kritik öneme sahiptir.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baskınının tünel çalışmalarındaki en büyük risk olduğunu vurgulayın.
• Gerçek örnek: Erken uyarı sisteminin hayat kurtardığı bir vaka anlatın.
• İnteraktif soru: Alarm çaldığında ilk yapacağınız hareket ne olmalıdır?
• Kritik nokta: Su baskını riski yüksekse çalışmayı durdurmak en büyük önlemdir.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sadece bürokratik bir kağıt olmadığını, bir güvenlik kalkanı olduğunu vurgulayın.
• Gerçek örnek: İzin almadan yapılan bir işin sonucunda yaşanan kaza riskini belirtin.
• İnteraktif soru: Çalışma izni olmayan bir işi yapmanız istenirse ne yaparsınız?
• Kritik nokta: Vardiya devrinde bilgi aktarımı hatayı önler.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Nemli ortamların iletkenliği nasıl artırdığını kısaca açıklayın.
• Gerçek örnek: Santral içindeki nem birikim noktalarını ve bunların elektrik panolarına etkisini vurgulayın.
• İnteraktif soru: Nemli bir alanda çalışırken hissettiğiniz en büyük tehlike nedir?
• Kritik nokta: Korozyonun yalıtımı nasıl bozduğunu belirtin.
• Ek bilgi: İlgili İSG mevzuatına atıfta bulunarak yasal zorunluluğu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RCD cihazının çalışma prensibini basitleştirerek anlatın.
• Gerçek örnek: Yanlış RCD seçimi nedeniyle yaşanan bir kazayı (genel) örnekleyin.
• İnteraktif soru: RCD cihazınızın test tuşuna en son ne zaman bastınız?
• Kritik nokta: Düşük gerilimin hayati kurtarıcı rolünü vurgulayın.
• Ek bilgi: Elektrik Kuvvetli Akım Tesisleri Yönetmeliği hükümlerine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Yalıtımın elektrik güvenliğindeki temel bariyer olduğunu açıklayın.
• Gerçek örnek: Kablo aşınmalarının nemli ortamda yarattığı kısa devre riskini anlatın.
• İnteraktif soru: Gözle kontrol sırasında nelere dikkat edilmelidir?
• Kritik nokta: Yalıtım direnci ölçümlerinin yasal zorunluluğunu vurgulayın.
• Ek bilgi: Uygun yalıtım sınıfı seçiminin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IP kodlarının ne anlama geldiğini (ilk ve ikinci rakam) kısaca açıklayın.
• Gerçek örnek: IP sınıfları arasındaki farkı bir cihaz üzerinde gösterin.
• İnteraktif soru: Çalıştığınız alandaki cihazların IP sınıfını biliyor musunuz?
• Kritik nokta: Yanlış koruma sınıfı seçiminin yarattığı riskleri belirtin.
• Ek bilgi: Ekipman seçiminde mühendislik önlemlerinin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İnsan vücudunun ıslakken iletkenliğinin nasıl arttığını anlatın.
• Gerçek örnek: Islak el müdahalesi sonrası yaşanan genel kaza senaryolarını özetleyin.
• İnteraktif soru: Acil bir durumda enerji kesilmeden müdahale etme eğiliminiz var mı?
• Kritik nokta: Kişisel Koruyucu Donanım (KKD) kullanımının zorunluluğunu vurgulayın.
• Ek bilgi: Yönetmelik hükümlerine dayanarak disiplin ve güvenlik kurallarını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Su seviyesindeki ani değişimin sadece bir teknik arıza değil, ciddi bir acil durum olduğunu vurgulayın.
Gerçek örnek: Geçmişte yaşanan taşkın olaylarının tesis üzerindeki etkilerinden bahsedin.
İnteraktif soru: Çalıştığınız bölgede su seviyesi sensörlerini nereden takip ediyorsunuz?
Kritik nokta: Acil durum planının sadece kağıt üzerinde kalmaması, sahada uygulanabilir olması şarttır.
Ek bilgi: Sensör verilerinin güvenilirliği için kalibrasyon kayıtlarını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Uyarı sistemlerinin duyulabilirliğinin hayati olduğunu belirtin.
Gerçek örnek: Sesli uyarıların gürültülü ortamlarda nasıl algılanması gerektiğini anlatın.
İnteraktif soru: Siren sesini duyduğunuzda ilk yapacağınız hareket nedir?
Kritik nokta: Uyarı sistemlerinin testlerinin düzenli yapılması zorunludur.
Ek bilgi: İşyerlerinde Acil Durumlar Hakkında Yönetmelik gereği test kayıtlarını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sadece bir kural değil, bir yaşam sigortası olduğunu vurgulayın.
• Gerçek örnek: İzolasyon unutulduğu için enerji gelen bir motorun yarattığı kazayı anlatın.
• İnteraktif soru: Kilit anahtarını kaybettiğinizde uyguladığınız prosedürü biliyor musunuz?
• Kritik nokta: Enerji yokluğunu test etmenin önemini belirtin.
• Ek bilgi: 6331 sayılı İSG Kanunu'ndaki işverenin koruma yükümlülüğüne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Tahliyenin bir yarış değil, düzenli bir süreç olduğunu vurgulayın.
Gerçek örnek: Acil çıkış rotalarının engellenmesi ile ilgili yaşanmış bir durumu örnekleyin.
İnteraktif soru: Tahliye yolunuzun üzerinde malzeme yığını var mı?
Kritik nokta: Toplanma alanının güvenli bir noktada olması hayat kurtarır.
Ek bilgi: Tahliye planınızı her yıl güncelleyin.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İletişim kopukluğunun acil durum yönetimini felç edebileceğini söyleyin.
Gerçek örnek: Telsiz haberleşmesinde kullanılan standart terimlerin önemini anlatın.
İnteraktif soru: Telsiziniz çalışmadığında alternatif iletişim yönteminiz nedir?
Kritik nokta: Dış kurumlarla olan koordinasyonun sorumluluğunu netleştirin.
Ek bilgi: Haberleşme cihazlarının şarj ve bakım rutinlerini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Prosedürlerin yaşayan bir doküman olduğunu unutmayın.
Gerçek örnek: Bir tatbikatta tespit edilen eksikliğin prosedürü nasıl değiştirdiğini anlatın.
İnteraktif soru: Çalıştığınız birimin özel acil durum prosedürünü okudunuz mu?
Kritik nokta: Prosedürün herkes tarafından aynı şekilde anlaşılması gerekir.
Ek bilgi: İş güvenliği uzmanları ile prosedürleri düzenli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 tanımını yapın ve neden tehlikeli olduğunu vurgulayın.
• Gerçek örnek: Havalandırma arızası durumunda tahliye prosedürünü anlatın.
• Kritik nokta: Mekanik havalandırmanın kesintisiz olması gerektiğini vurgulayın.
• Ek bilgi: İlgili yönetmeliğin havalandırma ile ilgili bölümlerine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 cihazlarının önemini anlatın.
• Gerçek örnek: Gaz yoğunluk farklarının (ağır/hafif gazlar) neden kritik olduğunu belirtin.
• Kritik nokta: Kalibrasyonun hayati rolünü vurgulayın.
• Ek bilgi: Gaz seviyelerinin sınır değerlerini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sisteminin yasal dayanağını hatırlatın.
• Gerçek örnek: Gözcünün dikkat dağınıklığı nedeniyle yaşanan bir durumu (temsili) anlatın.
• Kritik nokta: Gözcünün içeri girmemesi gerektiğini, yardım çağırması gerektiğini vurgulayın.
• Ek bilgi: İletişim araçlarının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planının neden çalışma öncesi yapılması gerektiğini açıklayın.
• Gerçek örnek: Tripod ve emniyet kemerinin doğru kullanılmaması durumunda yaşanabilecek aksaklıkları belirtin.
• Kritik nokta: Kurtarma ekibinin yetkinliğinin önemini vurgulayın.
• Ek bilgi: Eğitim kayıtlarının tutulmasını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havalandırmanın neden doğal havalandırmadan üstün olduğunu açıklayın.
• Gerçek örnek: Havalandırma kapasitesinin yetersiz kaldığı bir senaryoyu tartışın.
• Kritik nokta: Sürekli izlemenin önemini belirtin.
• Ek bilgi: İlgili yönetmeliklerdeki hava değişim oranlarından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çalışmanın rüzgar enerjisi sektöründeki en büyük risk olduğunu belirtin.
• Gerçek örnek: Türbin içi dar alanlarda düşme riski ve toplu korumanın önemi.
• İnteraktif soru: Çalıştığınız türbinde en kritik düşme noktası neresidir?
• Kritik nokta: Kurtarma prosedürlerinin önceden belirlenmiş olması hayat kurtarır.
• Ek bilgi: Yapı İşlerinde İSG Yönetmeliği'ndeki yüksekte çalışma standartlarını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Kemerin sadece bir aksesuar değil, hayat kurtarıcı bir donanım olduğunu vurgulayın.
• Gerçek örnek: Yanlış takılmış bir kemerin düşüş anında yaratabileceği travmaları anlatın.
• İnteraktif soru: Kemerin periyodik kontrolünü en son ne zaman yaptınız?
• Kritik nokta: Kemerin vücuda tam oturması, yük dağılımı için kritiktir.
• Ek bilgi: KKD kullanımıyla ilgili yönetmelik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vanasının son çare olduğunu belirtin.
• Gerçek örnek: Bakım sırasında vanası kilitlenmiş bir kazanın yarattığı riski anlatın.
• İnteraktif soru: Emniyet vananızın en son hangi tarihte test edildiğini biliyor musunuz?
• Kritik nokta: Vanaya müdahale etmenin hukuki ve teknik sonuçlarını hatırlatın.
• Ek bilgi: Basınçlı Ekipmanlar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Ankraj noktasının sağlamlığının düşüşü durdurmadaki ana faktör olduğunu belirtin.
• Gerçek örnek: Sarkaç etkisinin yarattığı çarpma risklerini açıklayın.
• İnteraktif soru: Çalışma alanınızdaki ankraj noktalarının sertifikalarını gördünüz mü?
• Kritik nokta: Ankraj noktası seçimi düşüş mesafesini belirler.
• Ek bilgi: Yaşam hattı sistemlerinin periyodik muayenesi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Asansörlerin konfor aracı değil, bir teknik ekipman olduğunu vurgulayın.
• Gerçek örnek: Asansör arızası durumunda manuel inişin ne kadar kritik olduğunu anlatın.
• İnteraktif soru: Asansörün yıllık periyodik kontrol etiketini kontrol ediyor musunuz?
• Kritik nokta: Kapasite sınırlarını aşmak teknik arızalara davetiye çıkarır.
• Ek bilgi: Türbin servis asansörü, iş ekipmanı olarak İş Ekipmanları Yönetmeliği periyodik kontrolüne tabidir.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bir belge değil, yetkinlik kazanma süreci olduğunu belirtin.
• Gerçek örnek: Yüksekte kurtarma simülasyonlarının önemini anlatın.
• İnteraktif soru: En son aldığınız tazeleme eğitiminde neler öğrendiniz?
• Kritik nokta: Yetkinlik, ekipmanı hatasız kullanmaktan geçer.
• Ek bilgi: Çalışanların İSG Eğitimlerinin Usul ve Esasları Hakkında Yönetmelik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planının sadece bir kağıt parçası değil, hayati bir belge olduğunu vurgulayın.
• Gerçek örnek: Türbinin farklı seviyelerinde mahsur kalma senaryolarından bahsedin.
• Kritik nokta: Planın güncelliğinin çalışma öncesi kontrol edilmesi gerektiğini hatırlatın.
• Ek bilgi: İtfaiye ile koordinasyonun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güvenliğinin 6331 sayılı İSG Kanunu kapsamında işverenin sorumluluğu olduğunu belirtin.
• Kritik nokta: Düşüş yaşamış bir ekipmanın asla tekrar kullanılmaması gerektiğini vurgulayın.
• İnteraktif soru: Ekipman kontrolünü kimin yapması gerektiğini dinleyicilere sorun.
• Ek bilgi: Ekipmanların uygun saklama koşulları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Askıda kalma travmasının ne kadar hızlı gelişebileceğini belirtin.
• Kritik nokta: Travma bantlarının doğru kullanımının hayati önemini vurgulayın.
• Gerçek örnek: Kurtarma sonrası hastanın pozisyonunun neden yatay olması gerektiğini açıklayın.
• Ek bilgi: Askıda kalma travmasının dakikalar içinde gelişebileceğini, kurtarmanın en kısa sürede yapılması gerektiğini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çalışmasının kurtarma operasyonlarındaki belirleyici rolünü anlatın.
• Kritik nokta: İletişimin önemi; telsiz kullanımı ve işaretleşme.
• İnteraktif soru: Ekip üyeleri arasında görev dağılımı nasıl yapılmalıdır?
• Ek bilgi: Sertifikasyonun önemi ve güncelliği.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bir eğitim değil, bir sınav olduğunu hatırlatın.
• Gerçek örnek: Geçmişte yapılan bir tatbikatta keşfedilen bir hata ve çözümü.
• Kritik nokta: Raporlamanın yasal yükümlülük olduğunu vurgulayın.
• Ek bilgi: Tatbikat sıklığının mevzuata uygunluğu.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Rüzgar türbinlerindeki kinetik enerjinin büyüklüğünü vurgulayın.
• Gerçek örnek: Türbin kanatlarının beklenmedik hareketlerinin yarattığı riskleri belirtin.
• İnteraktif soru: Çalışma sahasında güvenli mesafenin ihlal edildiği bir durumla karşılaştınız mı?
• Kritik nokta: Fiziksel bariyerlerin sadece bir uyarı değil, koruma aracı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Rotor kilitlemenin bir tercih değil zorunluluk olduğunu belirtin.
• Gerçek örnek: Yanlış kilitleme sonucu oluşan mekanik stresleri açıklayın.
• İnteraktif soru: Rotor kilitlenmeden önce hangi izolasyon adımlarını atıyorsunuz?
• Kritik nokta: Kilitleme mekanizmasının test edilmesinin önemine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Yetkinliğin güvenlikteki rolünü anlatın.
• Gerçek örnek: Yetkisiz bir müdahale sonrası yaşanan küçük çaplı bir hatayı örnek verin.
• İnteraktif soru: Yetki sınırlarınızı aşan bir durumla karşılaştığınızda hangi kanalı kullanırsınız?
• Kritik nokta: Raporlama yapmanın korkulacak bir şey değil, güvenlik için gerekli olduğunu vurgulayın.
• Ek bilgi: İşverenin çalışanları gözetme borcuna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Türbinlerin her an hareket edebilecek canlı makineler olduğunu vurgulayın.
• Gerçek örnek: Hidrolik basınç kaybının kanat hareketine etkisini anlatın.
• İnteraktif soru: Acil durum frenleme sisteminin çalıştığından nasıl emin oluyorsunuz?
• Kritik nokta: Kaçış yollarının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 mesafenin sadece bir çizgi değil, bir yaşam alanı olduğunu belirtin.
• Gerçek örnek: Düşen cisimlerin yarattığı riskleri detaylandırın.
• İnteraktif soru: Sahada güvenli bölge sınırlarını nasıl belirliyorsunuz?
• Kritik nokta: Hava koşullarının güvenli mesafeyi değiştirebileceğini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İzinli çalışma sisteminin neden hukuki bir güvence olduğunu açıklayın.
• Gerçek örnek: İzin belgesi olmayan bir çalışmanın yarattığı riskleri paylaşın.
• İnteraktif soru: Çalışma izni sürecinde en çok hangi noktada zorlanıyorsunuz?
• Kritik nokta: İzin belgesinin sadece kağıt üzerinde değil, sahada uygulanması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Offshore projelerinin kara projelerinden temel farkını vurgulayın.
• Gerçek örnek: Korozyonun ekipman üzerindeki etkilerini anlatın.
• Kritik nokta: İzolasyonun acil durum planlamasındaki rolünü açıklayın.
• Ek bilgi: 6331 sayılı Kanun kapsamındaki yükümlülükleri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Transfer anında yaşanan en yaygın kazaları sorun.
• Gerçek örnek: Dalga yüksekliğinin transfer üzerindeki etkisini anlatın.
• Kritik nokta: KKD'nin önemi ve kontrolü.
• İnteraktif soru: Transfer sırasında en çok hangi noktada kendinizi güvensiz hissedersiniz?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Suya düşme senaryosunun ciddiyetini vurgulayın.
• Gerçek örnek: Soğuk su şokunun etkilerini anlatın.
• Kritik nokta: Can yeleği kullanımı ve bakımı.
• Ek bilgi: Acil durum bildirim cihazlarının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tahmin raporlarının neden kritik olduğunu anlatın.
• Gerçek örnek: Ani fırtına durumunda tahliye süreci.
• Kritik nokta: Yıldırım koruma sistemlerinin önemi.
• İnteraktif soru: Beklenmedik hava değişimlerinde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neden gerçekçi olması gerektiğini vurgulayın.
• Gerçek örnek: Helikopter tahliye süreci.
• Kritik nokta: İletişim kopukluğunun önlenmesi.
• Kapanış: Acil durum planınızı mutlaka okuyun.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Ark patlamasının sadece bir elektrik çarpması değil, bir patlama etkisi olduğunu vurgulayın. Elektrik Kuvvetli Akım Tesisleri Yönetmeliği gerekliliklerini hatırlatın. Katılımcılara daha önce bir ark olayı duyup duymadıklarını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LOTO prosedürlerinin hayat kurtarıcı olduğunu belirtin. Sadece elektriksel değil, mekanik ve basınçlı enerji kaynakları için de geçerli olduğunu hatırlatın. Kilitlerin başkası tarafından açılmaması için kişisel kilit kullanımı kuralına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sıcaklık ve basıncın fiziksel etkilerini kısaca açıklayın.
• Gerçek örnek: Boru hattındaki bir sızıntının potansiyel sonuçlarını vurgulayın.
• İnteraktif soru: Çalıştığınız alanda basınç göstergelerini ne sıklıkla kontrol ediyorsunuz?
• Kritik nokta: 6331 sayılı Kanun kapsamında risk değerlendirmesinin önemi.
• Ek bilgi: Basınçlı kapların periyodik kontrol formlarını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FR giysilerin standart bir iş kıyafeti olmadığını, özel bir koruma sağladığını vurgulayın. Giysilerin temizliğinin ve bakımının kritik olduğunu belirtin. Katılımcılara kendi KKD'lerini nasıl kontrol etmeleri gerektiğini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Yaklaşma mesafelerinin hayatı önem taşıdığını belirtin. Yönetmelikteki sınır değerlerin neden önemli olduğunu anlatın. Özellikle uzun metalik aletlerin yarattığı risklere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Sertifikasyonun sadece bir kağıt parçası değil, yetkinliğin göstergesi olduğunu vurgulayın. Yetkisiz müdahalenin hukuki ve idari sonuçlarını hatırlatın. Her çalışanın kendi yetki sınırlarını bilmesi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korumanın her zaman bireysel korumadan önce geldiğini hatırlatın.
• Gerçek örnek: Uygun olmayan ankraj noktalarının neden olduğu kaza risklerini vurgulayın.
• İnteraktif soru: Çalışma alanınızda gördüğünüz en riskli noktalar nelerdir?
• Kritik nokta: Panel iskeletlerinin yapısal olarak ankraj için tasarlanmadığını anlatın.
• Ek bilgi: Yapı İşlerinde İSG Yönetmeliği 11. maddeye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çalışmanın tanımını ve yasal mevzuattaki yerini hatırlatın.
• Gerçek örnek: Kırılgan çatı kaplamalarında oluşan kaza senaryolarını özetleyin.
• İnteraktif soru: Çatıya çıkış noktalarınızda hangi güvenlik önlemleri mevcut?
• Kritik nokta: Korkulukların mukavemetinin önemini vurgulayın.
• Ek bilgi: Çatı yüzeyinin yapısal bütünlüğünü kontrol etmenin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Ankrajın düşme durdurma sistemindeki kritik rolünü anlatın.
• Gerçek örnek: Sarkaç etkisinin (pendulum effect) neden olduğu yaralanmaları tanımlayın.
• İnteraktif soru: Bağlandığınız ankraj noktasının sertifikasını kontrol ettiniz mi?
• Kritik nokta: Şok emicilerin tek kullanımlık olduğunu ve açılmışsa değiştirilmesi gerektiğini hatırlatın.
• Ek bilgi: Yaşam hattı kurulumunda yetkili personel vurgusu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Kayma kazalarının yüksekte çalışmadaki sıklığına değinin.
• Gerçek örnek: Nemli yüzeylerde yaşanan kayma vakalarını paylaşın.
• İnteraktif soru: Çalıştığınız yüzeylerde kayganlığı artıran en büyük etken nedir?
• Kritik nokta: Doğru ayakkabı seçiminin hayat kurtarıcı olduğunu belirtin.
• Ek bilgi: Çalışan eğitimlerinde kayma risklerinin nasıl anlatıldığını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yasal bir zorunluluktan öte bir güvenlik kültürü olduğunu vurgulayın.
• Gerçek örnek: Eğitim eksikliğinden kaynaklanan bir kazanın yasal sonuçlarını genel hatlarıyla belirtin.
• İnteraktif soru: En son ne zaman uygulamalı yüksekte çalışma eğitimi aldınız?
• Kritik nokta: Eğitim kayıtlarının denetimlerdeki önemini vurgulayın.
• Ek bilgi: İSG eğitim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DC akımın AC akımdan temel farkını açıklayın.
• Gerçek örnek: Gevşek konnektörün yarattığı ısınma ve ark riskinden bahsedin.
• İnteraktif soru: Ark yapışması durumunda neden normal anahtarların işe yaramadığını sorun.
• Kritik nokta: Bağlantı noktalarının düzenli kontrolünün hayati önemi.
• Ek bilgi: Elektrik Kuvvetli Akım Tesisleri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DC arkın neden söndürülemediğini açıklayın.
• Gerçek örnek: Yanlış ekipman kullanımının yol açtığı bir kaza senaryosu paylaşın.
• İnteraktif soru: Standart sigortalar ile DC sigortalar arasındaki farkı tartışın.
• Kritik nokta: Ark koruyucu ekipmanların hayati önemi.
• Ek bilgi: 6331 sayılı Kanun'un işverene yüklediği koruma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Yanık türlerini ve oluşum mekanizmalarını anlatın.
• Gerçek örnek: Buhar sızıntısının yarattığı ani sıcaklık değişiminden bahsedin.
• İnteraktif soru: İşyerinizdeki sıcak yüzeylerde hangi uyarı levhalarını görüyorsunuz?
• Kritik nokta: Yanık anında yapılacak ilk yardımın önemi.
• Ek bilgi: Yanık riskine karşı işyeri hekimi ile koordinasyon sağlayın.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 hatasının sisteme ve insana etkisini vurgulayın.
• Gerçek örnek: Kablo aşınmalarının neden olduğu kaçak akım örneklerini anlatın.
• İnteraktif soru: İzolasyon testi neden devreye almadan önce yapılmalı?
• Kritik nokta: İzolasyon direnci sınır değerlerine uyum.
• Ek bilgi: Elektrik Kuvvetli Akım Tesisleri / Elektrik İç Tesisleri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DC ve AC ekipmanların neden birbirinin yerine kullanılmaması gerektiğini açıklayın.
• Gerçek örnek: Yanlış marka/model konnektörlerin uyumsuzluk sorunları.
• İnteraktif soru: Bir ürünün DC uyumlu olduğunu nasıl anlarız?
• Kritik nokta: Sertifikasyon ve CE işaretinin önemi.
• Ek bilgi: Elektrik Kuvvetli Akım Tesisleri Yönetmeliği'ndeki ekipman standartları.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müdahalenin hukuki ve teknik sonuçlarını anlatın.
• Gerçek örnek: LOTO (Kilitleme Etiketleme) uygulamasının bir kaza önleme başarısı.
• İnteraktif soru: Yetkisiz bir personelin sisteme dokunması neden yasaktır?
• Kritik nokta: LOTO prosedürünün önemi.
• Ek bilgi: 6331 sayılı Kanun uyarınca yetkinlik belgelendirme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Sıcaklık kaynaklı hastalıkların önlenebilir olduğunu vurgulayın.
• Gerçek örnek: Sıcak çarpması belirtileri gösteren bir çalışanın acil eylem prosedürlerini anlatın.
• İnteraktif soru: Çalışırken vücudunuzun ısındığını nasıl anlıyorsunuz?
• Kritik nokta: Aklimatizasyon süreci (uyum sağlama) ihmal edilmemelidir.
• Ek bilgi: İşyeri Bina ve Eklentilerinde Alınacak Sağlık ve Güvenlik Önlemlerine İlişkin Yönetmelik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Susama hissinin dehidrasyonun geç bir belirtisi olduğunu belirtin.
• Gerçek örnek: Gün boyu su tüketimini takip eden bir kontrol listesi örneği verin.
• İnteraktif soru: Çalışırken yanınızda yeterli miktarda su bulunduruyor musunuz?
• Kritik nokta: Sadece su değil, elektrolit dengesinin de korunması gerektiğine değinin.
• Ek bilgi: İşyeri Bina ve Eklentilerinde Alınacak Sağlık ve Güvenlik Önlemlerine İlişkin Yönetmelik uyarınca su temini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Gölgenin bir lüks değil, zorunlu bir güvenlik önlemi olduğunu vurgulayın.
• Gerçek örnek: Sıcak saatlerde işin durdurulduğu veya yavaşlatıldığı bir çalışma planı örneği verin.
• İnteraktif soru: Çalışma alanınızda gölge alan yeterli mi?
• Kritik nokta: Molaların vücut ısısını düşürmek için kullanılması gerektiğini belirtin.
• Ek bilgi: İşyeri Bina ve Eklentilerinde Alınacak Sağlık ve Güvenlik Önlemlerine İlişkin Yönetmelik çerçevesinde dinlenme yerleri.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stresin sadece dış sıcaklık değil, nem ve iş yüküyle ilgili olduğunu anlatın.
• Gerçek örnek: Rotasyon sisteminin iş yükünü nasıl dengelediğini açıklayın.
• İnteraktif soru: Risk değerlendirmesi raporunu okuyan var mı?
• Kritik nokta: Ölçüm sonuçlarına göre tedbirlerin güncellenmesi gerektiği.
• Ek bilgi: İş Hijyeni Ölçüm, Test ve Analizi Yapan Laboratuvarlar Hakkında Yönetmelik atfı.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Birbirini kollamanın hayat kurtardığını belirtin.
• Gerçek örnek: Güneş çarpması geçiren birine yapılacak ilk yardım adımlarını sıralayın.
• İnteraktif soru: Bir arkadaşınızın fenalaştığını görseniz ilk ne yaparsınız?
• Kritik nokta: Bilinç kaybı durumunda profesyonel yardımın önemi.
• Ek bilgi: İşyerlerinde Acil Durumlar Hakkında Yönetmelik atfı.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Panellerin hassas yapısını ve çalışan güvenliğinin önceliğini vurgulayın.
• Gerçek örnek: Paneller üzerine basmanın yapısal hasara yol açtığı bir vaka örneği üzerinden anlatın.
• Kritik nokta: Yüksekte çalışma prosedürlerine uyumun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Kaygan zeminlerin kazalardaki payını anlatın.
• İnteraktif soru: Çalışma alanında takılma riski oluşturan en yaygın malzemeler nelerdir?
• Kritik nokta: Hava durumunun operasyonel kararlara etkisini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0.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4.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8.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0.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3.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4.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5.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6.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8.xml"/></Relationships>
</file>

<file path=ppt/slides/_rels/slide289.xml.rels><?xml version="1.0" encoding="UTF-8" standalone="yes"?>
<Relationships xmlns="http://schemas.openxmlformats.org/package/2006/relationships"><Relationship Id="rId1" Type="http://schemas.openxmlformats.org/officeDocument/2006/relationships/image" Target="../media/image-289-1.png"/><Relationship Id="rId2" Type="http://schemas.openxmlformats.org/officeDocument/2006/relationships/image" Target="../media/image-289-2.png"/><Relationship Id="rId3" Type="http://schemas.openxmlformats.org/officeDocument/2006/relationships/slideLayout" Target="../slideLayouts/slideLayout1.xml"/><Relationship Id="rId4" Type="http://schemas.openxmlformats.org/officeDocument/2006/relationships/notesSlide" Target="../notesSlides/notesSlide28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Enerji Sektörü</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Boşaltma ve Güvenli Tahliye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 bakım veya onarım öncesinde, enerjinin ve basıncın tamamen boşaltılması operasyonel güvenliğin temelidir. 6331 sayılı İş Sağlığı ve Güvenliği Kanunu çerçevesinde, kilitleme ve etiketleme (LOTO) prosedürleri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Sistemdeki basınç tahliyesi sırasında, tahliye vanalarının doğru yönlendirilmesi ve boşaltılan gazın veya sıvının güvenli bir alana yönlendirilmesi gerekir. Yanlış tahliye, ortamda bulunan diğer çalışanlar için de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süreci tamamlanmadan ekipman üzerinde hiçbir müdahale yapılmamalı ve sistemin basınçsız olduğu göstergelerle teyit edilmelidir. Gözle kontrol, basınçlı sistemlerde yanıltıcı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boşaltma işlemlerinde görevli personelin, ekipman operasyonel talimatlarına tam uyum sağlaması ve gerekli iletişim kanallarını kullanması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Elektriksel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Güneş panelleri günün her saatinde elektrik üretme potansiyeline sahiptir; bu nedenle bakım çalışmaları sırasında tüm elektrik devreleri kontrol edilmeli ve enerji kesilmeden çalışma başlatılmamalıdır.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doğrultusunda, bakım yapılacak panellerin bağlantı noktaları yalıtılmalı ve elektrik çarpması riskine karşı gerekli tüm yalıtım önlemleri eksiksiz olarak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elektrik akımına karşı yalıtkan eldivenler, baretler ve uygun iş elbiseleri kullanmalı, elektriksel risklere karşı eğitimli personel tarafından bakım süreci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arıza veya acil durum anında müdahale edebilecek yetkili elektrik teknik personeli çalışma sahasında hazır bulundurulmalı ve acil durdurma mekanizmaları her zaman erişilebilir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ve Elektrik Etkileşimi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ve elektriğin bir arada bulunduğu çalışma ortamlarında elektrik tesisatının suyla temas etmesi kısa devreye ve ciddi elektrik çarpmalarına yol açabilir; bu durum hayati risk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Temizlikte kullanılan suyun iletkenliğini azaltmak için arıtılmış su tercih edilmeli ve elektrik bağlantı kutularının su sızdırmazlığı bakım öncesinde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ekipmanların çevresinde yapılan ıslak temizlik işlerinde kaçak akım röleleri aktif durumda olmalı ve tesisatın yalıtkanlık seviyesi periyodik olarak test edilerek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elektrik kablolarında herhangi bir aşınma veya yalıtım hatası fark edilirse temizlik işlemi hemen durdurulmalı ve kablolar profesyonel ekipler tarafından onarılmadan çalışmaya devam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Panel temizliği ve bakımı için belirlenen standart işletme prosedürleri 6331 sayılı Kanun gereği tüm çalışanlara yazılı olarak sunulmalı ve düzenli eğitimler ile pekiştirilmelidir.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Çalışmaya başlamadan önce iş izin formu düzenlenmeli; yapılacak işin tanımı, riskler, alınacak önlemler ve sorumlu personel bu formda net bir şekilde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sürecinin her aşamasında yapılan işlemleri belgeleyen kontrol listeleri kullanılmalı ve her işlem sonunda sistemin güvenli olduğu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Prosedürlerin uygulanmasında herhangi bir sapma veya ramak kala olayı yaşandığında bu durum İSG birimine derhal rapor edilmeli ve gerekli düzeltici faaliyetler vakit kaybetmeden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İnvertör ve Trafo Merkezi Güvenlik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İnvertör ve trafo merkezleri, yüksek gerilim taşıyan ekipmanlar barındırdığı için Elektrik Kuvvetli Akım Tesisleri Yönetmeliği uyarınca sürekli gözetim altında tutulmalıdır; bu alanlarda tüm metal gövdeler topraklama hattına bağlanarak kaçak akımlara karşı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mekanlarda elektrikli ekipmanların çevresi, personelin güvenli hareket edebileceği genişlikte tutulmalı ve zeminler yalıtkan paspaslar ile kaplanmalıdır; bu önlemler, muhtemel bir ark veya kısa devre anında personelin maruz kalabileceği riski minimize etmek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Merkez içerisindeki tüm pano ve cihazlarda, çalışma voltajını belirten uyarı levhaları ve tehlike işaretleri standartlara uygun olarak görünür yerlere asılmalıdır; bu levhalar, personelin hangi ekipmanın enerjili olduğunu hızlıca anlamasını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soğutma sistemleri düzenli olarak kontrol edilmeli, havalandırma kanalları toz ve kalıntılardan arındırılmalıdır; aşırı ısınma, izolasyon hatalarına ve ciddi yangın risklerine yol açarak tesis güvenliğini doğrudan tehlikeye sokabilir.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ve Alçak Gerilim Ayrımı ve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gereğince, yüksek gerilim ve alçak gerilim bölümleri fiziksel olarak birbirinden ayrılmalı ve her iki bölge de net bir şekilde etiketlenmelidir; bu ayrım, yanlış müdahale riskini ve gerilim sıçramalarını önlemek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bariyerler ve koruyucu kafesler, alçak gerilim hattında çalışan personelin yüksek gerilim bölümlerine temasına engel olacak şekilde tasarlanmalı ve kilitli tutulmalıdır; bu sistemler, istemsiz temasların önüne geçen en etkili mühendislik önlemleridir.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Gerilim seviyelerini birbirinden ayıran izolasyon malzemeleri, periyodik olarak elektriksel dayanım testlerine tabi tutulmalı ve hasar görmüş izolasyonlar derhal yenisiyle değiştirilmelidir; izolasyonun bozulması, sistem genelinde koruma koordinasyonunun kaybolmasına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Bölmeler arasındaki geçişlerde kullanılan kablo kanalları ve iletim hatları, yangın bariyerleri ile izole edilmeli ve sızdırmazlıkları sağlanmalıdır; bu yapısal önlemler, olası bir elektriksel arızanın tesisin diğer bölümlerine yayılmasını engellemek amacıyla tasarlanmış standartlardır.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Kontrolü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İnvertör ve trafo merkezlerine girişler, yalnızca uzmanlık eğitimi almış ve yetkilendirilmiş personel tarafından gerçekleştirilmeli; giriş kapıları her zaman kilitli tutulmalı ve anahtarlar sadece sorumlu mühendis veya teknik şefin denetiminde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yetkisi olmayan personelin bu alanlara girişi, Elektronik Kartlı Geçiş Sistemleri veya biyometrik okuyucular ile kayıt altına alınmalı; bu sistemler sayesinde kimin, hangi saatte merkeze girdiği izlenebilir ve denetlenebilir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Merkez girişlerinde, çalışma sahası içerisinde uyulması gereken güvenlik kurallarını içeren talimatlar ve acil durum planları yer almalıdır; bu bilgiler, alana giriş yapan her çalışana, olası bir acil durumda nasıl hareket etmesi gerektiğini hatırlatır.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Ziyaretçilerin veya yüklenici firma çalışanlarının merkez içerisine giriş yapması gerektiğinde, mutlaka refakatçi eşliğinde ve gerekli kişisel koruyucu donanımları kullanarak giriş yapmalarına izin verilmeli; refakatçi, ziyaretçinin güvenli bölgelerin dışına çıkmamasını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Kesme ve Kilitleme (LOTO)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çalışmaları öncesinde, ilgili ekipmanın enerjisi kesilmeli ve 6331 sayılı İş Sağlığı ve Güvenliği Kanunu kapsamında belirlenen LOTO (Kilitleme-Etiketleme) prosedürleri eksiksiz uygulanmalıdır; bu prosedür, enerjinin yanlışlıkla tekrar verilmesini engelleyen en güvenli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kesildikten sonra, sisteme asma kilit takılmalı ve üzerine çalışmayı yapan kişinin bilgilerini, iletişim detaylarını ve çalışma süresini içeren etiket yerleştirilmelidir; kilit anahtarı, çalışma süresince sadece ilgili teknisyen üzerinde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çalışma durumlarında, her bir teknisyen kendi kişisel asma kilidini enerji kaynağına takmalı; enerji, ancak tüm teknisyenler kilitlerini çıkardıktan sonra kontrollü bir şekilde sisteme tekrar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enerjisiz olduğu, gerilim ölçüm cihazları (voltmetre, multimetre) ile mutlaka teyit edilmeli ve artık enerji (kondansatör deşarjı gibi) boşaltılmalıdır; ölçüm yapılmadan hiçbir ekipmana fiziksel müdahalede bulunulmamalıdır.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Bakım ve İş Güvenliği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elektriksel ekipmanlar, üretici tavsiyeleri ve ilgili mevzuat doğrultusunda periyodik bakıma tabi tutulmalı; bakımlar sırasında kullanılan tüm el aletlerinin yalıtkan saplı (VDE belgeli) olması ve düzenli olarak test edilmesi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personeli, yaptığı işin risk seviyesine uygun olarak ark korumalı kıyafetler, yalıtkan eldivenler, yüz siperliği ve baret gibi kişisel koruyucu donanımları eksiksiz kullanmalı; bu donanımlar, elektriksel ark patlamalarına karşı hayati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süresince, Elektrik Kuvvetli Akım Tesisleri Yönetmeliği'nde tanımlanan iş izin sistemi (Work Permit) uygulanmalı; yapılan her işlem, bir iş emri formu ile kayıt altına alınmalı ve onay süreçlerinden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sonrasında, ekipmanların güvenli bir şekilde devreye alınması için fonksiyonel testler yapılmalı ve çalışma sahası temizlenerek tüm güvenlik bariyerleri eski konumuna getirilmelidir; geride bırakılan bir alet veya parça, sistemin devreye alınmasıyla birlikte kısa devreye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Güneş Radyasyonu ve UV Koruma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Güneş radyasyonu, özellikle güneş enerjisi santralleri gibi açık alanlarda çalışanlar için önemli bir risk etmenidir; ultraviyole ışınları, cilt ve göz üzerinde ciddi hasarlara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çalışma ortamındaki riskleri değerlendirerek radyasyon maruziyetini en aza indirmekle yükümlüdür; bu, işin planlanmasında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Korunma hiyerarşisi prensibi gereği, öncelikle maruziyet süresi kısıtlanmalı, mümkünse gölgelik alanlar oluşturulmalı ve teknik tedbirler ile radyasyonun çalışan üzerindeki etkisi doğrudan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UV koruması sağlayan ekipmanlar, işin doğasına uygun olarak seçilmeli ve çalışanlara ücretsiz temin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Cilt ve Göz Sağlığını Korumak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UV maruziyetinin cilt üzerindeki kısa vadeli etkileri arasında güneş yanıkları ve eritem yer alırken, uzun vadeli etkiler arasında deri kanseri riski bulunmaktadır; bu nedenle cildin doğrudan korunması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sağlığı açısından UV radyasyonu, fotokeratit (göz yanması) ve uzun vadede katarakt oluşumu gibi ciddi sağlık sorunlarına neden olabilir; gözlerin ışıktan korunması bir tercih değil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çalışanların sağlık gözetimi yapılmalı ve maruziyet belirtileri gösteren personelin periyodik kontrolleri titizlikle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için çalışanlar kendi ciltlerindeki değişimleri takip etmeli ve herhangi bir şüpheli durumda işyeri hekimine başvurarak profesyonel muayeneden geçmelidirler.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Isıl İzolasyonun Önemi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Isıl izolasyon, hem enerji verimliliğini artırmak hem de sıcak yüzeylerle temas sonucu oluşabilecek yanık risklerini önlemek için kritik bir öneme sahiptir. İlgili İSG mevzuatı, ısıl izolasyonun hasar görmemesi ve sürekliliğinin sağlanması gerektiğini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malzemelerinin aşınması veya yerinden çıkması, yüzey sıcaklıklarının tehlikeli seviyelere yükselmesine neden olur. Bu nedenle, periyodik saha kontrollerinde izolasyon bütünlüğü mutlaka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 bozulmuş hatlar, termal kamera gibi cihazlarla tespit edilmeli ve onarım süreci başlatılana kadar tehlikeli alan olarak işaretlenmelidir. Onarım işlemlerinde yanmaz ve ısıya dayanıklı malzemeler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çalışmalarında görevli personelin, yüksek sıcaklık altında çalışma prosedürlerine ve malzeme güvenliği veri formlarına (MSDS) uygun hareket etmesi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Giysi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UV ışınlarını bloke eden, yüksek koruma faktörlü (UPF özellikli) kumaşlar tercih edilmelidir; bu giysiler, güneşten gelen radyasyonu emerek veya yansıtarak cilde ulaşmasını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 tasarımı vücudu tam kapatacak şekilde olmalı; uzun kollu üstler ve yaka yapısı, ense ve boyun bölgesini koruyacak şekilde seçilmeli, böylece radyasyon maruziyeti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kapsamında, kullanılan tüm giysilerin CE işaretine sahip olması ve UV koruma performans testlerini geçmiş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Giysilerin temizliği ve UV koruma performansının korunması için üretici talimatlarına uyulmalı; yıpranmış veya incelmiş kumaşlar, koruyucu özelliğini yitireceği için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Koruyucu Ekipman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için seçilen gözlükler, UV400 standardına sahip olmalı; bu standart, gözü hem UVA hem de UVB ışınlarının tamamından etkili bir şekilde koruduğunu garanti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 korumalı gözlükler, sadece doğrudan gelen ışığı değil, yansımalar ve toz ile birleşen zararlı ışınları da engelleyerek güneş enerjisi santrallerindeki yansıtıcı yüzeylerden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gözlüklerin darbe dayanımı ve çizilmezlik özellikleri, çalışma ortamının zorlu koşullarına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Gözlüklerin düzenli temizliği, görüş netliğini artırırken, hasar görmüş veya camı çizilmiş gözlükler, ışığı kırarak göz yorgunluğuna neden olacağından, vakit kaybetmeden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Güneş Koruyucu Krem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Açıkta kalan cilt bölgeleri için geniş spektrumlu, en az 30 faktör (SPF 30+) güneş koruyucu kremler kullanılmalı; bu kremler, hem UVA hem de UVB ışınlarına karşı koruma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Krem uygulaması, dışarı çıkmadan en az 20 dakika önce yapılmalı ve terleme ile ürünün etkisi azalacağı için her iki saatte bir düzenli olarak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yüz, kulak, ense ve eller gibi güneşle doğrudan temas eden bölgeler, ihmal edilmeden kremlenmeli; bu uygulama, uzun vadeli deri kanseri riskini ciddi oranda düşürmektedir.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Güneş koruyucu krem kullanımı, diğer kişisel koruyucu donanımların yerini almaz; tam tersine, giysi ve gözlük ile birlikte kullanıldığında tam koruma kalkanı oluşturur ve güvenli çalışmayı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İyonlaştırıcı Radyasyon ve ALARA Prensibi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İyonlaştırıcı radyasyon, atom çekirdeğinden yayılan ve maddeyle etkileşime girdiğinde elektron koparabilen yüksek enerjili ışınlardır; bu ışınlar canlı dokularda iyonlaşmaya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ALARA prensibi, maruziyeti mümkün olan en düşük seviyede tutmayı hedefleyen temel radyasyon koruma ilkesidir.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gereği, bu ilke sadece bir tercih değil,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radyasyon miktarı, teknik ve idari tedbirlerle optimize edilerek limitlerin çok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Korunmanın Temel Kuralları: Süre, Mesafe, Zırh</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faktörü, radyasyon kaynağına yakın geçen süreyi azaltarak toplam dozu düşürmeyi ifade eder; işin hızlı ve planlı yapılması maruziyeti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Mesafe, radyasyon şiddetinin uzaklığın karesiyle ters orantılı olarak azalması prensibine dayanır; kaynaktan uzaklaşmak en basit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Zırhlama, kurşun, beton veya su gibi materyallerle radyasyonun enerjisinin soğurulması ve engellenmesi işlemidir.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üç temel kural, Radyasyon Güvenliği Yönetmeliği kapsamında radyasyondan korunmanın temel yapı taşları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Doz Sınırları ve Yasal Çerçeve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Doz sınırları, çalışanların yıllık olarak alabileceği maksimum radyasyon miktarını belirleyen yasal limitlerdir; bu değerler sağlık için güvenli sınırı temsil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ve Radyasyon Güvenliği Yönetmeliği, radyasyon çalışanları için yıllık etkili doz sınırlarını 20 mSv olarak belirlemiştir.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limitler, radyasyonun biyolojik etkilerinin (kanser, genetik mutasyon) minimize edilmesi amacıyla uluslararası standartlara göre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bu yasal limitleri aşmamasını izlemek ve gerekli koruyucu ekipmanları eksiksiz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İzleme ve Dozimetre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dozimetreler, çalışanın aldığı radyasyon miktarını ölçen ve yasal kayıt altına alan temel izleme ekipmanlarıdır; doğru veri için her zaman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uyarınca, dozimetrelerin düzenli olarak laboratuvar ortamında okunması ve kaydedilmesi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dozimetrelerini her zaman görünür bir şekilde (göğüs hizasında) taşımalı ve başka kişilerin kullanmasına veya cihazın üzerinde bırakılmasına izin vermemelidir.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verileri, işyerindeki radyasyon güvenliği performansının değerlendirilmesi ve olası aşırı maruziyetlerin tespiti için kullanılır.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Optimizasyon ve Radyasyon Güvenliği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kültürü, tüm çalışanların radyasyon risklerini kavraması ve güvenli çalışma pratiklerini benimsemesi sürecidir; bu, işyerinde önleyici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Optimizasyon süreci, her çalışma adımının radyasyon riskleri açısından gözden geçirilmesini ve en güvenli yöntemlerin seçilmesini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 çalışanların radyasyonun doğasını, korunma yöntemlerini ve acil durum prosedürlerini eksiksiz öğrenmesini hedeflemelidir.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yaklaşımı ile radyasyon güvenliği uygulamaları, teknolojik gelişmeler ve yeni mevzuat ışığında düzenli olarak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İzleme ve Kişisel Dozimetre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kaynakları ile çalışılan alanlarda, çalışanların maruz kaldığı iyonlaştırıcı radyasyon miktarını belirlemek için kişisel dozimetre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Dozimetreler, vücudun gövde kısmına takılmalı ve çalışma süresince çıkarılmamalıdır; bu cihazlar, radyasyon dozunun sınır değerleri aşmadığını doğrulamak için kritik bir güvenlik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uyarınca, dozimetre takılmadan radyasyon alanına giriş kesinlikle yasaktır ve bu kuralın ihlali ciddi güvenlik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dozimetreler sadece kişiye özeldir ve başkası tarafından kullanılamaz; cihazın doğru kullanımı, radyasyon güvenliği kültürünün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Alanlarında Sürekli Ölçüm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dozunun anlık olarak izlenmesi, çalışma ortamının güvenliğini sağlamak için sürekli ölçüm cihazları ile gerçekleştirilir.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cihazlar, Radyasyon Güvenliği Yönetmeliği kapsamında, ortamdaki radyasyon seviyesini sürekli denetler ve belirlenen sınırların aşılması durumunda uyarı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çalışma alanına girmeden önce ortamdaki radyasyon seviyesini gösteren dijital ekranları kontrol etmeli ve ölçüm sonuçlarını not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ölçüm, beklenmedik radyasyon sızıntılarının tespit edilmesini sağlar; böylece olası kaza durumlarında hızlı tahliye ve müdahale imkânı doğar.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sıcaklık ve basınç altında çalışan personelin, Kişisel Koruyucu Donanımların İşyerlerinde Kullanılması Hakkında Yönetmelik gereği uygun KKD kullanması zorunludur. KKD seçimi, yapılan işin sıcaklık derecesine ve risk tipine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Isıya dayanıklı eldivenler, yanmaz kıyafetler ve yüz siperlikleri, yüksek sıcaklık kaynaklı temas risklerine karşı temel korumayı sağlar. Bu ekipmanların CE işaretli olması ve belirli aralıklarla test edilmesi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çalışanın hareket kabiliyetini kısıtlamamalı ve terleme gibi faktörlerden dolayı konfor kaybı yaratmamalıdır; ancak güvenlikten asla ödün verilmemelidir. Çalışana uygun beden ve tipte ekipman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temizliği ve bakımı, koruyucu özelliklerini kaybetmemeleri için düzenli olarak yapılmalıdır. Hasar görmüş veya ömrünü tamamlamış ekipmanlar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Doz Kayıtlarının Tutulması ve Saklanması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dozimetrelerden elde edilen veriler, Radyasyon Güvenliği Yönetmeliği gereğince düzenli olarak kayıt altına alınmalı ve işveren tarafından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Doz kayıtları, çalışanın maruz kaldığı toplam iyonlaştırıcı radyasyon miktarını yıllara göre gösterir ve sağlık gözetiminde temel veriyi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doğruluğu işverenin yasal yükümlülüğüdür ve bu veriler istendiğinde denetim makamlarına sunulmak üzere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 doz kayıtlarını görme ve bilgilendirilme hakkına sahiptir; bu şeffaflık, işyerinde güvenli bir çalışma ortamı tesis etmeye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Güvenliği İçin Alarm Eşikleri ve Sınır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ölçüm cihazlarında tanımlanan alarm eşikleri, Radyasyon Güvenliği Yönetmeliği ile belirlenen yıllık yasal doz sınırlarına göre ayarlanır.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eşikler, radyasyon seviyesi güvenli sınırın yakınına ulaştığında sesli ve ışıklı uyarı vererek çalışanı derhal alanı terk etmesi konusunda uyarır.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durumunda çalışanın yapması gereken ilk işlem, radyasyon kaynağını güvenli bir şekilde kapatmak veya alandan uzaklaşmaktır.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eşiklerinin yanlış ayarlanması veya devre dışı bırakılması, ciddi sağlık risklerine yol açar; bu nedenle cihazların kalibrasyonu ve ayarları yetkili teknik personel tarafından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Güvenliği ve Sağlık Gözetimi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izleme sonuçları ve dozimetrik veriler, işyeri hekimleri tarafından düzenli olarak değerlendirilerek çalışanların sağlık gözetimi süreci yönetilir.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çerçevesinde, doz limitlerine yaklaşan çalışanlar için iş rotasyonu veya çalışma süresinin kısıtlanması gibi önlemler derhal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Doz değerlendirmeleri, uzun vadeli meslek hastalığı risklerini minimize etmeyi hedefler ve işverenin 6331 sayılı İSG Kanunu kapsamındaki koruma yükümlülüğünün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dozimetre kayıtlarıyla birleştirildiğinde radyasyon kaynaklı risklerin önceden tespiti için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Kontamine Alanlar ve Dekontaminasyonun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Kontaminasyon, radyoaktif maddelerin istenmeyen yüzeylere veya ortamlara yayılmasıdır; bu durum hem çalışan sağlığını hem de çevresel güvenliği doğrudan tehdit eden bir risk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Dekontaminasyon, radyoaktif maddelerin fiziksel veya kimyasal yöntemlerle yüzeylerden uzaklaştırılması işlemidir; 6331 sayılı İş Sağlığı ve Güvenliği Kanunu kapsamında risk kontrol tedbirleri arasında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 süreci, kontaminasyonun yayılmasını önlemek için sıkı bir izolasyon ve koruyucu ekipman kullanımı gerektirir; operatörlerin radyasyon dozimetreleri ile sürekli izlenmesi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Dekontaminasyon başarısı, yüzey tipi, radyoaktif maddenin türü ve aktivite seviyesine göre belirlenir; süreç sonrasında radyolojik ölçümler yapılarak alanın güvenli olduğu mutlaka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Radyolojik Bölge Ayrımı ve Kontrol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Nükleer tesislerde alanlar, radyasyon seviyelerine göre kontrollü ve kontrolsüz bölgeler olarak titizlikle ayrılır; bu ayrım, maruziyeti minimize etmek için temel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Kontrollü bölgelere giriş ve çıkışlar, sadece yetkili personel tarafından ve özel geçiş prosedürlerine uyularak gerçekleştirilir; bu alanlarda radyasyon uyarı levhalarının görünür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Bölge geçişlerinde radyasyon ölçüm cihazları kullanılır; personelin vücut ve giysi kontaminasyonu olup olmadığı, çıkış noktalarında detaylı olarak taranarak kayıt altına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Bölge ayrımı stratejisi, kontaminasyonun temiz bölgelere geçişini engellemek için basınç farkları ve hava akış düzenlemeleri gibi mühendislik çözümleri ile sürekli olarak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Dekontaminasyon Prosedürleri ve Uygulama Adımları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Dekontaminasyon işlemleri, öncelikle mekanik temizleme ile başlar; bu aşamada toz oluşumunu engelleyen nemli temizlik yöntemlerinin kullanılması, solunum riskini azaltmak için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dekontaminasyonda, yüzeye zarar vermeyen özel çözücüler kullanılır; bu çözücülerin kullanımı sırasında Atık Yönetimi Yönetmeliği hükümlerine uygun hareket edilmesi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 sırasında oluşan ikincil atıkların hacmini azaltmak için minimum miktarda temizlik maddesi kullanılmalı; tüm uygulama adımları kayıt altına alınarak izlenebilirlik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Dekontaminasyon sonrası yüzeyler, radyolojik olarak tekrar taranır; belirlenen sınır değerlerin altına düşülene kadar temizlik döngüsü tekrarlanmalı ve sonuçlar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Radyoaktif Atıkların Yönetimi ve Bertarafı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Dekontaminasyon sonucu ortaya çıkan atıklar, radyoaktif içerikleri nedeniyle tehlikeli atık statüsündedir; Atık Yönetimi Yönetmeliği çerçevesinde kaynağında ayrıştırılmaları ve etiketlenmeleri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 radyasyon seviyelerine göre sınıflandırılarak uygun zırhlı konteynerlerde depolanır; depolama alanları, yetkisiz erişime karşı korunaklı ve sürekli izlenen bölgeler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atıklar, uygun filtrasyon ve iyon değiştirme sistemleri ile işlenerek hacimleri azaltılır; bu işlemler sırasında herhangi bir sızıntı olmaması için önleyici tedbirler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Nihai bertaraf süreci, ulusal düzenlemelere uygun olarak gerçekleştirilir; atık transferleri sırasında radyasyon güvenliği kurallarına uyulmalı ve gerekli taşıma izinleri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Süreç Kontrolü ve Güvenlik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Kontamine alanlarda yapılan tüm çalışmalar, radyasyondan korunma uzmanlarının gözetiminde yürütülür; bu uzmanlar, doz limitlerinin aşılmaması için gerekli tüm müdahaleleri yapma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güvenlik denetimleri, dekontaminasyon prosedürlerinin etkinliğini doğrulamak için kritik öneme sahiptir; 6331 sayılı Kanun gereği yapılan denetimlerde tespit edilen aksaklıklar hızla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radyasyon güvenliği konusundaki eğitimi, süreç kontrolünün en önemli parçasıdır; personelin acil durum prosedürlerine hakim olması, kaza anında müdahale hızını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kontrol verileri, uzun vadeli radyolojik izleme kayıtları ile karşılaştırılır; bu analizler, operasyonel iyileştirmelerin yapılması ve güvenlik kültürünün geliştirilmesi için veri kaynağı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Kültürü ve İzin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nükleer tesislerde çalışanların radyasyon risklerini içselleştirmesini ve her türlü kararda güvenliği önceliklendirmesini ifade eden temel bir değerdir.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izin sistemi, tehlikeli işlerin kontrollü ve yetkili kişilerce yapılmasını sağlayan idari bir araç olup güvenlik kültürünün sahaya yansımasıdır.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gereği, tüm operasyonel faaliyetlerde güvenlik kültürü kurumsal bir değer olarak benimsenmeli ve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süreci, güvenli bir çalışma ortamı yaratmak için gerekli tüm tedbirlerin önceden tanımlanmasını ve onaylanmasını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Prosedür Disiplini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Nükleer tesislerde prosedür disiplini, belirlenen talimatlara harfiyen uyulmasını ve operasyonel sapmalara sıfır tolerans gösterilmesini kapsayan kritik bir disiplindir.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faaliyetler sırasında prosedürlerin dışına çıkılması, radyasyon sızıntısı veya teknik arıza risklerini ciddi oranda artırarak tüm sahayı tehlikeye 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prosedürleri anlama ve uygulama yetkinliği, 6331 sayılı İş Sağlığı ve Güvenliği Kanunu kapsamında işverenin temel eğitim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prosedür revizyonu gerektiğinde, bu değişiklikler resmi onay süreçlerinden geçmeli ve ilgili tüm personel bilgilendirilerek eğitimleri tazelenmelidir.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Yakıt Depolama ve Yakma Sistemleri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stok sahalarında depolama üniteleri, sızıntı ve yangın riskine karşı 6331 sayılı İş Sağlığı ve Güvenliği Kanunu uyarınca düzenli olarak kontrol edilmelidir; depolama tankları ve boru hatları, korozyon ve basınca karşı periyodik muayeneye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Yakma sistemlerinde brülör ve besleme hatlarının güvenliği, İşyeri Bina ve Eklentilerinde Alınacak Sağlık ve Güvenlik Önlemlerine İlişkin Yönetmelik gereği, yetkili teknik personel tarafından izlenmeli ve acil kapatma vanaları her an erişilebilir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işletimi sırasında sıcaklık, basınç ve akış değerleri merkezi kontrol sistemleri ile sürekli izlenerek, sapma durumlarında otomatik önleyici sistemler devreye girmelidir; bu süreçte operatörlerin teknik eğitimleri ve saha yeterlilikleri kritik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Çift Kontrol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Çift kontrol (double-check), kritik ekipman ve operasyonel süreçlerde insan hatasını minimize etmek için uygulanan vazgeçilmez bir güvenlik bariyeridir.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kaynağı ile yapılan çalışmalarda, ölçüm değerlerinin iki farklı uzman tarafından bağımsız olarak doğrulanması hata payını neredeyse sıfıra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Çift kontrol mekanizması, yorulan veya dikkat dağınıklığı yaşayan personelin hata yapma ihtimalini ortadan kaldırmayı hedefleyen önleyici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Güvenliği Yönetmeliği uyarınca, kritik doz alımı riski olan her işlemde bu denetim yöntemi yasal bir zorunluluk olarak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Sistemi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bir çalışmanın başlamasından bitişine kadar geçen sürede güvenliğin sürekliliğini sağlayan resmi bir yetkilendirme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belgesi, işin niteliğini, gerekli KKD türlerini, radyasyon ölçüm periyotlarını ve acil durum planlarını detaylandırarak kapsamı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İzinsiz veya yetkisiz yapılan herhangi bir müdahale, nükleer sahada ciddi bir disiplin suçu ve kabul edilemez bir güvenlik ihlali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süreci, işin tamamlanması sonrası alanın güvenli hale getirildiğinin doğrulanması ve sahanın resmi olarak kapatılması ile sona erer.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Bireysel ve Kurumsal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Nükleer güvenlikte sorumluluk, hiyerarşik bir yapıdan ziyade bireysel bir sahiplenme bilinciyle tüm çalışanlara yayılması gereken kolektif bir görevdir.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ve ilgili mevzuat gereği, çalışanlar kendi güvenliklerinin yanı sıra çalışma arkadaşlarının güvenliğinden de yasal olarak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ihlallerini raporlamak veya tehlikeli durumları gördüğünde işi durdurmak, her çalışanın en temel yasal ve etik yükümlülüğüdür.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Yönetim, güvenlik sorumluluklarını yerine getiren çalışanları desteklemeli ve güvenli çalışma ortamını sağlamak için gerekli tüm kaynakları tahsis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Radyoaktif Atıkların Güvenli Taşınması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Radyoaktif atıkların taşınması süreci, Atık Yönetimi Yönetmeliği esaslarına uygun olarak, radyasyon sızıntısını engelleyecek özel tasarım kaplarda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kullanılan araçların radyasyon zırhlaması ve sızdırmazlık kontrolleri, yola çıkmadan önce uzman bir ekip tarafından detaylıca incelenerek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güzergahları, yerleşim yerlerinden uzak tutulmalı ve acil durum müdahale planları her taşıma operasyonu için ayrı ayrı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çalışan personelin kişisel dozimetre takması ve maruziyet sınırlarını aşmaması, 6331 sayılı İş Sağlığı ve Güvenliği Kanunu uyarınca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Sınıflandırması ve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Radyoaktif atıklar, aktivite seviyeleri ve yarı ömürlerine göre düşük, orta ve yüksek seviyeli atıklar olarak sınıflandırılmaktadır.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Sınıflandırma, atıkların bertaraf yöntemini ve gerekli zırhlama ihtiyacını belirleyen en temel teknik kriterdir; yanlış sınıflandırma ciddi güvenlik riskleri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yarı ömürlü atıklar, radyoaktiviteleri doğal seviyeye inene kadar geçici depolama sahalarında bekletilerek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ömürlü ve yüksek aktiviteli atıklar ise, ilgili İSG mevzuatı gereği özel jeolojik depolama sahalarında, dış dünyadan tamamen izole edilerek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Radyasyon Korumasında Ekranlama (Zırhlama)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Ekranlama, radyoaktif maddelerden yayılan iyonlaştırıcı radyasyonu durdurmak veya azaltmak için kullanılan fiziksel engel sistemleridir.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Alfa ve beta radyasyonu için ince metal plakalar yeterli olabilirken, gama ve nötron radyasyonu için kurşun, beton veya su gibi yoğun zırhlama malzemeleri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Zırhlama sistemlerinin kalınlığı ve malzeme yoğunluğu, kaynağın aktivite düzeyine göre hesaplanmalı ve düzenli olarak radyasyon ölçüm cihazlarıyla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radyasyon seviyesi, ilgili İSG mevzuatı ile belirlenen yıllık yasal sınır değerlerin altında tutulmak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ve İzlenebilirlik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atık paketi, içeriğindeki izotop türü, aktivite düzeyi, üretim tarihi ve üreticisi bilgilerini içeren net ve okunabilir etiketlerle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Maddelerin ve Karışımların Sınıflandırılması, Etiketlenmesi ve Ambalajlanması Hakkında Yönetmelik gereği, uluslararası radyasyon uyarı sembolleri tüm ambalajlarda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Envanter kayıtları, atığın kaynağına kadar izlenebilmesini sağlayacak şekilde dijital ortamlarda ve yedekli olarak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Etiketlerin zamanla silinmemesi için dayanıklı malzemeler kullanılmalı ve her periyodik kontrolde etiketlerin durumu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Bertaraf ve Nihai Depolama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Radyoaktif atıkların nihai bertarafı, Atık Yönetimi Yönetmeliği çerçevesinde, çevresel etkilerin minimize edildiği uzun vadeli depolama sahalarında gerçekleştirilmektedir.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Sığ depolama veya derin jeolojik depolama yöntemleri, atığın ömrüne bağlı olarak seçilmekte ve yeraltı su kaynaklarına sızıntı riski sürekli izlenmektedir.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sahaları, deprem veya sel gibi doğal afetlere karşı yüksek dayanıklılık gösterecek şekilde inşa edilmeli ve girişler sıkı güvenlik protokolleriyle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Bertaraf sahalarının kapatılmasından sonra bile, sahanın güvenliği ve çevresel radyasyon seviyeleri yasal düzenlemeler gereği periyodik olarak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Radyolojik Acil Durum Müdahale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Radyolojik acil durumlar, nükleer tesislerde radyasyon sızıntısı veya kaza riski durumunda uygulanan özel müdahale protokollerini kapsar; bu prosedürler 6331 sayılı İş Sağlığı ve Güvenliği Kanunu çerçevesinde tanımlanan acil durum planlarının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sürecinin temel amacı, personelin ve çevrenin radyasyon maruziyetini en aza indirmek için kaynağın kontrol altına alınmasıdır; acil durum ekipleri, İşyerlerinde Acil Durumlar Hakkında Yönetmelik uyarınca eğitilmiş personelden oluşmalıdır.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Radyolojik kaza durumunda ilk adım, bölgedeki radyasyon seviyelerinin ölçülmesi ve alanın güvenlik çemberine alınmasıdır; bu ölçümler, uzman ekipler tarafından taşınabilir dozimetreler ile sürekli olarak takip edilmeli ve kaydedilmelidir.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kullanılacak ekipmanların radyolojik kirlenmeye karşı dayanıklı olması ve düzenli olarak kalibre edilmesi esastır; tüm işlemler sırasında, acil durum planlarında belirtilen iletişim kanalları üzerinden merkezle koordinasyon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ve Alan İzolasyon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işlemleri, radyolojik sızıntının tespit edildiği andan itibaren İşyerlerinde Acil Durumlar Hakkında Yönetmelik gereği önceden belirlenmiş güvenli toplanma alanlarına doğru hızlıca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bölgeleri, sıcak, ılık ve soğuk alanlar olarak sınıflandırılmalı; personelin kirlenmiş alandan temiz alana geçişi sırasında radyolojik arındırma prosedürleri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yollarının belirlenmesinde, hakim rüzgar yönü ve radyasyon yayılım riski dikkate alınmalı; yollar sürekli olarak açık tutulmalı ve işaretlemeler karanlıkta görülebilir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bölgelerinin güvenliği, yetkisiz girişleri önlemek için fiziksel bariyerler ve uyarı levhaları ile sağlanmalı; girişler sadece özel koruyucu donanıma sahip yetkili personele açık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 ve Yangın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sistemlerinde yangın ve patlama risklerini minimize etmek için Binaların Yangından Korunması Hakkında Yönetmelik esaslarına göre yangın algılama ve söndürme sistemleri tasarlanmalı ve periyodik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riski bulunan bölgelerde statik elektrik birikimini önlemek amacıyla tüm metalik ekipmanlar topraklanmalı ve topraklama sürekliliği ölçümleri düzenli olarak yapılarak raporlanmalıdır; bu, kıvılcım kaynaklı patlamaların önlenmesinde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 depolanan alanlarda sigara içilmesi ve kıvılcım çıkaran el aletlerinin kullanımı kesinlikle yasaklanmalı, bu alanlar patlayıcı ortam sınıflarına göre işaretlenerek girişler kontrollü hale getirilmelidir; acil durum eylem planları bu risklere göre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Doz Sınırlama ve Radyasyon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Doz sınırlama, personelin maruz kalabileceği radyasyon miktarının yasal sınırların altında tutulması prensibine dayanır; bu süreç 6331 sayılı İş Sağlığı ve Güvenliği Kanunu kapsamında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ALARA (as low as reasonably achievable) prensibi uygulanmalı; yani radyasyon maruziyeti, teknik ve ekonomik açıdan mümkün olan en düşük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çalışma süresi boyunca kişisel dozimetrelerini takmakla yükümlüdür; dozimetre verileri düzenli olarak izlenmeli ve sınır değerlere yaklaşıldığında personel derhal alandan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donanımlar, radyasyon türüne göre seçilmeli; kurşun önlükler, özel eldivenler ve solunum cihazları, belirlenen teknik standartlara uygun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Müdahale Ekiplerinin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ekipleri, İşyerlerinde Acil Durumlar Hakkında Yönetmelik uyarınca özel olarak atanmış ve düzenli olarak radyolojik eğitimlerden geçmiş profesyonel personelden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Ekiplerin görev dağılımı; İşyerlerinde Acil Durumlar Hakkında Yönetmelik gereği söndürme (yangınla mücadele), kurtarma, koruma ve ilk yardım ekipleri ile (radyolojik tesiste) radyasyon ölçümü ve lojistik destek şeklinde net bir şekilde tanımlanmalı; her ekip üyesi görevini kriz anında tereddütsüz yerine getirmelidir.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 arası koordinasyon, merkezi komuta kontrol merkezinden yönetilmeli; tüm haberleşme sistemleri, radyolojik etkilerden korunmuş yedekli altyapılar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teorik bilgi ile sınırlı kalmamalı; ekipler, radyolojik ekipman kullanımı ve kriz yönetimi konusunda periyodik olarak simülasyonlara tabi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Radyolojik Acil Durum Tatbikatları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Radyolojik acil durum tatbikatları, İşyerlerinde Acil Durumlar Hakkında Yönetmelik gereğince acil durum planlarının işlerliğini test etmek amacıyla düzenli aralıklarla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senaryoları, en kötü durum senaryolarını da içerecek şekilde çeşitlendirilmeli; böylece personelin kriz anında refleks düzeyinde doğru kararlar 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tatbikat sonrasında, performans değerlendirmesi yapılmalı ve tespit edilen eksiklikler, acil durum planlarının güncellenmesinde temel veri kaynağı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Tatbikatlara katılım zorunlu olmalı ve tüm süreçler, objektif bir gözlemci heyeti tarafından kayıt altına alınarak raporlanmalıdır; bu raporlar, iş sağlığı ve güvenliği yönetim sisteminin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Gerilimde Canlı Hat Çalışması (Live-Line)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Canlı hat çalışması, enerjinin kesilmediği yüksek gerilim hatlarında uzman ekiplerce yapılan teknik müdahaleleri ifade eder; Elektrik Kuvvetli Akım Tesisleri Yönetmeliği uyarınca bu çalışmalar yüksek risk sınıfındadır.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enerji sürekliliğini sağlamak amacıyla tercih edilse de, elektriksel ark ve endüksiyon riskleri nedeniyle sadece özel ekipman ve yöntemler kullanılarak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oluşabilecek elektriksel gerilim farkları ve manyetik alanlar, çalışanların vücut bütünlüğü üzerinde ciddi etkiler yaratabileceğinden, çalışma alanı sürekli gözetim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bu tür yüksek riskli operasyonlarda risk değerlendirmesini güncel tutmak ve operasyonel güvenliği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Yetkinliği ve Eğitim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Canlı hat çalışmaları, yalnızca ilgili mevzuatta belirtilen özel eğitimleri almış ve yetkilendirilmiş personel tarafından gerçekleştirilebilir; yetkisiz personelin hatta yaklaşması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 teorik bilgilerin yanı sıra saha simülasyonlarını, acil durum müdahale yöntemlerini ve yüksek gerilim ekipmanlarının kullanımına dair pratik uygulamaları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yetkinlik belgeleri periyodik olarak yenilenmeli ve yapılan işin karmaşıklığına göre her bir personelin görev tanımı net bir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gereğince, bu özel eğitimlerin kayıtları işveren tarafından titizlikle tutulmalı ve denetimlerde sunulmalıdır.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Yalıtkan Donanım ve Teknik Özellikler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Canlı hat çalışmalarında kullanılan yalıtkan çubuklar, eldivenler ve koruyucu donanımlar, ilgili standartlara uygun olmalı ve dielektrik testlerinden başarıyla geçmiş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kullanımı öncesinde mutlaka fiziksel kontrolleri yapılmalı; çatlak, delik veya aşınma tespit edilen herhangi bir yalıtkan donanım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Yalıtkan ekipmanların depolama koşulları, nem ve sıcaklık gibi çevresel faktörlerden etkilenmeyecek şekilde düzenlenmeli, düzenli aralıklarla uzman laboratuvarlarda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kullanılan tüm kişisel koruyucu donanımlar çalışılan gerilim seviyesine uygun yalıtım değerlerini karşılamak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Mesafeleri ve Yaklaşım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Canlı hat çalışmalarında, gerilim seviyesine göre belirlenmiş minimum yaklaşım mesafelerine (MAD) uyulması zorunludur; bu mesafe, elektriksel atlama riskini önlemek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koşulları, nem oranı ve rüzgar şiddeti gibi dış etkenler, güvenli yaklaşım mesafelerini doğrudan etkileyebileceğinden, çalışma öncesi saha gözlemi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personelin yanlışlıkla enerjili kısımlara dokunmasını engelleyecek bariyerler, işaretlemeler ve koruyucu örtüler mutlaka tesis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Kanunu'na dayalı olarak, işveren veya vekili, saha güvenliğinden ve belirlenen mesafelere uyulup uyulmadığının denetiminden birinci derecede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Canlı Hat Çalışma Prosedürleri ve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Canlı hat çalışmaları, önceden hazırlanmış yazılı bir iş talimatı (metot beyanı) doğrultusunda yürütülmeli; her adımda görevli personel ve yapılacak işlem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süresince bir gözlemci personel, ekibin hareketlerini izleyerek olası bir kaza durumunda derhal müdahale edebilecek şekilde hazır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senaryoları, kurtarma planları ve tıbbi müdahale ekipmanları saha operasyonuna başlamadan önce hazır hale getirilmeli ve tüm ekip tarafından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tamamlanmasının ardından yapılan kontroller ve kayıtlar, Elektrik Kuvvetli Akım Tesisleri Yönetmeliği gereğince güvenli bir şekilde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Direğe Tırmanma ve Düşme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direklerine tırmanma faaliyetleri, yüksekte çalışma statüsünde olup Yapı İşlerinde İş Sağlığı ve Güvenliği Yönetmeliği kapsamında sıkı kurallara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Tırmanma öncesinde çalışma sahası çevresindeki tüm enerji kaynakları kesilmeli veya uygun izolasyon yöntemleri ile koruma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Tırmanma sırasında kullanılan tüm ekipmanlar, ilgili standartlara uygun olmalı ve operatör tarafından her kullanım öncesinde görsel kontrolden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koruması, çalışanın yerden ayaklarını kestiği ilk andan itibaren aktif hale getirilmeli ve çalışma süresince süreklilik arz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Kemer ve Pozisyonlama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Pozisyonlama kemerleri, çalışanın direk üzerinde ellerini serbest bırakarak güvenli çalışmasını sağlayan ancak tek başına düşme durdurucu olmayan sistemlerdir.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Kemer kullanımı sırasında ankraj noktası, çalışanın düşme mesafesini minimumda tutacak şekilde ve yapısal olarak sağlam bir noktaya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Pozisyonlama halatları, keskin kenarlardan korunmalı ve sürtünmeye karşı aşınma önleyici kılıflar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kullanılan tüm kişisel koruyucu donanımlar üretici talimatlarına uygun şekilde periyodik olarak yetkili kişilerce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Algılama ve İzleme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sızıntıları ve yanma sonucu açığa çıkan gazların tespiti için ortamda sürekli çalışan gaz algılama sistemleri bulunmalı; bu dedektörler, gazın yoğunluğuna ve yayılım karakteristiğine göre doğru noktalara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algılama sistemlerinin kalibrasyonu, Çalışanların Patlayıcı Ortamların Tehlikelerinden Korunması Hakkında Yönetmelik gereği belirli periyotlarla yapılmalı ve dedektörlerin hata payları üretici standartlarına göre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Dedektörlerden gelen sinyaller, merkezi kontrol odasında görsel ve işitsel alarmlar ile desteklenerek, gaz konsantrasyonu kritik eşiğe ulaştığında havalandırma sistemlerini otomatik başlatmalı veya yakıt akışını kesmelidir; bu sistemlerin yedekliliği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Durdurucu Sistemlerin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durdurucu sistemler, çalışanın düşmesi durumunda darbe kuvvetini emerek vücuda iletilen yükü yönetmelik sınırları içinde tutan şok emicili sistemlerdir.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emiciler, bir kez devreye girdiğinde veya darbe aldığında yapısal bütünlüğünü yitirir; bu nedenle bu ekipmanlar derhal hizmet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 seçilirken, düşme durumunda çalışanın bir alt seviyedeki yapılara veya zemine çarpma riski hesaplanarak yeterli dikey boşluk mesafesi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kurtarma planı, düşme durdurucu ekipmanlar ile birlikte düşünülmeli ve sahada her zaman bir kurtarma ekipmanı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Direk Kontrolü ve Çevresel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Direğe tırmanmadan önce, direğin gövdesinde çürüme, çatlak, korozyon veya betonarme direklerde donatı aşınması olup olmadığı detaylıca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 seviyesindeki direk tabanı, çevresel faktörlere bağlı olarak en fazla zayıflama gösteren bölge olduğundan, bu kısım özellikle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Direk üzerinde bulunan kuş yuvaları veya yabancı maddeler, tırmanma sırasında dengenin bozulmasına veya beklenmedik elektrik arklarına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direk çevresindeki güvenlik mesafeleri korunmalı ve çalışma alanı yetkisiz kişilerin girişine kapatılmalıdır.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yüksekte çalışan tüm personele özel tırmanma ve kurtarma eğitimleri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teorik bilginin yanı sıra sahada pratik uygulamaları da içermeli ve çalışanın ekipman kullanım yetkinliği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eğitim kayıtlarını tutmak ve gerektiğinde denetim makamlarına sunmakla yasal olarak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sadece eğitimlerle değil, çalışanların sahada birbirini gözlemlemesi ve ramak kala olaylarının raporlanması ile geliştirilebilir.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Ark Patlaması ve Koruyucu Giysi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 patlaması, normalde yalıtkan olan havanın yüksek gerilim etkisiyle iyonize olup iletken hale gelmesiyle, iletkenler (veya iletken-toprak) arasındaki hava boşluğundan yüksek enerjili elektrik deşarjının atlamasıyla oluşur; bu olay sonucu oluşan yüksek ısı ve basınç dalgası, ciddi yanıklara ve işitme kaybına neden olabilir. Kişisel Koruyucu Donanımların İşyerlerinde Kullanılması Hakkında Yönetmelik gereği, ark riskine maruz kalan çalışanlar alev almaz (FR) özellikteki giysiler kullanmalıdır; bu giysiler, yüksek ısıya maruz kaldığında kömürleşerek kullanıcının cildi ile ısı arasında koruyucu bir katman oluşturur. Ark siperlikleri, yüzü ve boynu patlamanın termal etkilerinden korumak için tasarlanmış olup, standart gözlüklerin sağlayamadığı tam kapsamlı bir koruma sunar. Ekipman seçimi yapılırken, yapılacak işin türü ve maruz kalınabilecek maksimum enerji seviyesi dikkatle hesaplanmalıdır; FR giysilerin temizliği ve bakımı, koruyucu özelliklerini yitirmemeleri için üretici talimatlarına uygun şekilde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Analizi ve Hesaplama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her elektrikli ekipman üzerinde ark enerjisi analizi yapılmalı ve bu analiz sonuçları etiketlenerek çalışanların bilgisine sunulmalıdır. Analiz süreci, devrenin kısa devre akımını, koruma cihazlarının açma sürelerini ve ekipmanın çalışma mesafesini dikkate alarak hesaplanan incident enerji seviyesini belirler; bu seviye, çalışanın giymesi gereken KKD kategorisini doğrudan etkiler. Enerji analizi, sadece kurulum aşamasında değil, tesisatta veya koruma cihazlarında yapılan her değişiklikten sonra güncellenmelidir; aksi takdirde, belirlenen KKD'ler yetersiz kalabilir ve ciddi yaralanmalara davetiye çıkarabilir. İşveren, bu analizlerin uzman kişiler tarafından yapılmasını sağlamalı ve analiz sonuçlarını çalışanların erişebileceği yerlerde, özellikle pano kapaklarında görünür kılmalıdır; bu veriler, çalışanların risk farkındalığını artırır ve doğru güvenlik önlemlerini almalarına olanak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CAT Seviyeleri ve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kapsamında, ark enerjisi seviyelerine göre KKD'ler 1'den 4'e kadar kategorize edilir; bu kategoriler (CAT), çalışanın maruz kalabileceği enerji miktarını (cal/cm2) temsil eder. CAT 1 seviyesi düşük enerji risklerinde (asgari 4 cal/cm² ark dereceli KKD; 1,2 cal/cm² ise ikinci derece yanık başlangıç eşiğidir) kullanılırken, CAT 4 seviyesi en yüksek enerji riskleri (40 cal/cm2 ve üzeri) için tasarlanmıştır ve tüm vücudu saran özel koruyucu ekipman gerektirir. KKD seçiminde, sadece giysinin değil, eldiven, ayakkabı ve başlığın da aynı kategorideki koruma seviyesini sağlaması kritik önem taşır; çünkü bir parçanın zayıflığı, tüm koruma sisteminin başarısızlığına neden olabilir. Seçilen KKD'lerin uluslararası ve ulusal standartlara uygunluğu, üretici belgeleri ve test raporları ile doğrulanmalıdır; uygun olmayan veya seviyesi düşük ekipman kullanımı, kaza anında koruma sağlamayacağı için hayati bir risk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Mesafeleri ve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ark patlaması riski olan alanlarda çalışma yapılırken güvenli çalışma sınırlarının belirlenmesi zorunludur; bu sınırlar, ark patlaması mesafesi ve sınırlı yaklaşma mesafesi olarak ikiye ayrılır. Ark patlaması mesafesi, patlama anında ikinci derece yanıkların oluşabileceği en yakın mesafeyi ifade eder ve bu mesafe içerisinde çalışanların özel koruyucu ekipman kullanması zorunludur. Sınırlı yaklaşma mesafesi ise, yetkisiz kişilerin veya korumasız çalışanların girmemesi gereken alanı tanımlar; bu alanın işaretlenmesi ve fiziksel engellerle sınırlandırılması, kazaların önlenmesinde ilk savunma hattını oluşturur. Çalışanlar, ekipman üzerinde işlem yapmadan önce belirtilen sınırları mutlaka kontrol etmeli ve enerji kesilse dahi bu mesafelere riayet ederek güvenli çalışma prosedürlerini uygulamalıdır; ihlaller, beklenmedik ark oluşumlarında kaçış süresini kısıtlar ve yaralanma şiddetini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Önlemler ve Ekipman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gereğince, ark oluşumunu önlemek için elektrikli ekipmanların periyodik bakımları ve termografik kontrolleri aksatılmadan yapılmalıdır; gevşek bağlantılar, korozyon ve yalıtım hataları ark patlamasına yol açan başlıca teknik sebeplerdir. Ekipman bakımları sırasında, kullanılan ölçü aletlerinin CAT III veya CAT IV gibi uygun güvenlik sınıflarında olması ve kalibrasyonlarının güncel tutulması, çalışanın güvenliği için vazgeçilmezdir. Bakım faaliyetleri süresince, enerji kesme ve kilitleme (LOTO) prosedürleri titizlikle uygulanmalı, tüm işlemler yetkili kişiler tarafından yürütülmelidir; bakımı yapılan ekipmanların üzerindeki toz ve nem temizliği, ark riskini azaltan en basit ama en etkili yöntemlerden biridir. İşveren, bakım planlarını kayıt altına almalı ve eksikliklerin giderilmesini sağlamalıdır; düzenli bakım, sadece ekipman ömrünü uzatmakla kalmaz, aynı zamanda işyerinde güvenli çalışma kültürünü pekiştirir ve kaza olasılığını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İletim Hattı Bakımında Güvenli Mesafe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iletim hatlarında bakım çalışmaları, yüksek gerilim nedeniyle ciddi hayati riskler barındırır; bu nedenle çalışma başlamadan önce tüm hat boyunca güvenli mesafe sınırları net bir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çalışanın enerjili hatlara yaklaşımını engelleyecek teknik tedbirleri almakla yükümlüdür; mesafe sınırları, gerilim seviyesine göre değişkenlik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 güvenli mesafenin ihlal edilmemesi için fiziki bariyerler, uyarı levhaları veya gözcü kullanımı gibi yöntemler tercih edilmeli; çalışanlar bu mesafelerin altında kalacak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ekibi, hattın enerjili olduğu varsayımıyla hareket etmeli ve belirlenen çalışma sahası dışına çıkılmaması konusunda sürekli olarak bilgilendirilerek, olası bir yaklaşma riskine karşı acil durum planları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Gerilim Seviyelerine Göre Güvenli Yaklaşım Mesafeleri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yaklaşım mesafeleri, hattın taşıdığı gerilim seviyesine göre artış gösterir; düşük gerilim hatlarında daha kısa mesafeler yeterli olabilirken, yüksek gerilim iletim hatlarında bu mesafeler metrelerle ifade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ilkeleri doğrultusunda, her gerilim kademesi için tanımlanmış olan minimum yaklaşım mesafeleri (MYS) tabloları, bakım planlamasında temel referans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Gerilim seviyesi arttıkça, havada ark oluşma riski de artar; bu nedenle, belirtilen mesafelerden daha fazla yaklaşılması, ekipman ve personel için doğrudan ölümcül sonuçlar doğurabilecek ark patlamalarına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öncesi hazırlık aşamasında, hattın gerilim değerleri teyit edilmeli ve ilgili gerilim seviyesine uygun yalıtkan ekipman kullanımı ile çalışma mesafesi disiplinli bir şekilde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ATEX: Patlayıcı Ortamlarda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ortamların oluşabileceği bölgeler, Çalışanların Patlayıcı Ortamların Tehlikelerinden Korunması Hakkında Yönetmelik kapsamında sınıflandırılmalı ve bu bölgelerde kullanılacak tüm ekipmanlar ATEX sertifikasına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ATEX sertifikalı ekipmanlar, kıvılcım çıkarmayacak şekilde tasarlanmış olup, patlayıcı atmosferle doğrudan temas eden elektrikli ve mekanik aksamların güvenliğini garanti altına alarak olası bir patlama zincirini engellemektedir.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bölgelerde kullanacağı el aletleri, giysiler ve ayakkabılar da antistatik özellikli ve ATEX uyumlu olmalı; bakım ve onarım süreçlerinde ise ekipmanların ATEX koruma seviyeleri korunarak müdahale edilmelidir; bu kurala aykırı her türlü müdahale ciddi risk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Kesme ve Kilitleme (LOTO)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İletim hattı bakımında en temel güvenlik adımı, hatta enerji sağlayan kesicilerin açılarak enerjinin kesilmesidir; bu işlem, 6331 sayılı İş Sağlığı ve Güvenliği Kanunu'nun işverene yüklediği güvenli çalışma ortamı oluşturma sorumluluğunun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kesildikten sonra, kesiciler üzerine kilitleme ve etiketleme (LOTO) uygulanmalı; bu kilitleme işlemi, yetkili personel dışında kimsenin enerjiyi tekrar vermesini engellemelidir.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işlemi sırasında, hattın tamamen enerjisiz olduğundan emin olmak için gerilim dedektörleri ile kontrol yapılmalı ve hattın enerjisiz olduğu fiziksel olarak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prosedürü, vardiya değişimleri veya farklı ekiplerin aynı hat üzerinde çalışması durumunda, tüm tarafların güvenliğini sağlayacak şekilde merkezi bir yetki ile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Çalışmalarında Topraklama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Enerjisi kesilmiş hatlarda bile, endüksiyon akımları veya çevre hatlardaki enerji nedeniyle oluşan gerilim riskine karşı, çalışma sahasında topraklama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gereğince, bakım yapılan bölgenin her iki tarafına da kısa devre ve topraklama cihazları bağlanarak, hatta oluşabilecek kaçak gerilimlerin toprağa akması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cihazları, hattın enerjisiz olduğu kesinleştikten sonra bağlanmalı ve çalışma bitene kadar sökülmemelidir; toprak bağlantısı, cihazın etkinliğini belirleyen en önemli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kablolarının kesiti ve bağlantı noktalarının sağlamlığı, oluşabilecek bir kısa devre durumunda akımı güvenli şekilde taşıyabilecek kapasitede olmalı ve düzenli aralıklarla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 ve Sorumlulukların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İletim hattı üzerinde yapılacak her türlü müdahale, yalnızca bu konuda yetkilendirilmiş ve gerekli eğitimleri almış personel tarafından gerçekleştirilmelidir; yetkisiz müdahale, 6331 sayılı İş Sağlığı ve Güvenliği Kanunu'na göre ağır kusur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sorumlusu, çalışma sahasındaki tüm güvenli mesafe, enerji kesme ve topraklama işlemlerinin tamamlandığını onaylamalı; çalışma izni (Work Permit) olmadan hiçbir ekip hatta dokunmamalıdır.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süreci, çalışanın teknik yeterliliğini, İSG eğitimlerini ve sağlık durumunu kapsamalıdır; yetkili personel, çalışma sırasında güvenlik kurallarının ihlal edilmesine müsaade etmemekle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 bir ekip lideri bulunmalı ve tüm haberleşme, yetkili lider üzerinden yürütülerek operasyonel karışıklıkların ve güvenlik zafiyetlerinin önüne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Helikopter Destekli Bakım Operasyonlarında Temel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Helikopter destekli bakım çalışmaları, yüksek gerilim hatlarında erişimi kolaylaştırsa da rotor etkisinden kaynaklanan türbülans ve hava akımı nedeniyle ciddi düşme riskleri barındırır; bu operasyonlarda Yapı İşlerinde İş Sağlığı ve Güvenliği Yönetmeliği gereği yüksekte çalışma prosedürleri titizlikle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Helikopterin pervanelerinden kaynaklanan aşağı yönlü hava akımı (downwash), hat üzerindeki personelin dengesini bozabilir; bu nedenle personelin hat üzerindeki sabitleme noktalarına tam entegrasyonu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dar manevra kabiliyeti, helikopterin hatlara çok yakın uçmasını gerektirir; bu durum hem hava aracı hem de yer ekibi için çarpışma riskini artırır ve pilot ile yer ekibi arasındaki koordinasyonun kusursuz olmasını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Helikopter destekli operasyonlarda kullanılan tüm ekipmanlar, hava aracının oluşturduğu hava akımından etkilenmeyecek şekilde tasarlanmalı veya emniyet halatlarıyla helikoptere ya da hatta sabitlenerek düşmeleri kesinlikle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Elektrostatik Riskler ve İndüklenmiş Akım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nakil hatları çevresinde helikopterle çalışma sırasında, hattın oluşturduğu elektromanyetik alan nedeniyle helikopter gövdesinde ve personel üzerinde yüksek miktarda elektrostatik yük birikimi meydana gelebilir; bu durum, personelin hatta temas ettiği anda elektrik çarpması riskini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Elektrostatik yük birikimini önlemek amacıyla, helikopter gövdesi ile hat arasında eşpotansiyel dengeleme yapılmalı ve tüm operasyonel ekipmanlar, Elektrik Kuvvetli Akım Tesisleri Yönetmeliği standartlarına uygun olarak topraklanmalıdır.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iletken kıyafetler (Faraday kafesi prensibiyle çalışan özel donanımlar) kullanarak vücut potansiyelini hat potansiyeli ile eşitlemeli; bu işlem yapılmadan hatta kesinlikle temas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birikimi, sadece personeli değil, aynı zamanda helikopterin aviyonik sistemlerini de etkileyebilir; bu nedenle tüm elektronik sistemlerin elektromanyetik uyumluluk testlerinin operasyon öncesi doğrulanması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İletişim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Helikopter destekli bakım çalışmalarında iletişim, operasyonun en kritik güvenlik katmanıdır; pilot, yer ekibi ve bakım personeli arasında kesintisiz, çift yönlü ve parazitsiz bir telsiz bağlantısı kurulması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protokolleri, acil durum kodları ve el işaretleri ile desteklenmeli; telsiz sisteminde bir arıza yaşanması durumunda operasyon derhal durdurulmalı ve güvenli duruma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sırasında kullanılan terminoloji, standart havacılık ve enerji sektörü terimleriyle sınırlandırılmalı; karmaşayı önlemek adına net ve kısa komutlar tercih edilerek yanlış anlaşılmaların önüne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sistemlerinin yedekli olması (primary ve backup kanallar) ve her personelin acil durum frenleme komutuna hakim olması, İş Sağlığı ve Güvenliği Hizmetleri Yönetmeliği kapsamında belirlenen acil durum prosedürlerinin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Koşullarının Operasyonel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Helikopter destekli hat bakımı, rüzgar hızı, görüş mesafesi ve atmosferik koşulların uçuş güvenliği limitleri dahilinde olduğu durumlarda gerçekleştirilebilir; şiddetli rüzgarlar, helikopterin havada sabit kalmasını zorlaştırarak kaza riskini %30 oranında artırabilmektedir.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Yıldırım riski veya fırtına olasılığı bulunan durumlarda, hattaki indüklenmiş akım ve helikopterin hava aracı güvenliği göz önüne alınarak operasyon derhal iptal edilmeli veya ertelenmelidir.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değişimleri ve yoğun nem, hava yoğunluğunu etkileyerek helikopterin kaldırma kapasitesini değiştirebilir; bu nedenle her uçuş öncesi hava durumu raporları (METAR/TAF) pilot tarafından detaylıca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koşulları nedeniyle operasyonun durdurulması kararı, sadece pilotun inisiyatifinde olmayıp, İş Ekipmanlarının Kullanımında Sağlık ve Güvenlik Şartları Yönetmeliği çerçevesinde belirlenen güvenlik kriterlerine dayanmalıdır.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 Prosedürleri ve Uyumluluk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Helikopter destekli bakım faaliyetleri, 6331 sayılı İş Sağlığı ve Güvenliği Kanunu kapsamında 'çok tehlikeli' sınıfta yer almaktadır ve tüm süreçler, önceden onaylanmış bir iş güvenliği planına uygun olarak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Çalışmaya başlamadan önce her personel, operasyona özel risk analizi eğitimine tabi tutulmalı ve kullanılacak helikopterin periyodik bakım kayıtları ile pilotun bu tür operasyonlar için sertifikalandırıldığı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meydana gelebilecek herhangi bir ramak kala veya kaza durumu, yasal mevzuat gereği derhal kayıt altına alınmalı ve işveren tarafından ilgili kurumlara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her yeni hat kesimi veya farklı hava aracı kullanımı için risk değerlendirmesi yeniden gözden geçirilerek, operasyonel güvenlik standartları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Yer Altı Kablosu Kazı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çalışmaları başlamadan önce yer altı tesisatlarının güncel haritaları detaylıca incelenmeli ve ilgili kuruluşlardan hat bilgisi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aletleri ile kontrollü kazı yöntemi tercih edilmeli, kabloya yakın yerlerde mekanik kazı makineleri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çukurlarında oluşabilecek göçme risklerine karşı destek yapıları kullanılmalı, 6331 sayılı İSG Kanunu uyarınca ortam güvenliği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kablo güzergahlarında her zaman dikkatli olmalı ve şüpheli bir durumda çalışmayı derhal durdurup yetkili personele bilgi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Tespiti ve Konumlandırma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tespit cihazları (locate) kullanılarak kablonun tam koordinatı ve derinliği belirlenmeli, bu işlem sadece uzman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hatlar yer üstünde boya veya kazıklarla net bir şekilde işaretlenmeli, kazı sürecinde bu işaretlere kesinlikle sadık kalınmalıdır.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tespit cihazlarının düzenli kalibrasyon kontrolleri yapılmalı, doğru sonuç vermeyen cihazlar asla sahada görevlendirilmemelidir.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sırasında beklenmedik bir kablo veya boru hattı ile karşılaşıldığında, tespit cihazı ile yeniden doğrulama yapılmadan kazıya devam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depolama ve yakma alanlarında, potansiyel gaz birikimini önlemek için yeterli doğal veya mekanik havalandırma sağlanmalı; havalandırma debisi, ortamdaki hacim ve gaz yayılım hızı ile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havalandırma kanalları yanıcı birikintilerden arındırılmalı ve hava akışının kesilmediği periyodik ölçümlerle teyit edilerek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havalandırma sistemi, gaz algılama sistemleri ile entegre çalışarak ortamdaki zehirli veya patlayıcı gazı hızla tahliye etmeli; havalandırma fanları, patlayıcı ortamlarda kıvılcım çıkarmayacak ATEX uyumlu motorlarla donatılmalıdır.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Öncesi İzin ve Prosedürler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türlü kazı faaliyeti için önceden yazılı çalışma izni alınmalı, bu izin belgesi çalışma süresince sahada her an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sürecinde yer altı hatlarının güncel planları incelenmeli ve işe özel hazırlanan risk değerlendirmesi raporu tüm ekiple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İzinler, işin tehlike sınıfına göre yetkili İSG uzmanı veya şantiye şefi tarafından onaylanarak yürürlüğe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izni sadece tanımlanan alan ve süre için geçerlidir; çalışma kapsamı veya lokasyonu değiştiğinde yeni izin alınması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Çarpma Riskleri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altındaki kablolara temas, ölümcül elektrik çarpmalarına yol açabilir; bu sebeple kablo güzergahlarında daima yüksek dikkat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sırasında enerji hattının kesilmesi gerekiyorsa, işlem yetkili elektrik personeli tarafından yapılmalı ve kilitleme-etiketleme (LOTO)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çarpmasına karşı çalışanlara yalıtkan eldiven ve uygun KKD ekipmanları sağlanmalı, 6331 sayılı İSG Kanunu gereği eğitimleri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elektrik arızası veya çarpma durumunda, acil müdahale planı uygulanmalı ve kazazedeye yaklaşmadan önce enerji mutlaka kesilmelidir.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İşaretleme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sahaları, Sağlık ve Güvenlik İşaretleri Yönetmeliği uyarınca uygun uyarı levhaları ve bariyerlerle çevrilerek izinsiz girişler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çalışmalarında kazı alanı, reflektörlü işaretler ve uygun aydınlatma sistemleri ile tüm çevreden görünür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işaretleri çalışmanın doğasına uygun olmalı; kazı derinliği veya hat bilgisi gibi kritik veriler tabelalarda net bir şekilde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İşaretlemeler kazı ilerledikçe veya saha koşulları değiştikçe güncellenmeli, her zaman çalışanların ve çevredeki insanların güvenliğini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Gerilim Şalt Hücresi Çalışma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şalt hücrelerinde yapılan çalışmalar, Elektrik Kuvvetli Akım Tesisleri Yönetmeliği esaslarına uygun olarak yürütülmelidir; çalışma öncesinde risk analizi yapılmalı ve tehlikeli bölgeler açıkça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Şalt sahalarında her türlü müdahale öncesinde, sistemin enerjisiz olduğu teyit edilmeli ve ilgili bölümlere girişler sınırlandırılmalıdır; çalışma sahası fiziksel bariyerlerle çevrilerek yetkisiz kişilerin girişi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güvenlik için 6331 sayılı İş Sağlığı ve Güvenliği Kanunu gereğince, çalışanlara yapılacak işin türüne uygun kişisel koruyucu donanımlar (yalıtkan eldiven, baret, ark koruyucu vizör) eksiksiz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 acil durum planları güncel tutulmalı, yangın söndürme tüpleri ve ilk yardım ekipmanları kolay erişilebilir bir noktada bulundurulmalıdır; tüm ekipmanların periyodik bakımları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Kilitli Erişim ve Etiketleme (LOTO)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şalt hücrelerine erişimde kilitli erişim sistemi (LOTO) uygulamak zorunludur; enerji kesilen anahtarlar, çalışma süresince kilitlenerek anahtarın kontrolü sorumlu personelce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Kilitlerin üzerinde, sistemi kimin kilitlediğini ve çalışmanın neden yapıldığını belirten uyarı etiketleri bulunmalıdır; etiketsiz veya kilitsiz hiçbir şalt hücresine müdahale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Kilitli erişim prosedürü, Elektrik Kuvvetli Akım Tesisleri Yönetmeliği uyarınca, kazara enerji verilmesini önlemek için temel bir güvenlik önlemi olarak kabul edilir; bu prosedürün ihlali ciddi disiplin suçu sayılmalıdır.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ekibin çalıştığı durumlarda çoklu kilit sistemleri kullanılmalı, her ekip kendi kilidini takarak güvenlik çemberini tamamlamalıdır; çalışma bitiminde kilitler ancak tüm ekipler sahadan ayrıldıktan sonra sökülmelidir.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ve Topraklama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Enerjisi kesilen sistemlerde, Elektrik Tesislerinde Topraklamalar Yönetmeliği'ne göre kısa devre ve topraklama işlemleri yapılmalıdır; bu işlem, olası statik elektrik birikimini ve kaçak akımları güvenli bir şekilde toprağa iletir.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çubukları, iletkenlere sağlam bir şekilde bağlanmalı ve topraklama iletkenlerinin sürekliliği her çalışma öncesinde görsel ve ölçümle doğrulanmalıdır; gevşek bağlantılar ark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doğrulanması için gerilim yokluk dedektörleri kullanılmalı, dedektörün çalışırlığı her defasında bilinen bir gerilim kaynağında test edilerek sahaya geçilmelidir; test edilmemiş dedektör güvenilir kabul edilmez.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topraklama ekipmanları, kullanılmadan önce mekanik hasar ve korozyon yönünden kontrol edilmeli, standartlara uygun olmayan ekipmanlar derhal hizmet dışı bırakılarak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Ark Riski ve Korunma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altında meydana gelebilecek ark parlamaları, son derece yüksek sıcaklık ve basınç oluşturarak ciddi yaralanmalara neden olur; ark riskinin yüksek olduğu hücrelerde çalışma mesafesi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koruyucu kıyafetler ve ekipmanlar, ilgili standartlara uygun olmalı ve alev almaz özellikte seçilmelidir; bu ekipmanların temizliği ve periyodik bakımı, koruma performanslarını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oluşumunu önlemek için şalt hücreleri düzenli olarak temizlenmeli, toz ve nem birikimi engellenmelidir; yalıtkan yüzeylerdeki kirlenmeler, elektriksel atlama (ark) olasılığını ciddi oranda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ark riskine karşı düzenli olarak eğitilmeli, olası bir ark durumunda tahliye yolları ve güvenli bölge kullanımı konusunda uygulamalı tatbikatlar yapılmalıdır; acil durum bilinci hayati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ve Çalışma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tesislerinde yalnızca yetkilendirilmiş personel çalışma yapabilir; yetkilendirme, personelin aldığı eğitimler, tecrübe düzeyi ve yapılan sınavlar sonucunda işveren tarafından yazılı olarak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personel, kendisine verilen çalışma izninin sınırları dışına çıkmamalıdır; çalışma sahası ve görev tanımı net bir şekilde belirlenmeli, onaylanmamış hiçbir ek işlem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süresince yetkili personelin denetimi, iş güvenliği sorumlusu veya şef tarafından yapılmalı, çalışma kurallarına uyum düzenli aralıklarla kontrol edilerek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belgeleri güncel tutulmalı, personelin periyodik sağlık kontrolleri ve tazeleme eğitimleri eksiksiz tamamlanmalıdır; yetki süresi dolan personelin tesise müdahalesine kesinlikle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Trafo Yağı Sızıntıları ve Yangın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Trafo merkezlerinde kullanılan dielektrik yağlar, yüksek sıcaklıklara maruz kaldığında parlama noktasına ulaşarak ciddi yangın riski oluşturur; bu durum, Binaların Yangından Korunması Hakkında Yönetmelik kapsamında tesislerin yangın yükü analizinde kritik bir yer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Sızıntıların ana nedenleri arasında conta bozulmaları, korozyon nedeniyle oluşan tank çatlakları ve aşırı yüklenmeye bağlı ısınmalar yer alır; bu risklerin önceden tespit edilmesi tesis güvenliği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sızıntısı başladığında, yalıtım özelliğini kaybeden trafo kısa devreye girebilir; bu durum ark oluşumunu tetikleyerek yağın tutuşmasına ve kontrolsüz bir yangın sürecinin başlamasına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Trafo merkezlerinde yangın riskinin azaltılması için ısı dedektörleri ve yağ seviye izleme sistemleri entegre edilmeli, olası sızıntılar anlık olarak merkezi kontrol sistemlerine raporlanarak müdahale süreci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Yağ Toplama ve Havuzlama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trafo ünitelerinin çevresinde sızıntıların yayılmasını önlemek amacıyla yağ toplama havuzları veya drenaj sistemleri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Toplama havuzları, trafo tankındaki toplam yağ miktarını alabilecek kapasitede tasarlanmalı ve havuz zemini sızıntıların toprağa karışmasını engelleyecek geçirimsiz malzemelerle kaplanmalıdır.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anında yağın yangın kaynağına geri dönmesini engellemek için havuzlarda yağ-su ayırıcılar kullanılmalı ve drenaj hatları periyodik olarak temizlenerek tıkanıklıklar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toplama sistemlerinin tasarımı, yangın durumunda yağın drenaj kanalından uzaklaştırılmasını sağlayacak eğim ve tahliye özelliklerine sahip olmalı, böylece yangının büyümesi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Kül Taşıma ve Partikül Maruziyeti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Kül taşıma sistemleri, yanma sonucu oluşan yan ürünlerin kazan dairesinden uzaklaştırılmasını sağlar; bu süreçte açığa çıkan uçucu küller, solunabilir tozlar sınıfında yer alarak ciddi sağlık riskleri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uyarınca, külün taşınması sırasında tozun havaya karışmasını engelleyici teknik önlemlerin alınması işverenin temel yükümlülüğüdür; tozun kontrol altına alınması çalışan sağlığı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Kül partikülleri, boyutu nedeniyle akciğer derinliklerine ulaşabilir ve kronik solunum yolu hastalıklarına yol açabilir; bu nedenle külün taşındığı hatların sızdırmazlığı sürekli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toz konsantrasyonu, yasal sınır değerlerin üzerinde seyretmemelidir; toz maruziyetinin yoğun olduğu bölgelerde çalışanların erişimi kısıtlanmalı ve uyarı levhaları ile alan işaretlenmelidir.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Trafo yangınlarında Binaların Yangından Korunması Hakkında Yönetmelik gereği, elektrik enerjisi kesilmeden su ile doğrudan müdahale edilmemeli, öncelikle uygun yalıtkan söndürücüler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söndürme sistemleri (sisleme veya köpüklü sistemler), trafo merkezlerinde otomatik olarak devreye girecek şekilde tasarlanmalı ve bu sistemlerin periyodik testleri uzman ekiplerce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yangın anında trafo merkezine girmeden önce enerjinin kesildiğinden emin olmalı ve yangın söndürme tüplerinin (karbondioksit veya kuru kimyevi toz) elektriksel ekipmana uygunluğunu doğrulamalıdır.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durumunda, trafo çevresindeki yanıcı materyallerin (kablolar, plastik aksamlar) korunması için soğutma çalışmaları yapılmalı, ancak bu işlem yapılırken elektriksel güvenlik mesafeleri asla ihlal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Çevre Koruma ve Atık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ve çevre mevzuatı uyarınca, trafo yağı sızıntıları tehlikeli atık olarak sınıflandırılmakta olup toprağa veya suya karışması kesinlikle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durumunda kullanılan emici maddeler (kum, talaş veya özel kimyasal pedler) atık yönetimi prosedürlerine uygun şekilde toplanmalı ve lisanslı bertaraf tesislerine gönderilmelidir.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sızıntısının çevreye yayılması halinde oluşacak kirliliğin maliyeti ve yasal sorumluluğu işverene ait olduğundan, sızıntı önleyici ekipmanlar her zaman kullanıma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yağ sızıntılarına müdahale ederken KKD (koruyucu eldiven, gözlük, önlük) kullanmalı ve yağın cilt ile temasından kaçınarak kimyasal maruziyet riskini minimize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Bakım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elektrikli ekipmanların periyodik kontrolleri yetkili teknik personel tarafından eksiksiz yapılmalı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analizleri (gaz kromatografisi vb.) düzenli aralıklarla gerçekleştirilerek yağın dielektrik dayanımı ve kirlilik düzeyi takip edilmeli, bozulma emareleri görüldüğünde yağ değişimi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ekipmanların enerjisiz olduğu teyit edilmeli (LOTO - Kilitleme ve Etiketleme prosedürü) ve çalışma ortamında gerekli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bağlantı noktaları ve conta yüzeyleri, sızıntı belirtilerine karşı görsel olarak düzenli denetlenmeli, en küçük sızıntı bile derhal onarılmalıdır.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SF6 Gazlı Ekipmanlar ve Sızıntı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SF6 (Sülfür Hekzaflorür) gazı, yüksek yalıtım ve ark söndürme özelliği nedeniyle şalt tesislerinde kullanılır; ancak bu gazın sızıntı riski, ekipmanların düzenli kontrolünü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ekipmanların sızdırmazlığını sağlamalı ve periyodik bakım takvimine göre sızıntı testlerini gerçekleştirmelidir.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kontrolü sırasında kullanılan basınç göstergeleri ve izleme sistemleri, herhangi bir düşüşte derhal uyarı verecek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görünen fiziksel hasarlar veya gevşek bağlantılar, sızıntının temel nedenleridir; bu tür belirtiler tespit edildiğinde vakit kaybetmeden müdahale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Boğucu Gaz Riski ve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SF6 gazı renksiz ve kokusuzdur; havadan ağır olduğu için sızıntı durumunda kapalı alanlarda oksijeni yerinden uzaklaştırarak boğucu bir ortam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ve İş Sağlığı ve Güvenliği Risk Değerlendirmesi Yönetmeliği uyarınca, boğucu gaz riski taşıyan mahallerde çalışan güvenliği için gerekli risk değerlendirmesi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sızıntısı olan ortamlara oksijen seviyesi ölçülmeden veya temiz hava solunum cihazı kullanılmadan girmek, hayati risk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boğucu gazların fiziksel belirtileri (baş dönmesi, nefes darlığı) konusunda eğitilmeli ve acil durum tahliye prosedürlerini 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SF6 gazlı ekipmanların bulunduğu odalarda, gaz birikmesini önlemek için zemine yakın seviyede çalışan etkin bir havalandırma sistemi bulunması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6331 sayılı Kanun ve ilgili yönetmelikler gereği sürekli çalışır durumda tutulmalı ve sistem arızalarına karşı yedekli bir yapı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Oda içerisindeki hava değişim hızı, olası bir sızıntı durumunda gaz konsantrasyonunu tehlikeli seviyenin altında tutacak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menfezlerinin temizliği ve fanların çalışma performansı, düzenli periyodik kontrollerle denetlenmeli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Sızıntı Ölçümü ve İzleme Cihazları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SF6 sızıntılarını tespit etmek için hassas gaz dedektörleri kullanılmalı ve bu cihazlar düzenli olarak kalibre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çerçevesinde, ortamdaki gaz seviyesini anlık takip eden alarm sistemleri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sadece sızıntı tespiti için değil, bakım çalışmaları öncesinde ortamın güvenli olduğunu doğrulamak için de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seviyeleri, yasal sınırların altında belirlenerek erken uyarı mekanizması devreye sokulmalı ve alarm durumunda tüm personel tahliye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Güvenliği ve Prosedürler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SF6 gazlı ekipmanlarda yapılacak her türlü bakım çalışması, yazılı bir iş güvenliği prosedürüne uygun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çalışanlar, gazla temas riskine karşı uygun kişisel koruyucu donanımları (maske, eldiven, tulum) eksiksiz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içerisindeki gazın tahliye edilmesi veya doldurulması sırasında, gazın atmosfere salınmaması için kapalı devre sistemler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sonrası ekipmanın güvenli bir şekilde kapatıldığı ve sızıntı testi yapılarak ortamın güvenli hale getirildiği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 Çalışmalarında İzin Sistemi ve Havalandırma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çalışma başlatılmadan önce, 6331 sayılı İş Sağlığı ve Güvenliği Kanunu kapsamında risk değerlendirmesi yapılmalı ve yazılı bir çalışma izni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hava kalitesi, sürekli mekanik havalandırma sistemleri ile temiz hava beslemesi sağlanarak korunmalı ve yetersiz havalandırma durumunda giriş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kapalı alanların giriş ve çıkış yolları her türlü engelden arındırılmalı ve acil durumlara uygun olarak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kapasitesi, alanın hacmi ve içerideki çalışan sayısı dikkate alınarak hesaplanmalı; sistemin çalışmadığı durumlarda çalışma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Gaz Ölçümü ve İzleme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öncesi ve çalışma süresince, ortamdaki oksijen seviyesi, yanıcı gazlar ve zehirli bileşenler için kalibrasyonu yapılmış cihazlarla gaz ölçümü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alanın farklı seviyelerinde (taban, orta ve üst) yapılmalı; çünkü bazı gazlar havadan ağır, bazıları ise hafif olabilir ve farklı bölgelerde birikebilir.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 sonuçları, çalışma izin formuna kaydedilmeli ve değerlerin sınırların dışına çıkması durumunda çalışanlar derhal alanı terk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ölçüm cihazlarının periyodik kalibrasyonları takip edilmeli ve kayıt altına alınarak yetkili personele sunulmalıdır.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Kül tozuna maruz kalınan ortamlarda, tozun partikül tutma kapasitesi yüksek olan FFP2 veya FFP3 tipi solunum koruyucu maskelerin kullanımı zorunludur; maske seçimi, ortamdaki toz yoğunluğuna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 donanımlar, çalışanın yüz hattına uygun olmalı ve sızdırmazlık testi düzenli yapılmalıdır; aksi halde maske kullanılsa dahi tozlu hava solunum yollarına sızabilir ve koruyuculuk azalır.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Yönetmeliği gereği, maskelerin kullanımı için çalışanlara eğitim verilmeli ve donanımların raf ömrü ile kullanım süreleri titizlikle takip edilerek zamanında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Maskelerin temizliği ve bakımı, üretici talimatlarına uygun şekilde gerçekleştirilmelidir; kirli veya hasarlı maskeler, koruma sağlamadığı gibi bakteri üremesine de zemin hazırlayarak enfeksiyon riskini artırabilir.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Gözcü (Nöbetçi) Personelin Görev ve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çalışması süresince, giriş noktasında alanı sürekli gözetim altında tutacak eğitimli bir gözcü personel görevlendirilmesi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içerideki çalışanlarla sürekli iletişim halinde kalmalı, acil bir durumda kurtarma ekiplerini derhal haberdar etmeli ve içeriye yetkisiz girişleri engellemelidir.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personel, kendi başına kapalı alana girmemeli; içerideki çalışanın güvenliğini dışarıdan takip ederek, herhangi bir tehlike anında kurtarma prosedürünü başlatmalıdır.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gözcü personelin iletişim araçlarına ve acil durum ekipmanlarına tam erişimi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 Kurtarma ve Acil Durum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meydana gelebilecek kazalara karşı, önceden belirlenmiş ve uygulamalı tatbikatlarla denenmiş bir kurtarma planı mevcut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ekipmanları (tripod, kurtarma halatı, solunum cihazı) giriş noktasında her an kullanıma hazır bulundurulmalı ve bu ekipmanların kullanımı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operasyonu, sadece bu konuda özel eğitim almış ekipler tarafından gerçekleştirilmeli; eğitimsiz personelin kurtarma girişimleri kazayı daha da kötüleştirebilir.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kurtarma senaryoları belirli aralıklarla güncellenmeli ve tüm çalışanların bu planlara aşinalığı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Zorunlu İzin Sistemi ve Çalışma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çalışma yürütülmeden önce düzenlenen yazılı izin sistemi, işin kapsamını, gerekli önlemleri ve sorumlu kişileri tanımlayan hukuki bir belgedir.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6331 sayılı İSG Kanunu'nun işverene yüklediği çalışma ortamını güvenli kılma borcunun bir parçası olarak, her çalışma başlangıcında titizlikle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formunda yer alan tüm güvenlik kriterleri (gaz ölçüm değerleri, KKD kullanımı, havalandırma durumu) kontrol edilmeden ve onaylanmadan alana giriş yapılması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süresinin uzaması veya işin niteliğinin değişmesi durumunda, izin formu yeniden gözden geçirilmeli ve gerekli ise güncellenerek tekrar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Elektriksel Test ve Ölçüm Çalışmalarında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test ve ölçüm işlemleri sırasında, Elektrik Kuvvetli Akım Tesisleri Yönetmeliği uyarınca çalışma yapılacak bölgenin enerjisi kesilmeli ve gerilimsizlik durumu teyit edilmelidir. Çalışanlar, test noktalarındaki potansiyel ark riskine karşı yalıtkan paspaslar ve uygun topraklama sistemleri üzerinde konumlanmalıdır; bu önlemler, elektriksel yaralanmaları önlemek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ve ölçüm sırasında kullanılan tüm ekipmanlar, işyerinde belirlenen İSG prosedürlerine uygun olarak izole edilmeli ve çalışma alanı uyarı levhaları ile sınırlandırılmalıdır. Özellikle şalt tesislerinde, çalışma alanına yetkisiz girişlerin engellenmesi ve bölgenin fiziksel olarak bariyerlerle ayrılması, iş kazalarını önlemede kritik bir idari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süresince, ölçüm cihazı ile canlı hatlar arasındaki mesafeler mutlaka korunmalı ve hiçbir şekilde çıplak iletkenlere temas edilmemelidir. Ölçüm cihazının prob uçları, kısa devre oluşturmayacak şekilde tasarlanmış olmalı ve bağlantı noktaları, test süresince stabil bir şekilde sabitlenerek yanlış ölçüm veya ark oluşumu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ölçüm işlemleri başlamadan önce gözden geçirilmeli ve olası bir elektriksel hata anında müdahale edecek ikinci bir personel (gözcü) mutlaka hazır bulunmalıdır. 6331 sayılı İş Sağlığı ve Güvenliği Kanunu kapsamında, işveren bu tür yüksek riskli işlemlerde çalışanın güvenliğini sağlamak için gerekli tüm koruyucu önlemleri eksiksiz almakla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 Aleti Seçimi ve Kategori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multimetre veya ölçü cihazları, çalışılan ortamın gerilim seviyesine uygun CAT III veya CAT IV kategorisinde olmalıdır; bu kategoriler, cihazın ani voltaj yükselmelerine (transient) karşı dayanıklılığını belirler. Yanlış kategorideki cihaz kullanımı, cihazın patlamasına ve ciddi yanıklara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cihazlarının teknik özellikleri (CAT III/IV kategorisi), TS EN 61010 (IEC 61010) ölçü ekipmanı güvenlik standardına uygun olmalı ve cihaz üzerinde üretici tarafından belirtilen maksimum gerilim sınırları asla aşılmamalıdır. Cihazların periyodik kalibrasyonları, ölçüm doğruluğunu ve güvenliğini sağlamak için düzenli olarak yaptırılmalıdır.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seçimi yapılırken ekranın netliği, otomatik aralık seçme özelliği ve cihazın dış yüzeyinin darbelere karşı yalıtkan malzemeden üretilmiş olması, saha güvenliği için büyük önem taşır. Plastik gövdeli cihazlar, metal gövdelilere göre elektriksel açıdan daha güvenli kabul edilir ve bu tür cihazların kullanımı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cihazlarının batarya durumları, test öncesi mutlaka kontrol edilmeli; zayıf batarya, ölçüm hatalarına veya cihazın çalışma sırasında kapanmasına neden olarak yanıltıcı sonuçlar doğurabilir. 6331 sayılı Kanun gereği, ekipmanların güvenli kullanımı ve çalışanların bu konuda eğitilmesi, işverenin denetim yükümlülüğü altındadır.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Test Öncesi Hazırlık ve Ekipman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ve ölçüm çalışmalarına başlamadan önce cihazın prob uçları, kablo izolasyonları ve cihaz gövdesi görsel olarak kontrol edilmeli; çatlak, ezik veya aşınma tespit edilen ekipmanlar kesinlikle kullanılmamalıdır. İzolasyonu hasarlı kablolar, elektriksel kaçak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cihazının çalışma modu ve kademesi, yapılacak testin türüne (AC/DC gerilim, akım, direnç) uygun olarak ayarlanmalı ve cihazın yanlış kademede kullanılması sonucu oluşabilecek hatalar engellenmelidir. Ayarların doğru yapıldığından emin olmak için, cihaz önce bilinen düşük gerilimli bir kaynakta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çevresel koşulları (nem, toz, sıcaklık) dikkate alınmalı; özellikle açık hava veya nemli ortamlarda yapılan ölçümlerde, cihazın IP koruma sınıfının uygunluğu teyit edilmelidir. Nemli ortamlar, izolasyon direncini düşürerek elektriksel kaza riskini önemli ölçüde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ekipmanların güvenli kullanımı için gerekli talimatları hazırlamalı ve çalışanların bu talimatlara uygun hareket etmesini denetlemelidir. Elektrik Kuvvetli Akım Tesisleri Yönetmeliği uyarınca, tüm test ekipmanlarının periyodik bakımları kayıt altına alınmalı ve bu kayıtlar istendiğinde denetimlerde ibraz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Eldiven ve Prob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ölçümlerde kullanılan yalıtkan eldivenler, çalışılan gerilim seviyesine uygun sınıfta (Class 0, 1, 2 vb.) olmalı ve her kullanım öncesi hava sızdırmazlık testi (şişirme yöntemi) yapılarak delik veya çatlak olmadığından emin olunmalıdır. Eldivenler, kimyasallardan ve keskin cisimlerden uzak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Prob uçlarının tutulması sırasında, elin koruyucu siperliğin gerisinde kalmasına dikkat edilmeli ve hiçbir şekilde probun metal kısımlarına çıplak elle temas edilmemelidir. Prob uçları, ölçüm sırasında titremeyecek şekilde yerleştirilmeli ve bağlantı noktaları güvenli bir şekilde temas ettirilmelidir.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KKD'lerin kullanımı zorunludur ve çalışanlar, kendilerine sağlanan bu ekipmanları amacına uygun kullanmakla yükümlüdür. Uygunsuz veya eskiyen eldivenler, elektriksel koruma sağlamayacağı için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üzerine mekanik koruma sağlayan deri eldivenlerin giyilmesi, yalıtkan eldivenin delinmesini önlemek için tavsiye edilen bir yöntemdir. Ancak, deri eldivenlerin yalıtkanlığı artırmadığı unutulmamalı ve sadece yalıtkan olan iç eldivenin elektriksel koruma sağladığı bilinmelidir.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İzinleri ve Personel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test ve ölçüm çalışmaları, yalnızca konusunda eğitim almış ve işveren tarafından yazılı olarak yetkilendirilmiş Elektrik Yetkili Personeli tarafından yapılabilir. Yetkisiz kişilerin bu tür çalışmalara katılması, hem kendi hayatlarını hem de tesisin güvenliğini ciddi şekilde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sistemi, yüksek gerilim veya kritik şalt sistemlerinde yapılacak ölçümlerden önce mutlaka uygulanmalı ve çalışmanın kapsamı, süresi ve alınacak güvenlik önlemleri izin belgesinde detaylandırılmalıdır. İzin belgesi olmayan hiçbir ölçüm çalışması başlatılmamalıdır.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İSG eğitimlerinin usul ve esaslarına uygun olarak, elektriksel riskler konusunda periyodik eğitim almasını sağlamalıdır. Eğitimler, çalışanların yetkinliğini artırmakla kalmayıp, yasal bir zorunluluk olarak 6331 sayılı İş Sağlığı ve Güvenliği Kanunu kapsamında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sürecinde, personelin sağlık durumu ve çalışma kapasitesi de göz önünde bulundurulmalı; özellikle görme veya dikkat eksikliği yaratabilecek sağlık sorunları olan çalışanlar, yüksek riskli elektriksel ölçüm görevlerinden uzak tutulmalıdır. Çalışanların sadakat borcu kapsamında, belirlenen güvenlik kurallarına tam uyum göstermesi beklenir.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Trafo Bakımı ve Numune Alma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Trafo merkezlerinde yağ numunesi alma işlemi, Elektrik Kuvvetli Akım Tesisleri Yönetmeliği uyarınca sadece yetkili ve eğitimli personel tarafından gerçekleştirilmelidir; işlem öncesi sistemden enerji kesilmeli ve kilitleme-etiketleme (LOTO) prosedürleri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Numune alma vanalarının durumu kontrol edilmeli, vanalarda sızıntı veya mekanik arıza varsa işleme başlanmamalıdır; arızalı ekipmanlar derhal bakım birimine raporlanmalı ve etiketlenerek kullanıma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numune alma sırasında oluşabilecek yağ sıçramalarına karşı uygun şekilde izole edilmeli ve çevredeki diğer personelin güvenliği sağlanmalıdır; çalışma sahası temiz ve düzenli tutularak takılma veya düşme riskleri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Yağ ile Çalışma ve Yanık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Trafolarda kullanılan izolasyon yağları, çalışma sırasında yüksek sıcaklıklara ulaşabilir; Kimyasal Maddelerle Çalışmalarda Sağlık ve Güvenlik Önlemleri Hakkında Yönetmelik gereği, sıcak sıvı temasına karşı gerekli koruyucu önlemler eksiksiz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Numune alma işlemi sırasında yağın püskürme riski göz önünde bulundurulmalı, personel vanadan güvenli mesafede durmalıdır; sıcak yağ sıçramaları ciddi cilt yanıklarına yol açabileceği için vücut koruması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sıcaklığı numune almadan önce kontrol edilmeli, eğer sıcaklık limitlerin üzerindeyse soğuma beklenmelidir; acil durumlar için çalışma sahasında uygun yanık ilk yardım kiti ve temiz su kaynağı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Termik Santrallerde İSG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Hidroelektrik Santrallerde Güvenlik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Enerjisi Santrallerinde İSG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Güneş Enerjisi Santrallerinde Güvenlik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Nükleer Santrallerde Radyasyon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İletim ve Dağıtım Hatları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Trafo Merkezleri ve Şalt Tesislerinde İSG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Sektöründe Acil Durum Yönetimi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Santrallerinde Bakım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Sektöründe Çevresel ve Mesleki Sağlık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Toz Ölçümleri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tozla mücadele kapsamında, çalışma ortamındaki solunabilir toz miktarının tespiti için periyodik olarak ortam ölçümleri yapılmalıdır; bu ölçümler, yasal mevzuata uygun akredite laboratuvarlar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Tozla Mücadele Yönetmeliği'nde belirtilen mesleki maruziyet sınır değerleri ile karşılaştırılmalı; değerlerin aşılması durumunda mühendislik önlemleri derhal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raporları, işyerindeki risk değerlendirmesi dosyasına eklenmeli ve çalışanların bilgilendirilmesi için erişilebilir yerlerde paylaşılmalıdır; bu şeffaflık, çalışanların risk algısını ve bilinç düzeyini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periyotları, işyerinin tehlike sınıfına ve önceki ölçüm sonuçlarına göre belirlenmelidir; tozun yoğun olduğu kül taşıma hatlarında ölçüm sıklığı artırılarak maruziyet riski kontrol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Maruziyet ve İzolasyon Yağları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Trafo izolasyon yağları kimyasal özellikler taşıyabilir ve uzun süreli cilt teması tahrişlere veya daha ciddi sağlık sorunlarına neden olabilir; yönetmeliklere göre bu maddelerle çalışırken maruziyet en alt seviyeye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numunesi alma sırasında buharlaşma riski varsa, solunum koruyucu donanımlar kullanılmalı ve çalışma alanı yeterli düzeyde havalandırılmalıdır; kimyasal maruziyet sonrası eller ve cilt, uygun temizleyicilerle vakit kaybedilmeden yıkanmalıdır.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yağlar, çevre mevzuatına uygun şekilde sızdırmaz kaplarda toplanmalı ve lisanslı atık yönetim birimlerine teslim edilmelidir; yağın toprağa veya kanalizasyona karışması kesinlikle önlenmeli, dökülme durumunda acil müdahale kiti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yağ numunesi alırken gözlük, yüz siperliği, yağa dayanıklı eldiven ve koruyucu iş önlüğü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eldivenlerin yağa dayanıklılık katsayısı yüksek olmalı ve delinme/yırtılmaya karşı dirençli nitelikte seçilmelidir; her işlem öncesi eldivenler hasar kontrolünden geçirilmeli, hasarlı olanlar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koruması, yağ sıçramalarına karşı tam koruma sağlayan kapalı tip gözlükler veya yüz siperlikleri ile desteklenmelidir; KKD kullanımı, personelin kendi güvenliğini sağlaması açısından işin ayrılmaz bir parçası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Numune Alma Süreci ve Prosedürler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numunesi alma prosedürü, trafo merkezinin özel şartlarına uygun olarak yazılı bir talimat haline getirilmeli ve tüm ilgili personel tarafından bilinmelidir; her adımda güvenlik kontrol listeleri (checklist)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Numune kapları temiz, kuru ve daha önce kullanılan yağlarla kontamine olmamış şekilde hazırlanmalı; numune etiketleri üzerinde trafo seri numarası, tarih ve numuneyi alan kişinin bilgileri net bir şekilde yazılmalıdır.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sonunda vana kapatılmalı, sızıntı kontrolü yapılmalı ve tüm ekipmanlar düzenli bir şekilde depolanmalıdır; herhangi bir anormallik gözlemlendiğinde işlem durdurulmalı ve amir bilgi verilerek süreç yeniden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Çarpması ve Kardiyak Arrest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çarpması, vücuttan geçen akımın dokularda yanık ve sinir sistemi hasarı oluşturmasıdır; kardiyak arrest ise kalbin elektriksel uyarılarının durması sonucu kan pompalama işlevinin sona ermesidir.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elektrikle temas eden kişiye müdahale etmeden önce ortamın güvenliği sağlanmalı ve kaza geçiren kişinin yaşamsal bulguları vakit kaybetmeden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Kardiyak arrest durumunda beyin hücreleri, oksijensiz kaldığı her saniye hızla ölür; bu nedenle ilk birkaç dakika içinde yapılan doğru müdahale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akımına kapılan kazazedenin vücudunda giriş ve çıkış noktaları kontrol edilmeli, iç organ hasarı riski nedeniyle kaza sonrası tıbbi değerlendirme mutlak suretle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Müdahale ve Enerjinin Kesilmesi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bir ortamda kazazedeye dokunmadan önce, elektrik akımının ana şalterden veya ilgili kesicilerden tamamen kesilmesi, kazazedenin güvenliğini sağlamak için en kritik ilk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enerji kesilmeden kazazedeye müdahale etmek, ilkyardımcının da akıma kapılarak kurban olmasına neden olabilecek en büyük risktir.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kesilemiyorsa, kazazedeyi akımdan uzaklaştırmak için yalıtkan malzemeler kullanılmalı; asla çıplak elle veya metal aletlerle temas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Akım kesildikten sonra, kazazedenin güvenli bir alana çekilmesi ve bu sırada boyun ve omurga yaralanmalarına karşı dikkatli olunması, travmatik etkileri azaltmak için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CPR ve AED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Kazazedenin bilinci kapalı ve solunumu yoksa, İlkyardım Yönetmeliği standartlarına uygun şekilde kalp masajı uygulamasına derhal başlanmalı ve göğüs kafesi merkezine dakikada 100-120 bası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Eksternal Defibrilatör (AED) cihazı mevcutsa, cihazın sesli komutları takip edilerek elektrotlar kazazedenin göğsüne yerleştirilmeli ve cihazın kalp ritmini analiz etmesi beklenmelidir.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AED cihazı şok önerirse, çevredeki kişilerin kazazededen uzaklaştırıldığından emin olunmalı ve şok düğmesine basılarak kalbin ritminin yeniden düzenlenmesi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CPR uygulaması sırasında göğüs kafesinin tamamen eski haline dönmesine izin verilmeli, yorulma durumunda başka bir ilkyardımcı ile kesintisiz bir şekilde değişilmelidir.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112 Acil Çağrı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Acil Çağrı Merkezi aranırken, olayın yeri, kazazedenin durumu, elektrik kazası olduğu ve yapılan müdahaleler net ve sakin bir dille operatöre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personeli olay yerine ulaşana kadar, kazazedenin solunum ve nabız durumu sürekli kontrol edilmeli, durumunda bir değişiklik olursa operatöre güncel bilgiler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kazalarında, kazazedenin dıştan görünmeyen iç organ hasarları olabileceği unutulmamalı; tıbbi ekip gelene kadar kazazede kesinlikle yalnız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Çağrı merkeziyle yapılan görüşme sonlandırılmamalı, operatörün verdiği talimatlar doğrultusunda olay yeri yönetimi ve ilkyardım uygulamaları devam ettirilmelidir.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Çalışması ve Saha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görev dağılımı yapmak, bir kişinin 112'yi araması, diğerinin enerji kesimiyle ilgilenmesi ve bir diğerinin CPR uygulaması, müdahale hızını ciddi oranda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kapsamında, işyerlerinde acil durum planları hazırlanmalı ve bu planlar dahilinde düzenli olarak tatbikatlar yapılarak ekip üyelerinin rolleri pekiştirilmelidir.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çevredeki meraklı kişilerin uzaklaştırılması ve olay yerinin emniyete alınması, sağlık ekiplerinin kazazedeye ulaşımını kolaylaştıran temel bir görevdir.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sonrası, acil duruma müdahale eden ekip üyeleriyle kısa bir durum değerlendirmesi yapılarak, müdahale sürecindeki aksaklıklar ve iyileştirilmesi gereken noktalar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ve Patlama Acil Durum Planları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gereğince, enerji tesislerinde yangın ve patlama senaryolarını içeren acil durum planları hazırlanması yasal bir zorunluluktur; bu planlar tesisin büyüklüğü ve risk seviyesine göre periyodik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tehlikelerin tanımlanması, acil durum müdahale ekiplerinin oluşturulması, görev dağılımlarının netleştirilmesi ve dış kurumlarla (itfaiye, ambulans) koordinasyon yöntemlerini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patlayıcı ortamların tehlikelerinden korunma dokümanı ile entegrasyon sağlanmalı ve her bir risk noktası için özel müdahale prosedürleri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tüm çalışanların kolayca erişebileceği dijital veya basılı formatlarda tesisin stratejik noktalarında bulundurulmalı ve acil durum ekiplerine özel eğitimler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Tahliye ve Toplanma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yangın veya patlama anında tüm çalışanların güvenli bölgelere tahliyesi için acil çıkış yolları engelsiz tutulmalı ve yeterli sayıda acil çıkış kapısı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yollarını gösteren ışıklı levhalar ve yönlendirme işaretleri, elektrik kesintisinde dahi görünürlüğü sağlayacak şekilde fosforlu veya bataryalı sistemlerle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alanları, patlama riskinden etkilenmeyecek mesafede belirlenmeli ve çalışanların sayılarak eksiksiz tahliyenin teyit edilmesi için bir kontrol sistemi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asansörler kesinlikle kullanılmamalı, sadece belirlenen yangın merdivenleri ve kaçış yolları üzerinden güvenli bölgeye geçiş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Sistem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Kül taşıma hatlarının toz sızıntısını önlemek amacıyla tamamen kapalı sistemlerle tasarlanması, tozla mücadelede en etkili mühendislik önlemidir; açık taşıma bantları yerine pnömatik veya kapalı konveyör sistemleri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sistemlerin bağlantı noktalarında meydana gelebilecek kaçaklar, toz yayılımının ana nedenidir; bu noktaların düzenli bakımı ve sızdırmazlık elemanlarının değişimi, tozun ortama yayılmasını engellemek için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toz oluşturan sistemlerin etrafında aspirasyon sistemleri kurulmalı ve toz kaynağında yakalanmalıdır.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sistemlerin içinde negatif basınç oluşturularak, olası bir sızıntı durumunda tozun dışarı çıkması önlenmelidir; bu teknik yöntem, çalışma ortamındaki toz seviyesini minimuma indirmek için kullanılmaktadır.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ve Müdahale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tesislerinde yangın türüne uygun söndürme maddelerinin seçimi kritiktir; A, B, C ve elektrik yangınları için uygun tipte portatif söndürücüler, belirli mesafelerde ve kolay erişilebilir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sistemleri (sprinkler, gazlı söndürme, köpüklü sistemler) düzenli olarak periyodik kontrole tabi tutulmalı ve otomatik yangın algılama sistemleri ile entegre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müdahale ekipleri, yangın söndürme cihazlarının kullanımı konusunda uygulamalı eğitim almalı ve yangın büyümeden kontrol altına alma tekniklerini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anında elektrik sistemlerinin enerjisi, merkezi acil durdurma sistemleri ile kesilmeli ve söndürme işlemi bu güvenlik önlemi alındıktan sonra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İzolasyonu ve Acil Durdurma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ve proses güvenliği gereği, bir patlama veya yangın durumunda tehlikeli akışkanların (gaz, yakıt, kimyasal) sisteme girişi acil kesme valfleri ile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süreci, tesisin bölümlere ayrılmasını ve yangının diğer ünitelere yayılmasını engelleyecek şekilde tasarlanmış otomatik veya manuel bariyer sistemleri ile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sistemleri (ESD), tesisin farklı noktalarından tetiklenebilir olmalı ve sistemin devreye girmesiyle birlikte tüm kritik ekipmanlar güvenli duruş konumuna geçmelidir.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prosedürleri, bakım ve onarım süreçlerinde de uygulanmalı ve enerji kaynaklarının fiziksel olarak kilitlenmesi (LOTO) sağlanarak kaza riski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Tatbikatları ve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tesislerde yılda en az bir kez yangın ve patlama senaryolarını içeren kapsamlı acil durum tatbikatları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öncesinde hazırlanan senaryolar, gerçekçi riskleri yansıtmalı ve tatbikat sonunda mutlaka bir değerlendirme raporu oluşturularak eksiklikler tespit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sonuçları, acil durum planlarının revizyonunda kullanılmalı ve tespit edilen aksaklıklar için düzeltici faaliyetler (DF) planlanarak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Eğitimli çalışanların katılımı ile gerçekleştirilen tatbikatlar, personelin refleks kazanmasını sağlayarak gerçek bir acil durumda paniği önlemekte ve müdahale süresini kısaltmaktadır.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Kitlesel Kesinti ve Kriz Yönetimi Planları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Kitlesel elektrik kesintileri, enerji sektöründe operasyonel sürekliliği tehdit eden en ciddi acil durumlardan biridir; 6331 sayılı İş Sağlığı ve Güvenliği Kanunu kapsamında işverenler, bu tür durumlar için yazılı acil durum planları oluşturmak ve bunları düzenli olarak tatbikatlarla test etmek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Kriz yönetimi ekibi, kesinti anında görev dağılımını hızlıca yapmalı ve karar alma mekanizmalarını devreye sokmalıdır; her ekip üyesi, kendi sorumluluk alanındaki prosedürleri ezbere bilmeli ve yetki sınırlarını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Kesinti sırasında yaşanan belirsizlikleri yönetmek için önceden belirlenmiş senaryolar üzerinden hareket edilmelidir; bu senaryolar, personelin panik yapmadan güvenli çalışma ortamını korumasını ve gerekli bildirimleri zamanında yapmasını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Kriz anında saha güvenliği en büyük önceliktir; elektrik kesintisi nedeniyle devre dışı kalan güvenlik sistemlerinin (aydınlatma, gaz dedektörleri, erişim kontrolleri) alternatif kaynaklarla beslenmesi veya manuel olarak yedeklenmesi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Kritik Yüklerin Yönetimi ve Önceliklendirme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kesintisi başladığında, tüm sistemlerin aynı anda beslenmesi mümkün olmayabilir; bu yüzden tesis bünyesindeki yükler, yaşam güvenliği, çevresel riskler ve operasyonel devamlılık kriterlerine göre kritiklik derecesine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hayatını doğrudan etkileyen sistemler (acil durum aydınlatması, yangın söndürme sistemleri ve haberleşme cihazları) birinci öncelikli kritik yükler olarak tanımlanmalıdır; bu sistemlerin enerji sürekliliği Elektrik Kuvvetli Akım Tesisleri Yönetmeliği standartlarına uygun olarak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sistemleri ve veri kaydediciler gibi operasyonun beynini oluşturan cihazlar ikinci öncelik grubunda yer alır; bu cihazların ani voltaj değişimlerinden korunması ve kesintisiz güç kaynakları ile desteklenmesi teknik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Kritik yüklerin yönetimi, otomatik yük atma (load shedding) sistemleri ile otomatize edilmelidir; bu sistemler, enerji kapasitesi düştüğünde önceliksiz yükleri devreden çıkararak ana sistemin çökmesini engeller ve sürekliliği garanti altına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Güç Kaynakları ve Bakım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Kesinti durumunda devreye giren jeneratörler ve kesintisiz güç kaynakları (UPS), enerji sektöründe operasyonel sürekliliğin garantisidir; bu ekipmanların periyodik bakımları, Elektrik Kuvvetli Akım Tesisleri Yönetmeliği uyarınca yetkili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Jeneratörlerin yakıt seviyeleri, soğutma sistemleri ve akü durumları her daim operasyonel seviyede tutulmalıdır; kesinti anında jeneratörün çalışmaması, kriz yönetim planının tamamen başarısız olmasına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UPS sistemlerinin akü ömürleri kritik bir takip konusudur; akülerin kapasite testleri düzenli olarak gerçekleştirilmeli ve kullanım ömrünü tamamlamış olanlar vakit kaybedilmeden yenileriyle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güç sistemlerinin devreye girme süresi (transfer zamanı), hassas elektronik cihazların kapanmayacağı kadar hızlı olmalıdır; otomatik transfer şalterlerinin (ATS) testleri, sistemin yük altında doğru çalıştığını doğrulamak için periyodik olarak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Kriz Anında İletişim ve Koordinasyon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Kitlesel kesinti anında en büyük düşmanlardan biri bilgi kirliliğidir; tüm birimler, önceden belirlenmiş acil durum haberleşme kanallarını (telsiz, uydu telefonu, yedek internet) kullanarak merkezle koordinasyonu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iletişimde hiyerarşik yapı korunmalı, ancak krizin boyutuna göre hızlı karar verici birimler yetkilendirilmelidir; 6331 sayılı Kanun gereği çalışanların güvenliği için yapılan tüm bilgilendirmeler net, anlaşılır ve doğrulanmış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paydaşlarla (resmi kurumlar, enerji dağıtım şirketleri, acil hizmetler) iletişim, sadece yetkilendirilmiş personel tarafından yürütülmelidir; böylece yanlış bilgilerin yayılması engellenir ve kurumsal itibar korunur.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planları, hiçbir teknolojik altyapının çalışmadığı (blackout) en kötü senaryoya göre kurgulanmalıdır; bu durumlarda fiziksel haberleşme yöntemleri ve önceden belirlenmiş buluşma noktaları gibi alternatifler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Sistemi Kademeli Olarak Geri Alma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kesintisi sonrasında şebekenin veya tesisin tekrar enerjilendirilmesi, aniden değil kademeli ve kontrollü bir şekilde gerçekleştirilmelidir; ani yüklenmeler, sistemde ikinci bir arızaya veya ekipman hasarına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Kademeli geri alma sürecinde, önce en temel güvenlik ve kontrol sistemleri devreye alınmalı, ardından kritik yükler sırasıyla sisteme dahil edilmelidir; bu aşamada Elektrik Kuvvetli Akım Tesisleri Yönetmeliği standartlarına uygun faz dengesi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kararlılığı sürekli olarak izlenmeli, voltaj ve frekans değerlerinin nominal aralıklara dönmesi beklenmelidir; kararlılık sağlanmadan sisteme büyük motorlar veya yüksek akım çeken cihazlar bağlanmamalıdır.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alma işlemi sonunda, tüm ekipmanların durumu gözden geçirilmeli ve kriz süreci boyunca yaşanan tüm olaylar, gelecek senaryoları iyileştirmek adına detaylı bir raporla kayıt altına alınmalıdır; bu raporlar, 6331 sayılı Kanun kapsamındaki İSG kayıtları ile birleştirilerek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Santrallerde Doğal Afet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Santral sahalarında deprem, sel ve fırtına gibi doğal afetlere karşı İşyerlerinde Acil Durumlar Hakkında Yönetmelik kapsamında risk analizleri yapılmalı ve senaryolar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öncesinde tesisin coğrafi konumu ve çevresel riskler (nehir yatağı, fay hattı, rüzgar koridoru) titizlikle değerlendirilerek koruyucu fiziksel bariyerler inşa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afet anında santralin kritik ünitelerini korumak için otomatik erken uyarı sistemleri kurulmalı ve bu sistemler merkezi kontrol odası ile entegre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çalışanlara doğal afet türlerine göre özel eğitimler verilmeli ve acil durum ekipleri düzenli olarak tatbikatlarla hazırlıklı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Doğal Afet Anında Güvenli Durdurma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sinyali alındığında santralin enerji üretimi, ekipman güvenliğini sağlamak ve tehlikeli madde sızıntılarını önlemek amacıyla kontrollü ve güvenli şekilde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prosedürleri, 6331 sayılı İş Sağlığı ve Güvenliği Kanunu gereği yetkili personel tarafından önceden tanımlanmış adımlarla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durdurma sırasında reaktör, kazan veya türbin gibi kritik bileşenlerin termal şok yaşamaması için soğutma sistemlerinin yedek güç kaynakları ile desteklenmesi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Durdurma operasyonu tamamlandıktan sonra enerji hatları izole edilerek personel ve tesis güvenliği için gerekli olan kilitleme ve etiketleme işlemleri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Tozsuzlaştırma ve Temizlik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Kül birikintilerinin ortamda tozlaşmasını önlemek için ıslak temizlik yöntemleri tercih edilmelidir; kuru süpürme veya basınçlı hava ile temizlik, tozun havaya uçuşmasına neden olduğu için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işlemleri sırasında, tozu vakumlayan endüstriyel tip hepa filtreli süpürgeler kullanılmalıdır; bu cihazlar, tozun tekrar çalışma ortamına salınmasını engelleyerek etkili bir temizlik süreci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temizlik sırasında toz maruziyetine karşı KKD kullanmalı ve temizlik sonrası toz atıklarının bertarafı, çevre mevzuatına uygun şekilde gerçekleştirilmelidir; atıkların gelişigüzel bırakılması yeni riskler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temizlik programı oluşturulmalı ve kül birikimi olan alanlarda temizlik periyotları sıklaştırılmalıdır; temiz bir çalışma ortamı, hem iş kazalarını önler hem de toz kaynaklı hastalık riskini önemli ölçüde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Afet Durumunda Acil Durum Tahliye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afet sırasında tahliye süreci, İşyerlerinde Acil Durumlar Hakkında Yönetmelik uyarınca belirlenen kaçış yolları ve güvenli toplanma alanlarına göre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 afet koşullarında (sel baskını veya yıkım) dahi engelsiz kalacak şekilde tasarlanmalı ve acil durum aydınlatmaları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santralde görevli olmayan ziyaretçi ve yüklenici personel, görevlendirilen tahliye sorumlularının yönlendirmesiyle sahadan hızlıca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alanlarına ulaşıldığında çalışanların sayımı yapılmalı, eksik personel olması durumunda arama kurtarma ekiplerine derhal bildirimde bulunulmalıdır.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Doğal Afet Sonrası Yapısal Kontrol ve İnceleme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sona erdikten sonra, santraldeki binaların, taşıyıcı kolonların ve enerji iletim hatlarının yapısal bütünlüğü, uzman mühendisler tarafından kapsamlı şekilde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afet etkisiyle meydana gelen çatlaklar, sızıntılar veya ekipman kaymaları, ilgili teknik yönetmeliklere uygun olarak detaylı bir hasar tespit raporuna dönüştürülmelidir.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inceleme tamamlanmadan ve gerekli güçlendirme çalışmaları yapılmadan, tesisin yeniden devreye alınması ve enerji üretimine başlanması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tespit çalışmaları sırasında personelin tehlikeli bölgelere girmemesi için çalışma alanları fiziksel olarak çevrilmeli ve uyarı levhaları asılmalıdır.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Sürekliliği Planı ve İyileştirme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afet sonrası santralin faaliyetlerini hızlıca normale döndürebilmesi için önceden hazırlanan iş sürekliliği planları, yaşanan afet deneyimi ışığında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sürekliliği planı, kritik yedek parça stoklarının yönetimi, alternatif enerji kaynaklarının kullanımı ve personelin operasyonel devamlılığını içerecek şekilde kurgulanmalıdır.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yönetimi süreçlerinin başarısı, yapılan tüm uygulamaların kayıt altına alınması ve yıllık olarak yapılan gözden geçirme toplantıları ile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yaklaşımı ile doğal afet müdahale kapasitesi artırılmalı ve tüm çalışanların afet anındaki davranışları analiz edilerek eğitim programları geliştirilmelidir.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Radyolojik Acil Durum Müdahale Ekipleri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Radyolojik acil durum müdahale ekipleri, İşyerlerinde Acil Durumlar Hakkında Yönetmelik gereği, olası bir radyasyon sızıntısı veya kaza anında hızlı ve etkin müdahale gerçekleştirmek üzere özel eğitimli personelden oluşturulan kritik birimlerdir. Bu ekiplerin temel amacı, radyasyon kaynaklı riskleri en aza indirmek, çevresel kirlenmeyi kontrol altına almak ve çalışanların güvenliğini sağlamaktır; ekip üyeleri düzenli aralıklarla radyasyon güvenliği ve acil durum yönetimi konularında ileri düzey eğitimler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yönetimi kapsamında, ekiplerin görev tanımları 6331 sayılı İş Sağlığı ve Güvenliği Kanunu çerçevesinde tanımlanmış olup, her bir üyenin acil durum anında hangi sorumluluğu üstleneceği yazılı prosedürlerle net bir şekilde belirlenmiştir. Ekiplerin etkinliği, sadece teknik donanıma değil, aynı zamanda personelin kriz anında soğukkanlılıkla hareket etme becerisine ve acil durum planlarına olan hakimiyetine bağlıdır; bu nedenle ekiplerin periyodik olarak operasyonel yetkinlikleri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 Ekiplerinin Görev ve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ekiplerinin temel sorumlulukları arasında radyasyon alanlarının sınırlandırılması, alan giriş-çıkışlarının kontrolü ve radyometrik ölçümlerin yapılması yer almaktadır; bu süreçlerde ekip liderleri, alanın güvenli olduğunu teyit etmeden hiçbir personelin girişine izin vermemelidir. Dekontaminasyon işlemleri, radyasyon kirliliğine maruz kalan alanlarda veya personelde yapılacak temizlik süreçlerini kapsar ve bu işlemler sırasında kullanılan koruyucu donanımların (KKD) eksiksiz olması yasal bir zorunluluktur; ekip üyeleri KKD'lerin doğru kullanımı konusunda tam yetkinliğe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sorumluları, acil durum süresince hem saha içindeki ekiplerle hem de dış kurumlarla (Afad, Sağlık Bakanlığı vb.) koordinasyonu sağlar ve olayın gelişimini anlık olarak raporlar; bu akışın kesintisiz olması krizin yönetilmesi için hayati önem taşır. Görevler, İşyerlerinde Acil Durumlar Hakkında Yönetmelik'te belirtilen acil durum planı ile uyumlu olmalı ve her ekip üyesi, kendi sorumluluk alanı dışında kalan ancak müdahaleyi etkileyen süreçleri de destekleyecek şekilde çapraz eğitim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Radyolojik Doz Kontrolü ve Güvenlik Limitleri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Radyolojik acil durumlarda doz kontrolü, ALARA (as low as reasonably achievable) prensibine göre yönetilmeli; yani maruz kalınan radyasyon miktarı, teknik ve ekonomik imkanlar dahilinde mümkün olan en düşük seviyede tutulmalıdır. Ekipler, sahaya giriş yapmadan önce kişisel dozimetrelerini kontrol etmeli ve acil durum süresince bu cihazların verilerini düzenli olarak takip ederek, önceden belirlenen yasal doz limitlerinin aşılmadığından emin olmalıdır; limit aşımı durumu derhal işyeri hekimine ve radyasyon güvenlik uzmanına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Doz takibi, sadece kaza anında değil, müdahale süreci boyunca sürekli olarak yapılmalı ve ekiplerin çalışma süreleri, aldıkları kümülatif doza göre sınırlandırılmalıdır; bu süreç 6331 sayılı Kanun kapsamındaki sağlık gözetimi yükümlülüğü ile doğrudan ilişkilidir. Radyasyon güvenlik uzmanları tarafından belirlenen güvenlik bölgeleri, doz oranlarına göre işaretlenmeli ve ekiplerin bu bölgelerde geçirdikleri süreler, alınan radyasyon dozunu minimize edecek şekilde optimize edilmelidir; dozimetre verileri her operasyon sonrası kayıt altına alınarak analiz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Koordinasyon ve İletişim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koordinasyonu, saha içindeki müdahale ekipleri ile merkezi yönetim arasında kurulan komuta kademesi ile sağlanır ve bu yapı, acil durum planı içerisinde belirtilen hiyerarşiye göre işler; herhangi bir belirsizlik anında yetki, en üst düzeydeki koordinatöre aittir. İletişim protokolleri, telsiz frekanslarının kullanımı, kodlu mesajlaşma ve raporlama süreçlerini kapsar; bu protokollerin, kriz anında yaşanan yoğunlukta bile net ve anlaşılır bir şekilde uygulanması, hatalı müdahalelerin önlenmesi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süreci, İşyerlerinde Acil Durumlar Hakkında Yönetmelik uyarınca, dış kurumlarla entegre bir şekilde yürütülmeli ve acil durum merkezine (AEM) yapılacak bildirimlerin içeriği önceden belirlenmiş formlara göre düzenlenmelidir; bu formlar, kazanın türü, yayılım alanı ve etkilenen kişi sayısı gibi kritik verileri içermelidir. Ayrıca, ekipler arası koordinasyon, sadece teknik müdahale ile sınırlı kalmamalı; lojistik, sağlık ve güvenlik birimlerinin ortak bir dille hareket etmesini sağlayacak düzenli toplantılar ve bilgilendirme seansları ile güçlendirilmelidir.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Tatbikatlar ve Sürekli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Radyolojik acil durum tatbikatları, ekiplerin pratik yeteneklerini geliştirmek, acil durum planındaki eksiklikleri tespit etmek ve müdahale sürelerini test etmek amacıyla yılda en az bir kez, gerçekçi senaryolarla gerçekleştirilmelidir; bu tatbikatlar, 6331 sayılı Kanun'un bir gereği olarak kayıt altına alınmalı ve değerlendirilmelidir. Tatbikat sonrasında yapılan 'ders çıkarma' (debriefing) toplantıları, operasyon sırasında karşılaşılan zorlukların tartışıldığı ve iyileştirme önerilerinin geliştirildiği en kritik aşamadır; bu süreç, sürekli iyileştirme felsefesinin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senaryoları, işyerindeki radyasyon kaynaklarının türüne göre çeşitlendirilmeli ve sadece teknik müdahaleyi değil, aynı zamanda tahliye, ilk yardım ve dış iletişim süreçlerini de kapsayacak şekilde kapsamlı tutulmalıdır; bu sayede ekipler, her türlü olasılığa hazırlıklı hale gelir. İyileştirme süreçleri, tatbikat bulgularına göre acil durum planlarının güncellenmesini ve eksik ekipmanların tamamlanmasını içermelidir; bu döngüsel yaklaşım, işyerindeki radyolojik güvenliğin en üst düzeyde sürdürülmesini sağlar ve çalışanların bu tür durumlara olan farkındalığını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Planlı Duruşlarda İSG Koordinasyonunun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Planlı duruşlar sırasında İSG koordinasyonu, 6331 sayılı İş Sağlığı ve Güvenliği Kanunu kapsamında tüm faaliyetlerin önceden planlanması ve risklerin minimize edilmesi sürecidir. Duruş öncesi yapılan hazırlıklar, operasyonel sürekliliği sağlarken çalışanların maruz kalabileceği tehlikeleri belirlemek için İş Sağlığı ve Güvenliği Risk Değerlendirmesi Yönetmeliği uyarınca güncellenmiş risk analizlerini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süreci, duruş süresince yapılacak tüm bakım ve onarım işlerinin bir takvime bağlanmasını ve her aşamada güvenlik önlemlerinin önceden tanımlanmasını sağlar. Bu yaklaşım, acil durum senaryolarına karşı hazırlıklı olmayı ve İşyerlerinde Acil Durumlar Hakkında Yönetmelik gerekliliklerini duruş sahasına entegre etmeyi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 işveren vekilleri, duruş süresince sahada çalışan tüm personelin İSG kurallarına uyumunu sağlamakla yükümlüdür; bu sorumluluk, planlama aşamasından duruşun tamamlanmasına kadar devam eden kesintisiz bir denetim mekanizmasını kapsar.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Çoklu Ekip Yönetimi ve Güvenlik Disiplini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ekip yönetimi, İş Sağlığı ve Güvenliği Hizmetleri Yönetmeliği çerçevesinde, farklı uzmanlık alanlarına sahip ekiplerin birbiriyle uyumlu ve güvenli çalışmasını sağlamayı hedefler. Duruş sahasında faaliyet gösteren tüm alt yükleniciler, ana firmanın İSG prosedürlerine uymakla yükümlüdür ve bu uyum koordinasyon ekibi tarafından sürekli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 arası iletişim, saha güvenliğinin temel taşıdır; günlük toplantılar ve saha öncesi bilgilendirmeler (tool-box talks), o gün yapılacak işlerin risklerini ve alınması gereken önlemleri tüm çalışanlara aktarmak için kullanılır. Bu süreç, karmaşık saha operasyonlarında hatalı bilgi aktarımını ve kaza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ekiplerin aynı alanda çalışması durumunda, sorumluluk alanlarının net bir şekilde tanımlanması esastır. Her bir ekibin çalışma sahası fiziksel olarak ayrılmalı veya çalışmalar zamansal olarak birbirinden bağımsız olacak şekilde planlanmalıdır; bu, kontrolsüz etkileşimleri ve olası iş kazalarını önler.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Baca Gazı Arıtma Sistemlerinde Güvenli Operasyon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 gazı arıtma tesisleri, yüksek basınçlı akışkanlar ve karmaşık mekanik sistemler içermesi nedeniyle 6331 sayılı İş Sağlığı ve Güvenliği Kanunu kapsamında yüksek riskli alanlar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süreçlerde kritik ekipmanların (pompalar, karıştırıcılar, fanlar) düzenli kontrolü hayati önem taşır; sistem işletmeye alınmadan önce tüm güvenlik kilitlerinin ve acil durdurma butonlarının fonksiyonelliği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 meydana gelebilecek sızıntılar, yüksek sıcaklık veya basınç kaynaklı patlamalara yol açabilir; bu nedenle basınç göstergeleri ve debi ölçerlerin periyodik kalibrasyonu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sistemin çalışma prensibine ve olası arıza durumlarına dair teknik eğitimleri almalı, acil durum senaryoları (gaz kaçağı, yangın, ekipman arızası) düzenli tatbikatlarla pekiştirilmelidir.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İzin Sistemi ve Kontrollü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izin sistemi, İş Ekipmanlarının Kullanımında Sağlık ve Güvenlik Şartları Yönetmeliği doğrultusunda, özellikle yüksek riskli işler (sıcak çalışma, yüksekte çalışma, kapalı alan girişi) için uygulanan zorunlu bir güvenlik denetimidir. Hiçbir yüksek riskli çalışma, yazılı bir iş izni alınmadan ve gerekli güvenlik önlemleri onaylanmadan başlatılmamalıdır.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enerjinin kesilmesi ve izolasyon (LOTO - Kilitleme/Etiketleme) işlemlerinin doğrulanmasını içerir. İzin veren yetkili, çalışmanın yapılacağı sahanın güvenli olduğunu doğrulamalı ve gerekli kişisel koruyucu donanımların (KKD) eksiksiz kullanıldığını teyit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izinleri, belirli bir süre ve kapsamla sınırlıdır; süre dolduğunda veya çalışma koşullarında değişiklik meydana geldiğinde izin geçersiz hale gelir. Koordinasyon ekibi, duruş boyunca tüm aktif iş izinlerini merkezi bir sistem üzerinden takip ederek, izinsiz hiçbir çalışmanın başlamasına izin vermemelidir.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Eş Zamanlı İşlerde Çakışma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 zamanlı işlerin (SIMOPS) yönetimi, planlı duruşların en kritik güvenlik aşamalarından biridir; bir ekip tarafından yapılan çalışmanın başka bir ekibin güvenliğini tehdit etmemesi için sıkı koordinasyon gerekir. Risk değerlendirmesi sürecinde, çakışan işler belirlenmeli ve bu işler için özel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Çakışma önleme matrisi, hangi işlerin aynı anda yapılabileceği ve hangilerinin birbirinden bağımsız olması gerektiğini belirleyen bir araç olarak kullanılır. Örneğin, bir noktada yapılan sıcak çalışma, yakın çevredeki yanıcı madde içeren diğer operasyonlarla asla çakışmamalıdır; bu tür durumlar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merkezi, saha haritası üzerinde aktif çalışmaları anlık olarak izlemeli ve çakışma riski görülen durumlarda işlerin durdurulması veya sıraya konulması yetkisini kullanmalıdır. Bu yaklaşım, operasyonel verimlilikten ziyade çalışan güvenliğini önceliklendirerek kaza olasılığını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Koordinatörünün Görev ve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koordinatörü, İş Güvenliği Uzmanlarının Görev, Yetki, Sorumluluk ve Eğitimleri Hakkında Yönetmelik çerçevesinde, duruş sahasındaki tüm güvenlik faaliyetlerinin yönetiminden ve denetiminden sorumludur. Koordinatör, sahadaki tüm ekiplerle iletişim halinde kalarak İSG standartlarının uygulanmasını takip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Koordinatörün en temel sorumluluğu, güvensiz çalışma koşullarını anında tespit etmek ve riskli faaliyetleri derhal durdurma yetkisini kullanmaktır. Bu yetki, herhangi bir hiyerarşik engelle karşılaşmadan kullanılmalı ve güvenli çalışma ortamının tesisi için tavizsiz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Koordinatör, duruş süresince gerçekleşen tüm İSG olaylarını, ramak kala durumlarını ve kaza bildirimlerini raporlayarak, duruş sonrası yapılacak değerlendirme toplantıları için veri toplar. Bu veriler, bir sonraki planlı duruşun daha güvenli ve verimli bir şekilde gerçekleştirilmesi için kritik öneme sahip dersler (lessons learned)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Büyük Ekipman Kaldırma Operasyonları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ağır ekipman kaldırma işlemleri yüksek riskli faaliyetler sınıfında değerlendirilerek önceden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öncesinde ekipmanın ağırlığı, boyutları ve kaldırma kapasitesi teknik dokümanlar üzerinden doğrulanmalı, çalışma sahası zemin dayanıklılığı açısından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operasyonunda görev alacak operatörler ve teknik personel, ilgili mevzuat gereği mesleki yeterlilik belgelerine sahip olmalı ve operasyonel riskler konusunda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operasyon sırasında ortaya çıkabilecek tehlikeleri belirlemek için önceden risk değerlendirmesi yapmalı ve kontrol tedbirlerini operasyon planına entegre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 ve Sapan Seçimi ile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kullanılacak vinçlerin periyodik kontrolleri, İş Ekipmanlarının Kullanımında Sağlık ve Güvenlik Şartları Yönetmeliği çerçevesinde düzenli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 kilitler ve diğer kaldırma aksesuarları, taşınacak yükün ağırlığına ve fiziksel yapısına uygun olarak seçilmeli, taşıma kapasitesini aşan yüklemelerden kesinlikle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kullanım öncesinde sapanlarda aşınma, kopma veya deformasyon olup olmadığı görsel olarak kontrol edilmeli, hasarlı ekipmanlar derhal hizmet dışı bırakılarak etiketlenmelidir.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güvenli çalışma yükü (SWL) değerleri, hem vinç hem de sapan üzerinde açıkça görülebilir olmalı ve bu değerler operasyonun her aşamasında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Planlama ve Hesaplamalar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operasyonunda yükün ağırlık merkezi doğru şekilde hesaplanmalı ve kaldırma noktaları bu merkeze göre dengeli bir şekilde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yük tablosu (load chart), operasyonun gerçekleşeceği bom uzunluğu ve çalışma yarıçapı dikkate alınarak analiz edilmeli, limit değerler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Çevresel faktörler, özellikle rüzgar hızı ve hava koşulları operasyon güvenliğini doğrudan etkilediğinden, kritik değerlerin üzerindeki hava durumlarında operasyon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yük dağılımı, vinç ayaklarının (outrigger) zemine uyguladığı baskıyı karşılayacak şekilde hesaplanmalı, yumuşak zeminlerde uygun destek plakaları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Sinyalci ve İletişim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boyunca operatör ile yer ekibi arasındaki iletişim, standart el işaretleri veya onaylanmış telsiz protokolleri ile kesintisiz sürdürülmelidir.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Sinyalci, operasyonun gerçekleştiği alanda her iki tarafı da görebilecek en güvenli noktada konumlanmalı ve sadece tek bir kişiden komut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Telsiz haberleşmesinde yaşanabilecek karışıklıkları önlemek için operasyona özel bir kanal belirlenmeli ve teknik terimler net bir şekilde ifade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durdurma komutu (emergency stop) kimden gelirse gelsin, operatör tarafından kayıtsız şartsız uygulanmalı ve operasyon güvenli konuma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Bölge ve Erişim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operasyonunun gerçekleştirildiği alan, bariyerler veya ikaz şeritleri ile çevrilerek yetkisiz kişilerin girişine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hareket rotası ve vinç dönüş yarıçapı (swing radius) içerisinde insan bulunması kesinlikle yasaklanmalı, bu bölgeler tehlikeli alan olarak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yükün altında durulması veya yükün üzerinden geçilmesi gibi riskli davranışlar, iş güvenliği kuralları gereği en ağır ihlallerden biri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kontrolü sadece kaldırma süresince değil, operasyon tamamen sona erip yük güvenli bir şekilde yere bırakılana kadar devam ettirilmelidir.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LOTOTO Sürecinde Dene Adımının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 veya try-out adımı, tüm yalıtım işlemlerinin başarıyla yapıldığını ve enerjinin tamamen kesildiğini kanıtlayan kritik bir süreçtir; bu aşamada sistemin başlatma butonlarına basılıp göstergeler okunarak enerjinin kesildiği (sıfır olduğu) doğrulanmalı ve makine veya ekipmanın çalışmadığından emin olunmalıdır. İş Ekipmanlarının Kullanımında Sağlık ve Güvenlik Şartları Yönetmeliği gereğince, yalıtımın doğrulanması hayati bir güvenlik önlemidir ve enerji kesildiğini düşünmek yerine mutlaka somut testler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Sıfır Enerji Doğrulama ve Enerji Boşaltma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Sıfır enerji doğrulama, sadece şalterin kapatılması değil, sistemde depolanmış tüm hidrolik, pnömatik, mekanik veya yerçekimi kaynaklı potansiyel enerjilerin boşaltılması işlemidir; bu süreçte basınçlı hatların tahliyesi ve kapasitörlerin deşarjı gibi işlemler titizlikle yerine getirilmelidir. Elektrik Kuvvetli Akım Tesisleri Yönetmeliği kapsamında, ekipman üzerinde çalışmaya başlamadan önce enerjinin tamamen sıfırlandığına dair yapılan bu ölçümler ve deşarj işlemleri, bakım personelinin maruz kalabileceği ani enerji boşalmalarını engellemek adına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 Maruziyeti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 gazı arıtma süreçlerinde kullanılan kireç taşı, amonyak veya kireç gibi kimyasalların yönetimi, Kimyasal Maddelerle Çalışmalarda Sağlık ve Güvenlik Önlemleri Hakkında Yönetmelik hükümlerine uygun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Kimyasalların depolandığı alanlarda Güvenlik Bilgi Formları (GBF) güncel tutulmalı, tüm çalışanlar olası dökülme veya sızıntı durumunda uygulanacak acil müdahale prosedürleri hakkında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halindeki kimyasalların solunması, çalışanlarda ciddi solunum yolu hastalıklarına ve kronik rahatsızlıklara neden olabilir; bu nedenle toz emiş sistemleri ve yerel havalandırma üniteleri sürekli çalışır durumda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ile temas riski olan tüm personel, düzenli olarak sağlık gözetiminden geçirilmeli ve maruziyet sınır değerleri (MSD) aşılmamalıdır; çalışma ortamındaki hava kalitesi düzenli olarak ölçülmelidir.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Çoklu Çalışmalarda Grup Kilidi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kilidi uygulaması, aynı ekipman üzerinde birden fazla personelin çalıştığı durumlarda kullanılan ve herkesin kendi kişisel kilidini merkezi bir kilit kutusuna takmasını sağlayan bir güvenlik yöntemidir; bu sistem, son kişi kilidini açana kadar ekipmanın asla enerji altına alınmamasını garanti eder. 6331 sayılı İş Sağlığı ve Güvenliği Kanunu çerçevesinde, işveren çoklu çalışma ortamlarında her çalışanın güvenliğini ayrı ayrı korumakla yükümlüdür ve grup kilidi sistemi bu sorumluluğun yerine getirilmesinde temel bir idari önlem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LOTO Prosedürü ve Adımları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bir LOTO prosedürü, hazırlık, kapatma, yalıtım, kilitleme-etiketleme ve enerji doğrulama adımlarından oluşur; bu prosedürün her aşaması, bakımın türüne ve ekipman özelliklerine göre yazılı bir talimatla belirlenmelidir. İş Sağlığı ve Güvenliği Risk Değerlendirmesi Yönetmeliği uyarınca, her ekipman için özel bir LOTO talimatı hazırlanmalı ve bu talimatlar bakım personeli tarafından çalışma öncesinde mutlaka okunarak anlaşıldığına dair teyit edilmelidir; prosedüre sadık kalmak, öngörülemeyen kazaları önlemede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LOTO Kayıt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işlemleri, yapılan her yalıtımın zamanı, kimin tarafından gerçekleştirildiği ve hangi ekipman üzerinde uygulandığı bilgileriyle birlikte kayıt altına alınmalı ve düzenli olarak denetlenmelidir; bu kayıtlar, olası bir iş kazası durumunda yasal sorumluluğun tespiti için en önemli delil niteliğindedir. İş Sağlığı ve Güvenliği Hizmetleri Yönetmeliği gereğince, tutulan bu kayıtların periyodik olarak gözden geçirilmesi, sistemdeki aksaklıkların belirlenmesi ve güvenlik kültürünün sürekliliği açısından büyük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Yüklenici Firma Güvenlik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İşverenlik Yönetmeliği gereğince, asıl işveren yüklenici çalışanlarının iş sağlığı ve güvenliğinden doğrudan sorumludur; bu nedenle tüm güvenlik protokolleri sözleşme aşamasında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yüklenici firma ile yapılan sözleşmelerde İSG şartlarını açıkça belirtmeli ve yüklenicinin mevzuata uygunluğunu düzenli olarak kontrol etmelidir; sorumluluk paylaşımı yasal bir yükümlülüktür.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asıl işveren ve alt işverenler işyerindeki riskleri birlikte değerlendirmeli ve ortak bir güvenlik kültürü oluşturmak için işbirliği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Yüklenici yönetimi, sadece teknik değil aynı zamanda idari denetimi de kapsayan bir süreçtir; uygunsuzluk durumunda asıl işverenin müdahale yetkisi ve sorumluluğu bulunmaktadır.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Yükleniciler İçin İSG Oryantasyonu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her yüklenici çalışanı sahaya girmeden önce işe özgü temel İSG eğitimlerini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Oryantasyon eğitimi, santrale özel tehlikeleri, acil durum toplanma alanlarını ve sahada geçerli olan yasakları içermelidir; bu eğitimler belgelenmeli ve personel dosyalarında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teorik kalmamalı, sahada kullanılan ekipmanların kullanımı ve riskli alanların tanıtımı gibi pratik uygulamalarla desteklenmelidir; bilgilerin doğruluğu kısa testlerle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giriş kartı almadan önce oryantasyonun tamamlanması zorunludur; eğitimsiz hiçbir personelin enerji santrali sahasına girmesine izin verilmemelidir, bu durum ciddi yasal riskler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Sektöründe İş İzni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yüksek risk içeren bakım ve onarım işlerinde yazılı iş izni sistemi uygulanması zorunludur; sistem yetkisiz girişleri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izni süreci, yapılacak işin tehlikelerini, gerekli yalıtım önlemlerini (LOTO uygulaması) ve kullanılacak kişisel koruyucu donanımları içermelidir; izin onaylanmadan işe başlanmamalıdır.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sahalarında elektrik, yüksek basınç veya kimyasal risk altındaki alanlarda çalışma izni, yetkili bir vardiya amiri veya İSG uzmanı tarafından onaylanarak yürürlüğe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izni, işin bittiğini veya güvenli durumun bozulduğunu göstermek için çalışma sonunda kapatılmalıdır; her izin belgesi bir kayıt teşkil eder ve denetimlerde ibraz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Yüklenici Sahada Aktif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Asıl işveren, yüklenici firmanın sahada yürüttüğü faaliyetleri 6331 sayılı İş Sağlığı ve Güvenliği Kanunu uyarınca düzenli periyotlarla denetlemekle ve uygunsuzlukları gidermekle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saha gözetimleri, doküman kontrolleri ve işçi görüşmeleri şeklinde yapılmalı; tespit edilen eksiklikler için düzeltici ve önleyici faaliyetler (DÖF)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denetimleri sırasında KKD kullanımı, çalışma disiplini ve makine koruyucularının durumu özellikle kontrol edilmeli; kurallara uymayan yüklenici çalışanları için yaptırım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sonuçları raporlanarak yüklenici firma yönetimi ile paylaşılmalı, iyileştirme süreçleri takip edilmelidir; denetim kayıtları asıl işverenin sorumluluğunu kanıtlayan en önemli belgelerdir.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Koordinasyon ve İletişim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koordinasyon yükümlülüğü gereği, asıl işveren ve tüm yükleniciler acil durum planları ve risk yönetimi konularında eşgüdümlü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aralıklarla yapılan İSG koordinasyon toplantıları, sahadaki değişen risklerin paylaşılması ve ortak güvenlik önlemlerinin belirlenmesi açısından hayati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senaryolarında, yüklenici personelin de asıl işveren personeli ile aynı tahliye planına uyması sağlanmalı, ortak tatbikatlar yapılarak iletişim kopuklukları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kanallarının açık tutulması, ramak kala olayların bildirilmesi ve risklerin zamanında yönetilmesi için şarttır; tüm taraflar şeffaf bir bilgi paylaşım mekanizması benimsemelidir.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Çalışma İzni ve Yangın Gözcüsü Görevleri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izni, kaynak, kesme ve taşlama gibi kıvılcım çıkaran işlemler öncesinde iş güvenliği uzmanı ve sorumlu amir tarafından onaylanması gereken yasal bir zorunluluktur; bu süreç, Binaların Yangından Korunması Hakkında Yönetmelik gereği yangın riskini minimize etmeyi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gözcüsü, sıcak çalışma süresince ortamı sürekli kontrol etmekle yükümlüdür; çalışma alanında oluşabilecek kıvılcımları izlemek, duman veya alev belirtilerini anında fark etmek ve acil durum planını devreye almak gözcünün temel sorumluluklarıdır.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 üzerinde çalışmanın yapılacağı yer, ekipmanlar ve alınacak önlemler açıkça tanımlanmalı, gözcü olarak görevlendirilen personelin yangın söndürme eğitimi almış olması kesinlikle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izinleri, yalnızca belirtilen süre ve kapsam dahilinde geçerlidir; çalışma alanı değiştiğinde veya süre bittiğinde iznin yenilenmesi veya iptal edilmesi yasal sorumluluk gereğidir.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Çalışma Öncesi Ortam Gaz Ölçümleri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öncesinde, ortamdaki yanıcı veya patlayıcı gazların seviyesi mutlaka onaylı cihazlarla ölçülmeli ve sonuçlar izin belgesine işlenmelidir; İşyeri Bina ve Eklentilerinde Alınacak Sağlık ve Güvenlik Önlemlerine İlişkin Yönetmelik bu ölçümleri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çalışma ortamının tamamını temsil edecek şekilde farklı noktalardan yapılmalı, özellikle kapalı veya dar alanlarda gaz birikimi olup olmadığı kontrol edilmelidir; ölçüm cihazlarının kalibrasyonunun güncel olması teknik doğruluk açısından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çalışmaya yalnızca yanıcı gaz konsantrasyonu alt patlama sınırının (LEL) %10'unun altındayken (ideal olarak %0 LEL okumasında) izin verilir; ölçüm LEL'in %10'unu aşarsa çalışma derhal durdurulmalı, ortam havalandırma ile temizlenmeli ve güvenli seviyeye inmeden sıcak çalışmaya asla başlanmamalıdır.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çalışma boyunca periyodik olarak tekrarlanmalı ve ortam koşullarında meydana gelebilecek değişimler (gaz sızıntısı, havalandırma kesintisi vb.) sürekli gözlemlenerek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Güvenli Çalışma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 gazı arıtma kuleleri, tanklar ve kanallar, oksijen eksikliği veya zehirli gaz birikimi riski nedeniyle kapalı alan olarak tanımlanır; bu alanlara girişler sadece yazılı izinle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alana giriş öncesinde atmosferik ölçümler (oksijen seviyesi, yanıcı gazlar, toksik gazlar) mutlaka yapılmalı ve ortamdaki tehlikeli gazlar tamamen tahliye edilene kadar hiçbir personel içeri girmemelidir.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İçeride çalışan personelin güvenliğini gözetmek amacıyla, alanın dışında sürekli bekleyen ve acil kurtarma ekipmanına hakim bir gözcü personelin bulunması yasal ve operasyonel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üzerine bağlanacak kurtarma halatı ve tripod gibi ekipmanlar, acil bir durumda tahliyeyi hızlandıracak şekilde konumlandırılmalı ve bu ekipmanların periyodik kontrolleri eksiksiz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Ekipmanlarının Hazır Bulundurulması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sahasının hemen yakınında, çalışmanın türüne uygun tipte ve kapasitede yangın söndürme cihazları mutlaka hazır bulundurulmalıdır; Binaların Yangından Korunması Hakkında Yönetmelik gereği cihazların periyodik bakımları yapılmış ve çalışır durumda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gözcüsü, söndürme tüplerinin yerini ve nasıl kullanılacağını önceden bilmeli, tüplerin önünde herhangi bir engel bulunmadığından ve kolayca erişilebilir olduklarından emin olmalıdır; acil durum anında saniyelerin önemi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Kullanılacak yangın söndürme ekipmanları, çalışma alanındaki potansiyel yangın sınıfına (A, B, C veya D tipi) uygun olarak seçilmeli; elektrikli ekipmanların bulunduğu alanlarda uygun olmayan söndürücü kullanımı riski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alanı çevresindeki yanıcı maddeler uzaklaştırılmalı veya yanmaz örtülerle korunmalı, ancak bu önlemlere rağmen söndürme ekipmanlarının her zaman müdahaleye hazır tutulması temel bir güvenlik kuralıdır.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Gözcüsünün Görev Süresi ve Vardiya Devri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gözcüsü, çalışma süresince alanı terk etmemeli ve görevi sırasında başka hiçbir işle meşgul olmamalıdır; çalışma bittikten sonra da ortamda gizli bir yangın riski kalmadığından emin olmak için en az bir saat süreyle alanda gözetim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çalışma vardiya değişimine denk geliyorsa, yangın gözcüsü görevi yeni gelen gözcüye yazılı ve sözlü olarak devretmeli, çalışma alanı ve alınan önlemler hakkında detaylı bilgi vermelidir; devir teslim süreci izin belgesine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süresinin uzaması durumunda, gözcünün yorgunluk düzeyi dikkate alınmalı ve dikkat dağınıklığını önlemek için gerekirse gözcü değişimi yapılmalıdır; hiçbir çalışma alanı gözcüsüz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 sahibi, gözcünün görevini aksatmadığını ve çalışma alanının güvenli olduğunu periyodik olarak kontrol etmeli, gözcünün ihtiyaç duyduğu ekipman veya desteği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Çalışma İzin Belgesinin Yönetimi ve Kapanışı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izni, çalışma tamamlandıktan sonra izin veren yetkili tarafından kontrol edilmeli ve güvenli bir şekilde kapatılmalıdır; iznin kapatılması, çalışma alanının güvenli ve temiz olduğunun teyit edildiği anlamına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 çalışma süresince alanda kolayca görülebilecek bir yerde asılı tutulmalı, belgede yer alan tüm imza ve onayların eksiksiz olduğu çalışma öncesinde denetlenmelidir; eksik onaylı izinler geçersizdir.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meydana gelen herhangi bir ramak kala veya kaza durumu, izin belgesine not edilmeli ve derhal iş güvenliği birimine raporlanmalıdır; bu kayıtlar gelecekteki risk değerlendirmeleri için önemli veriler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belgeleri, yasal mevzuat gereği belirlenen süre boyunca arşivlenmeli ve iş müfettişlerinin veya denetim ekiplerinin talebi halinde sunulmak üzere hazır tutulmalıdır; izinsiz yapılan çalışmalar disiplin suçu teşkil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Kazan İçi ve Sınırlı Alanlarda Özel İzin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 içi veya sınırlı alanlarda gerçekleştirilecek çalışmalar, 6331 sayılı İş Sağlığı ve Güvenliği Kanunu kapsamında yüksek riskli faaliyetler olarak tanımlanmıştır. Bu alanlara giriş yapmadan önce mutlaka yazılı bir çalışma izni alınması yasal bir zorunluluktur; bu izin, işin kapsamını, gerekli güvenlik önlemlerini ve yetkili kişileri net bir şekilde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sadece işin başlangıcında değil, çalışma süresince değişen koşulların (sıcaklık, oksijen seviyesi, kimyasal varlığı) değerlendirilmesi için dinamik bir süreç olarak yönetilmelidir. İzin formu, yapılacak işin doğasına uygun spesifik riskleri içermeli ve çalışanların bu riskler konusunda bilgilendirildiğine dair imzalı onaylarını taşımalıdır.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yetkisiz personelin alana girmesini engelleyen fiziksel bariyerler ve uyarı levhaları ile desteklenmelidir. İzin süresi dolduğunda veya çalışma koşulları değiştiğinde, giriş izni otomatik olarak iptal edilmeli ve tüm ekipmanlar alandan güvenli bir şekilde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işveren vekili, çalışma izni sisteminin sürekliliğini sağlamakla ve sahada çalışan personelin bu prosedürlere tam uyumunu denetlemekle yükümlüdür. İzin formları, olası denetimlerde ibraz edilmek üzere yasal süre boyunca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Sınırlı Alanlarda Atmosferik Gaz Ölçümleri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Sınırlı alanlara giriş öncesinde, 6331 sayılı Kanun kapsamında yapılan risk değerlendirmesi gereği atmosferik ölçümler yapılması zorunludur. Ölçümler, oksijen seviyesi, yanıcı gazlar ve toksik gazlar (karbonmonoksit, hidrojen sülfür) için ayrı ayrı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her kullanımdan önce mutlaka kalibre edilmeli ve güncel sertifikaya sahip olmalıdır; ölçüm sonuçları anlık olarak kaydedilmeli ve kabul edilebilir sınır değerlerin dışına çıktığında alarm sistemi devreye girmelidir. Ölçümler, sınırlı alanın hem üst, hem orta, hem de alt seviyelerinden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Atmosferik değerlerin değişkenlik gösterebileceği dikkate alınarak, sürekli izleme (monitoring) yapılması önerilir; özellikle sıcak çalışmalar veya kimyasal temizlik süreçlerinde gaz seviyeleri anlık olarak değişebilir. Ölçüm cihazı kullanan personelin, cihazın hata kodlarını ve acil durum tepkilerini bilmesi hayat kurtarıcıdır.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ortamda tehlikeli gaz veya oksijen yetersizliği tespit edilirse, ortam tamamen havalandırılmadan veya uygun solunum koruyucu donanım kullanılmadan giriş kesinlikle yapılmamalıdır. Ölçüm sonuçlarının güvenli olduğu doğrulanmadan çalışma izni onaylanmamalıdır.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Havalandırma Stratejileri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Sınırlı alanlarda temiz hava beslemesi, İşyeri Bina ve Eklentilerinde Alınacak Sağlık ve Güvenlik Önlemlerine İlişkin Yönetmelik hükümlerine uygun olarak sağlanmalıdır. Havalandırma sistemi, içerideki kirli havayı dışarı atacak ve taze havayı çalışma bölgesine ulaştıracak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havalandırma, sınırlı alanlar için asla yeterli bir çözüm olarak görülmemeli; zorunlu mekanik havalandırma sistemleri kullanılmalıdır. Havalandırma fanlarının yerleşimi, hava akışının tüm alana nüfuz etmesini sağlayacak şekilde planlanmalı ve kısa devre yapması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 çalışmaya başlamadan önce başlatılmalı ve çalışma süresince kesintisiz devam etmelidir; fanların besleme kabloları fiziksel hasarlara karşı korunmalı ve elektrik kesintilerine karşı yedekli bir güç kaynağı düşünülmelidir. Havalandırma hortumları, bükülme veya ezilme riski olan bölgelerden uzak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oluşan toz, duman veya kaynak gazları gibi kirleticiler için yerel egzoz havalandırması kullanılmalı ve kirletici kaynağında yakalanmalıdır. Havalandırma sisteminin performansı, çalışma süresince periyodik olarak kontrol edilmeli ve yetersizlik durumunda çalışma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Gözcü ve Kurtarma Operasyonu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Sınırlı alan çalışmalarında, 6331 sayılı İş Sağlığı ve Güvenliği Kanunu uyarınca dışarıda bekleyen ve içerideki çalışanı sürekli izleyen eğitimli bir gözcü (spotter) bulunması zorunludur. Gözcü, alanı terk etmemeli ve içerideki ekiple kesintisiz iletişim kurmalıdır.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planı, giriş başlamadan önce hazırlanmalı ve çalışma alanına özel riskleri (yüksekten düşme, sıkışma, gaz zehirlenmesi) içermelidir; acil durum ekipmanları (sedye, tripod, kurtarma halatları) giriş noktasının hemen yakınında hazır tutulmalıdır. Gözcü, acil durum anında müdahale etmeden önce yardım çağırmalıdır.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personelin, giriş yapan çalışanların isim listesini tutması, giriş-çıkış saatlerini kaydetmesi ve içerideki personelin sağlık durumunu düzenli aralıklarla sorgulaması hayati bir sorumluluktur. Gözcü, herhangi bir tehlike durumunda çalışanı tahliye etme yetkisine ve sorumluluğuna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operasyonları, düzenli olarak tatbikatlarla denenmelidir; özellikle dar girişlerden veya zorlu fiziksel koşullardan kurtarma operasyonları ciddi bir uzmanlık gerektirir. Gözcü, acil durum butonlarına veya haberleşme cihazlarına anında erişebilecek bir konumda bulunmalıdır.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Sistemi ve Operasyonel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sistemi, sadece bir prosedür değil, iş güvenliği kültürünün ayrılmaz bir parçası olarak görülmelidir; izin formları, 6331 sayılı İş Sağlığı ve Güvenliği Kanunu çerçevesinde işverenin gözetme borcunu yerine getirdiğinin bir kanıtıdır. İzin sistemi, tüm paydaşların sorumluluklarını netleştirir.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dahilinde, çalışacak personelin eğitim sertifikaları ve sağlık muayeneleri kontrol edilmeli; sınırlı alana uygun olmayan (klostrofobisi olan veya solunum problemi yaşayan) personel girişi engellenmelidir. İzin formu, yapılacak işe uygun KKD (kişisel koruyucu donanım) listesini de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denetim, işin her aşamasında (hazırlık, giriş, çalışma, çıkış) yapılmalı ve çalışma izninin güncelliği kontrol edilmelidir; işin bitiminde alanın temizlendiği ve tüm çalışanların dışarı çıktığı, sorumlular tarafından onaylanarak iznin kapatılması gerekir. İzin kapatılmadan alan kullanıma açılmamalıdır.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sistemindeki eksiklikler veya prosedür ihlalleri, iş güvenliği kurullarında tartışılmalı ve tekrarlanmaması için gerekli kök neden analizleri yapılmalıdır. İşveren, izin sisteminin etkinliğini düzenli olarak denetlemeli ve gerekli iyileştirmeleri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Maruziyeti ve İşitme Koruma Programı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günlük gürültü maruziyet değerleri 85 desibel sınırını aştığında işveren, işitme koruma programı başlatmakla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program, risk değerlendirmesi sonuçlarına göre teknik ve idari tedbirlerin planlanması, çalışanların eğitilmesi ve düzenli sağlık gözetimlerinin yapılması aşamalarını içeren bütüncül bir yönetim sistemidir.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koruma programının temel amacı, gürültüye bağlı işitme kayıplarını önlemek ve çalışanların uzun vadeli sağlığını koruyarak mesleki hastalık risklerini minimize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Programın etkinliği, yıllık olarak gözden geçirilmeli ve elde edilen veriler ışığında iyileştirme faaliyetleri planlanarak sürekli gelişim prensibiyle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Ölçümleri ve Gürültü Haritalama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gürültü seviyelerinin belirlenmesi için akredite laboratuvarlar tarafından dozimetre ve ses seviyesi ölçer cihazları kullanılarak periyodik ölçümler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işletmenin gürültü haritasını çıkarmak amacıyla kullanılır; bu haritalar, gürültünün en yoğun olduğu bölgeleri görselleştirerek öncelikli müdahale alanlarını belirlemeye yarar.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Haritalama verileri, çalışanların vardiya süreleri ve maruz kaldıkları gürültü dozlarına göre analiz edilerek risk derecelendirmesi yapılmalı ve bu veriler yasal sürelerle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değişen çalışma koşullarında veya yeni ekipman alımlarında güncellenerek, gürültü maruziyetindeki artış veya azalışlar yakından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Süreçlerinde Enerji İzolasyonu (LOTO)</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üzerinde yapılacak her türlü bakım ve onarım çalışmasında, kazaları önlemek amacıyla Enerji İzolasyonu (Lockout/Tagout - LOTO) prosedürü tavizsiz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yapılacak ekipmanın tüm enerji kaynakları (elektrik, basınçlı hava, hidrolik, termal enerji) izole edilmeli, enerji kesme noktalarına kilit takılmalı ve üzerine uyarı etiketleri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izolasyonunun sağlandığından emin olmak için ekipman üzerinde mutlaka deneme çalıştırması yapılmalı ve sistemde birikmiş olabilecek artık enerjinin boşaltıldığı (deşarj)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birden fazla ekip çalışıyorsa, her bir çalışanın kendi kişisel kilidini takması ve kilitleme sisteminin grup kilitleme kutusu ile yönetilmesi güvenli çalışma açısından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Gürültüyü Kaynağında Azaltma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ile mücadelede öncelik, gürültüyü kaynağında yok etmek veya azaltmaktır; bu amaçla daha düşük ses seviyesine sahip ekipmanlar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düzenli bakımları (yağlama, parça değişimi) sürtünme kaynaklı gürültüyü azaltarak hem makine ömrünü uzatır hem de çevresel gürültü seviyesini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Kaynakta kontrol sağlanamıyorsa, ses yalıtımlı kabinler veya bariyerler kullanılarak gürültünün yayıldığı ortam izole edilmeli ve sesin çalışanlara ulaşması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tedbir olarak, gürültülü alanlarda çalışma süreleri sınırlandırılmalı ve çalışanların gürültüsüz alanlarda dinlenmesi sağlanarak toplam maruziyet dozu düşürülmelidir.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İşitme Koruyucu Donanımların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gürültü maruziyetinin teknik önlemlerle azaltılamadığı durumlarda uygun kulak koruyucular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koruyucular (kulaklık veya kulak tıkacı), maruz kalınan gürültü seviyesine ve frekansına uygun olarak seçilmeli, çalışanların rahat kullanımı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temizliği ve bakımı düzenli yapılmalı, hasarlı veya özelliğini yitirmiş koruyucular derhal yenisiyle değiştirilerek koruma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koruyucuların nasıl doğru takılacağı ve çıkarılacağı konusunda uygulamalı eğitim almalı, yanlış kullanımın koruma etkisini tamamen yok edeceği konusunda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name="Slide 2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Odyometrik Testler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Gürültülü işlerde çalışanların periyodik olarak odyometrik testlerden geçirilmesi, işitme kaybının erken teşhisi ve meslek hastalığı sürecinin yönetimi açısından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Testler, işyeri hekimi gözetiminde ve uygun odyometri kabinlerinde, uzman sağlık personeli tarafından gürültüsüz ortamda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Odyometrik sonuçlarda anlamlı bir işitme kaybı saptanması durumunda, çalışanın gürültü maruziyeti gözden geçirilmeli ve gerekli ise çalışma alanı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sonuçları, gizlilik prensiplerine uygun şekilde kayıt altına alınmalı ve çalışanların işe giriş ile periyodik muayene dosyalarında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name="Slide 2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Asbest İçeren Ekipmanların Güvenli Tasfiyesi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Asbest içeren eski ekipmanların tasfiyesi, Asbestle Çalışmalarda Sağlık ve Güvenlik Önlemleri Hakkında Yönetmelik hükümleri uyarınca yürütülmelidir. Ekipmanlar söküm öncesi tanımlanmalı ve asbest türü belirlenerek risk seviyesi analiz edilmelidir; bu süreçte çalışma ortamının izolasyonu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Söküm işlemi sırasında toz oluşumunu önlemek adına ekipmanların durumu sürekli kontrol edilmeli ve çevresel etkiler minimize edilmelidir. Güvenli bir tasfiye süreci, çalışanların asbest liflerine maruz kalmasını engellemek için kritik bir öneme sahiptir ve süreç boyunca tüm önlemler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name="Slide 2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Asbest Söküm Bildirimi ve Yasal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Asbest söküm işlemlerine başlamadan önce Asbestle Çalışmalarda Sağlık ve Güvenlik Önlemleri Hakkında Yönetmelik gereği çalışma yapılacak yerin yetkili makamlara bildirilmesi zorunludur. İşveren, söküm çalışmasına başlamadan önce, işyerinin bağlı bulunduğu Çalışma ve İş Kurumu İl Müdürlüğüne yazılı bildirimde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bildirimde; yapılacak işin tanımı, asbestin türü ve miktarı, alınacak önlemler ile çalışanların isimleri belirtilmelidir. Bildirim yapılmadan veya iş planı sunulmadan yürütülen söküm çalışmaları yasal sorumluluk doğurur ve işin derhal durdurulmasına sebep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name="Slide 2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Kontrolü İçin Islak Yöntem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Asbest sökümü sırasında liflerin havaya karışmasını önlemek için ıslak yöntem en temel idari ve teknik önlemdir; Asbestle Çalışmalarda Sağlık ve Güvenlik Önlemleri Hakkında Yönetmelik bu yöntemi zorunlu kılmaktadır. Söküm yapılacak malzeme, işlem öncesinde ve süresince uygun nemlendirici çözeltilerle ıslatılmalı, böylece liflerin toz haline gelerek solunması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basınçlı su yerine püskürtme yöntemleri tercih edilerek malzemenin parçalanması önlenmelidir. Islak yöntem uygulaması, ortamdaki asbest lifi konsantrasyonunu sınır değerlerin altında tutmak için hayati bir tekniktir.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name="Slide 2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Asbest Sökümünde Lisanslı Firma Çalışması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Asbest içeren malzemelerin sökümü, Asbestle Çalışmalarda Sağlık ve Güvenlik Önlemleri Hakkında Yönetmelik kapsamında yetkilendirilmiş ve lisanslı asbest söküm uzmanları tarafından gerçekleştirilmelidir. İşveren, bu işlemleri gerçekleştirecek firmanın gerekli sertifikalara sahip olup olmadığını kontrol etmeli ve sözleşme sürecinde bu belgeleri doğrulamalıdır.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Lisanslı firmalar, söküm sırasında gerekli koruyucu donanımları sağlamakla, atıkları güvenli bir şekilde depolamakla ve yasal mevzuata uygun hareket etmekle yükümlüdür. Yetkisiz kişilerce yapılan söküm işlemleri, hem çalışan sağlığını hem de çevreyi ciddi şekilde tehdit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name="Slide 2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Ortamda Asbest Maruziyet Ölçümleri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Söküm çalışmaları sırasında çalışanların maruz kaldığı asbest lifi konsantrasyonu, İş Hijyeni Ölçüm, Test ve Analizi Yapan Laboratuvarlar Hakkında Yönetmelik standartlarına uygun olarak düzenli ölçülmelidir. Ölçümler, ortamdaki lif yoğunluğunun sınır değerleri aşıp aşmadığını tespit etmek amacıyla akredite laboratuvarlar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ölçüm sonuçları belirlenen sınır değerlerin üzerinde çıkarsa, çalışma derhal durdurulmalı ve havalandırma, izolasyon gibi ek koruyucu önlemler devreye alınmalıdır. Maruziyet kayıtları, çalışanların uzun vadeli sağlık takibi için işyerinde arşivlenmeli ve gerektiğinde denetimlerde ibraz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name="Slide 2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Elektromanyetik Alan (EMF) Kaynakları ve Maruziyet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sektöründe yüksek gerilim hatları, trafo merkezleri ve enerji üretim tesisleri, çalışanlar için başlıca elektromanyetik alan (EMF) kaynaklarıdır; bu alanlar, düşük ve yüksek frekanslı radyasyon yayarak çalışan sağlığını etkileyebilir.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EMF maruziyeti, 6331 sayılı İş Sağlığı ve Güvenliği Kanunu kapsamında risk değerlendirmesi sürecinin bir parçası olarak ele alınmalı ve çalışma ortamındaki elektromanyetik yoğunluk, mevzuata uygun şekilde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bu alanlar, vücutta indüklenen akımlar oluşturarak sinir sistemi ve dokular üzerinde biyolojik etkiler yaratabilir; bu nedenle maruziyetin kaynağında kontrol altına alınması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EMF maruziyetinden korunmak adına, tesislerdeki ekipmanların yalıtımı ve elektromanyetik kalkanlama uygulamaları gibi mühendislik çözümleri, çalışan sağlığını korumak için ilk sırada yer alan önleyici tedbirlerdir.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name="Slide 2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EMF Maruziyetinde Yasal Sınır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Elektromanyetik alanlar için belirlenen sınır değerler, insan sağlığını korumak amacıyla uluslararası kabul görmüş ICNIRP standartları temel alınarak İş Hijyeni Ölçüm, Test ve Analizi Yapan Laboratuvarlar Hakkında Yönetmelik ile uyumlu şekilde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 değerleri, hem mesleki maruziyet hem de genel halk maruziyeti için farklı kriterlerle belirlenmiş olup, enerji sahalarında bu değerlerin aşılmaması için periyodik ölçümler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değerlerin takibi, işyeri hekimi ve iş güvenliği uzmanının koordinasyonunda, yetkili ölçüm laboratuvarları tarafından gerçekleştirilen periyodik kontrollerle sağlanmalı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Mevzuata uygunluk, sadece ölçüm yapmakla sınırlı kalmamalı; sonuçların sınır değerlerin üzerinde çıkması durumunda, derhal teknik iyileştirme çalışmaları başlatılarak risk düzeyi kabul edilebilir seviyeye çekilmelidir.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 gazı arıtma sistemlerinde çalışırken kullanılacak KKD'ler, Kişisel Koruyucu Donanımların İşyerlerinde Kullanılması Hakkında Yönetmelik gereği yapılan risk değerlendirmesi sonucuna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temas riski olan alanlarda, vücudu tamamen saran kimyasala dayanıklı koruyucu giysiler, eldivenler ve gözlükler (veya siperlikler)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yollarını korumak amacıyla, ortamdaki toz ve gaz seviyesine uygun tam yüz maskeleri veya hava beslemeli solunum cihazları tercih edilmeli ve bu maskelerin sızdırmazlık testleri düzenli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temizliği, bakımı ve hasar görmüş olanların zamanında değiştirilmesi işverenin sorumluluğundadır; çalışanlar ise kendilerine verilen donanımları amacına uygun kullanmakla ve eksiklikleri bildirmekle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name="Slide 2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Maruziyeti Azaltmada Mesafe ve Süre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Elektromanyetik alan şiddeti, kaynaktan uzaklaştıkça hızla azaldığı için, çalışanların yüksek gerilimli ekipmanlardan güvenli mesafede bulunması maruziyeti düşüren en etkili idari kontrol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sürelerinin sınırlandırılması, maruziyetin birikimli etkisini azaltmak amacıyla uygulanan bir diğer kritik yöntemdir; özellikle riskli bölgelerde çalışan personelin toplam maruziyet süresi vardiya planlamasıyla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 elektromanyetik radyasyonun yoğun olduğu bölgeler için güvenlik işaretleri ve bariyerler ile sınırlandırılmalı, yetkisiz personelin bu alanlara girişi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Mesafe ve süre yönetimi, 6331 sayılı İş Sağlığı ve Güvenliği Kanunu'nun işverene yüklediği çalışma ortamını güvenli hale getirme sorumluluğunun bir gereği olup, tüm çalışanlara eğitimlerle aktarılmalıdır.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name="Slide 2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Duyarlı Gruplar ve Tıbbi Cihaz Uyumluluğu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Kalp pili veya diğer aktif tıbbi implantlara sahip çalışanlar, elektromanyetik alanlara karşı son derece duyarlıdır ve bu alanlar cihazların işlevini bozarak hayati risk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cihaz kullanan çalışanların, yüksek EMF kaynaklarına sahip sahalarda görevlendirilmesi, çalışma ortamı risk değerlendirmesi sonuçlarına göre özel olarak kısıtlanmalı veya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 kapsamında, tıbbi cihaz kullanımı gibi özel durumların işyeri hekimine bildirilmesi zorunludur; bu bilgiler gizlilik esasına göre sağlık dosyalarında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sağlık durumlarını dikkate alarak işe uygunluklarını değerlendirmeli ve duyarlı gruplar için gerekli olan uyarı levhaları gibi görsel önlemleri mutlaka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name="Slide 2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ve Sağlık Gözetim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EMF maruziyetine yönelik izleme süreçleri, Çalışanların Sağlık Gözetimine Yönelik Tıbbi Tetkiklerin Usul ve Esasları Hakkında Yönetmelik çerçevesinde, periyodik sağlık muayeneleri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elektromanyetik alan seviyeleri, saha içi ölçüm cihazları ve kişisel dozimetreler ile izlenerek, maruziyet verileri sürekli kontrol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çalışanlarda oluşabilecek herhangi bir şikayetin erken tespiti için hayati önem taşır; olası bir maruziyet şüphesinde, işyeri hekimi tarafından detaylı klinik değerlendirme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sonuçları ve sağlık kayıtları, risk değerlendirme raporları ile birlikte değerlendirilmeli, gerekli görülen durumlarda çalışma yöntemleri ve koruyucu önlemler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name="Slide 2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Maddeler ve GHS Etiketleme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sektöründe kullanılan yağlar, asitler ve bazlar, Maddelerin ve Karışımların Sınıflandırılması, Etiketlenmesi ve Ambalajlanması Hakkında Yönetmelik kapsamında sınıflandırılmalıdır.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Küresel Uyumlaştırılmış Sistem (GHS) etiketleri, kimyasalın içerdiği tehlike türünü (yanıcı, aşındırıcı, toksik) görsel sembollerle net bir şekilde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kimyasal kap, içeriği ve risklerini gösteren, güncel ve okunaklı GHS standartlarına uygun etiketler taşımalıdır; etiketi silinmiş veya hasar görmüş kaplar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üzerinde bulunan uyarı kelimeleri (Tehlike veya Uyarı) ve önlem ifadeleri, kimyasalın kullanımı sırasında alınması gereken temel güvenlik tedbirlerini belirtir.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name="Slide 2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Formlarına (SDS)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Zararlı Maddeler ve Karışımlara İlişkin Güvenlik Bilgi Formları Hakkında Yönetmelik uyarınca, her kimyasal için güncel bir SDS (Güvenlik Bilgi Formu)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SDS dokümanları, kimyasalın fiziksel ve kimyasal özellikleri, sağlık riskleri ve ilk yardım prosedürleri hakkında en kapsamlı teknik bilgiyi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kullandıkları tüm kimyasalların SDS belgelerine kolayca erişebilmeli ve bu formlardaki acil durum talimatlarını önceden okumuş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SDS belgelerinin güncel tutulmasını sağlamalı ve kimyasal kullanımı sırasında oluşabilecek risklere karşı bu belgeleri referans olarak sunmalıdır.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name="Slide 2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Maddelerin Depolama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asitler ve bazlar gibi birbirleriyle tepkimeye girebilecek maddeler ayrı bölümlerde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yeterli havalandırmaya sahip olmalı ve kimyasal sızıntılarını önlemek için ikincil koruma (tava veya havuzlama) sistemleri ile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ve yanıcı kimyasallar, ısı kaynaklarından, açık alevlerden ve güneş ışığından uzak, serin ve kuru ortamlarda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alanına girişler sınırlandırılmalı, alanın düzeni periyodik olarak kontrol edilerek dökülme veya sızıntı olup olmadığı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name="Slide 2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Risklerde KKD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çerçevesinde, kimyasal maddelerle yapılan çalışmalarda uygun KKD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Asit veya bazlarla yapılan işlemlerde, kimyasala dayanıklı eldiven, koruyucu gözlük, yüz siperliği ve kimyasal koruyucu önlük kullanımı en temel önlemlerdir.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kimyasalın türü ve maruziyet riskine göre yapılmalı, seçilen donanımın ilgili standartlara (CE işareti) uygunluğu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koruyucu ekipmanlar düzenli olarak temizlenmeli, hasar görmüş veya ömrünü tamamlamış olanlar derhal değiştirilmelidir; kirli KKD'ler çalışma alanına taşınmamalıdır.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name="Slide 2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Dökülme ve Acil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acil durum planlarına uygun olarak, kimyasal dökülme durumunda derhal müdahale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 anında alan tahliye edilmeli, dökülen maddenin türüne uygun nötralizasyon veya absorban (emici) maddeler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Kullanılmış temizlik malzemeleri, tehlikeli atık sınıfında değerlendirilmeli ve ilgili yönetmeliklere uygun şekilde bertaraf edilmek üzere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sonrası kaza raporu tutulmalı ve benzer kazaların tekrarlanmaması için kök neden analizi yapılarak gerekli önlemler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name="Slide 2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Stres Yönetimi ve Sıcak Ortam Çalışmaları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stres, yüksek ortam sıcaklığı, nem düzeyi ve ağır fiziksel çalışma sonucu vücut ısısının dengelenememesi durumudur; 6331 sayılı İş Sağlığı ve Güvenliği Kanunu kapsamında işveren, sıcak ortam risklerini azaltmakla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tesislerinde kazan dairesi, türbin veya açık saha çalışmaları gibi sıcak alanlarda, mühendislik önlemleri (havalandırma, yalıtım) öncelikli olarak uygulanmalı ve ortam ısısı düzenli olarak ölçülerek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alanlarında risk değerlendirmesi yapılırken, çalışanların maruziyet süreleri ve ortamın nem oranı dikkate alınmalı; termal konfor şartları İşyeri Bina ve Eklentilerinde Alınacak Sağlık ve Güvenlik Önlemleri Yönetmeliği'ne göre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hava koşullarında çalışma yöntemleri yeniden planlanarak, iş yükü hafifletilmeli veya ağır işler günün serin saatlerine kaydırılarak çalışanların vücut ısısının aşırı yükselmesi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name="Slide 2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Hidrasyon Stratejileri ve Mola Düzenlemeleri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ortamlarda çalışanların terleme yoluyla kaybettiği sıvı ve elektrolitlerin yerine konulması, termal stresin önlenmesinde en kritik idari önlemdir; çalışanlara kolayca erişebilecekleri noktalarda içme suyu bulundurulması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alımı sadece susama hissi ile sınırlı kalmamalı; çalışanlar, molalar süresince düzenli olarak su tüketmeye teşvik edilmeli ve gerekirse elektrolit dengesini koruyucu içecekler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 sıcaklık değerlerine göre optimize edilerek sıklaştırılmış mola aralıkları uygulanmalı; molalar, doğrudan güneş almayan veya serinletilmiş dinlenme alanlarında geçirilerek vücudun ısıyı boşaltmasına olanak tanınmalıdır.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mola sürelerinin uzunluğunu ve sıklığını ortamın sıcaklık indeksine göre belirlemeli; aşırı sıcak günlerde mola sürelerini uzatarak çalışanların dinlenme sürelerini artırmalıdır.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Baraj ve Su Yapılarında Temel Güvenlik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Baraj sahalarında çalışma yürütülürken Yapı İşlerinde İş Sağlığı ve Güvenliği Yönetmeliği uyarınca risk değerlendirmesi eksiksiz yapılmalıdır; sahaya giriş-çıkışlar kontrol altında tutulmalı ve her çalışan belirlenen güvenlik prosedürlerine uymalıdır.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fiziksel risk etmenleri önceden analiz edilerek, iş ekipmanlarının su yapısı üzerindeki stabilitesi periyodik olarak kontrol edilmelidir; işveren, güvenli çalışma ortamını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Baraj gibi büyük ölçekli şantiyelerde çalışma alanları, olası bir kaza durumunda müdahale edilebilir şekilde tasarlanmalı; acil durum eylem planları, barajın özel yapısı göz önünde bulundurularak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kalabileceği çevresel riskler (kaygan zemin, yüksekten düşme, boğulma) için toplu koruma önlemleri, kişisel koruyucu donanımlardan önce uygulanmalı ve sürekli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name="Slide 2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Ortamda Sağlık İzleme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ortamda çalışanların sağlık takibi, İlkyardım Yönetmeliği ve İSG mevzuatı gereği periyodik sağlık gözetimi kapsamında yapılmalı; özellikle kronik hastalığı olan çalışanlar için özel risk değerlendirmesi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nabız hızı, vücut ısısı ve genel fiziksel durumları, sıcaklık değerlerinin kritik eşiği aştığı günlerde işyeri hekimi veya sağlık personeli tarafından gözlemlenmeli ve riskli durumlar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termal izleme sistemleri kurulmalı; ortam sıcaklığı ve nem değerleri, çalışanların sağlığını tehdit edecek seviyeye ulaştığında anlık uyarı mekanizmaları devreye girerek çalışma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izleme kayıtları, olası meslek hastalıkları veya iş kazalarının yasal delili olarak tutulmalı; periyodik muayenelerde sıcak ortamda çalışmaya uygunluk durumu mutlaka sorgulanmalıdır.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name="Slide 2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Aklimatizasyon: Vücudun Sıcağa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Aklimatizasyon, vücudun sıcak ortama kademeli olarak uyum sağlaması sürecidir; işe yeni başlayan veya sıcak ortama uzun süre ara verdikten sonra dönen çalışanlar için bu süreç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Uyum süreci, ilk günlerde düşük yoğunluklu çalışma ve daha sık molalarla başlatılmalı; yaklaşık 7 ile 14 gün içerisinde çalışanların vücut ısısı ve terleme mekanizması yüksek sıcaklığa alışacak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aklimatizasyon süreci boyunca çalışanların performansını yakından izlemeli ve sıcaklığa bağlı yorgunluk belirtileri gösteren personeli dinlendirmelidir; bu süreç, termal stres kaynaklı kaza riskini önemli ölçüde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Aklimatizasyon planı, işyerinin tehlike sınıfına uygun şekilde İSG kurulunda tartışılmalı ve tüm yeni personelin bu adaptasyon döneminden geçmesi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name="Slide 2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Çarpmasında Erken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çarpması, acil tıbbi müdahale gerektiren bir durumdur; İlkyardım Yönetmeliği'ne göre, belirti gösteren çalışan derhal serin bir alana taşınmalı ve vücut ısısını düşürecek soğutma yöntemleri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belirtiler (baş dönmesi, mide bulantısı, yoğun terleme veya terlemenin durması) fark edildiğinde, kişi yalnız bırakılmamalı; bilinci yerinde ise azar azar su verilmeli ve profesyonel sağlık yardımı çağrılmalıdır.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görevli ilkyardımcılar, termal stres acil durumları konusunda özel eğitimli olmalı ve soğutma ekipmanları (buz kompresleri, fanlar, gölge alanlar) her an kullanıma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müdahalesi sonrası kazazede, tamamen normale dönene kadar gözlem altında tutulmalı ve 6331 sayılı Kanun kapsamında iş kazası bildirimi süreci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name="Slide 2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Riskler ve Kas-İskelet Sistemi Hastalıkları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riskler, çalışanların fiziksel zorlanmasıyla ortaya çıkan kas-iskelet sistemi hastalıklarına (KİSH) doğrudan zemin hazırlamaktadır. Çalışma ortamında tekrarlı hareketler, zorlayıcı duruşlar ve ağır yük taşıma gibi faktörler, 6331 sayılı İş Sağlığı ve Güvenliği Kanunu kapsamında işverenin önlem alması gereken temel riskler arasındadır. KİSH önleme stratejileri, sadece fiziksel iyileştirmeyi değil, aynı zamanda çalışanların uzun vadeli sağlığını korumayı hedefleyen bütüncül bir yaklaşımdır.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name="Slide 2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Yük Kaldırma ve Çalışma Postürü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hükümleri uyarınca, yük kaldırma sırasında omurga sağlığını korumak için yük vücuda yakın tutulmalı ve dizlerden destek alınarak bacak kasları kullanılmalıdır. Bel bölgesine binen baskıyı minimize etmek amacıyla ani dönme hareketlerinden kaçınılmalı, gövde dik tutularak ağırlık merkezinin dengede kalması sağlanmalıdır. Yanlış duruş alışkanlıkları, uzun vadede kronik bel ve boyun ağrılarına yol açarak iş gücü kaybına ve ciddi meslek hastalıklarına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name="Slide 2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Yardımcı Araçların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taşıma işlerinden kaynaklanan riskleri azaltmak için mekanik kaldırma araçları, el arabaları veya konveyör sistemleri gibi yardımcı ekipmanların kullanımı zorunludur. Yardımcı araç kullanımı, enerji sektöründe ağır ekipman ve malzeme transferlerinde çalışanların kas üzerindeki yükünü ciddi oranda azaltabilen en etkili mühendislik önlemlerinden biridir. Ekipman seçimi, yapılacak işin niteliğine ve taşınacak yükün fiziksel özelliklerine göre uzman denetiminde yapılmalı, çalışanlara bu araçların güvenli kullanımı hakkında eğitim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name="Slide 2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Rotasyonu ile Tekrarlı Hareketlerin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Aynı kas gruplarının sürekli zorlanmasını engellemek amacıyla iş rotasyonu uygulaması, kas-iskelet sistemi hastalıklarını önlemede idari bir tedbir olarak büyük önem taşır. Çalışanların gün içerisinde farklı fiziksel gereksinimleri olan görevlere kaydırılması, belirli bölgelerdeki yorgunluğu azaltır ve uzun süreli statik duruşların olumsuz etkilerini dengeler. Bu süreç, işin monotonluğunu azaltarak dikkat dağınıklığını önlemeye de yardımcı olurken, operasyonel verimliliği artırarak iş kazası risklerini dolaylı yoldan minimize eden proaktif bir yönetim stratejisidir.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name="Slide 2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Alanında Ergonomik Egzersizler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 içerisinde uygulanan kısa süreli mikro-molalar ve ergonomik esneme egzersizleri, kas gerginliğini azaltarak çalışanların fiziksel kondisyonunu korumasına destek olur. Yapı İşlerinde İş Sağlığı ve Güvenliği Yönetmeliği ile uyumlu olarak, özellikle statik pozisyonda çalışan personel için boyun, omuz ve sırt bölgesini hedefleyen esneme hareketleri, kronik ağrıların oluşumunu ciddi oranda yavaşlatır. Bu egzersizler, çalışanların işe daha zinde başlamalarını sağlarken, kas krampları ve bağ dokusu zedelenmeleri gibi fiziksel rahatsızlıklara karşı vücudu dirençli tutan koruyucu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name="Slide 2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Enerji Sektörü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name="Slide 289">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Boğulma ve Yüksekten Düşme Risklerine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seviyesine yakın veya su üzerinde yapılan çalışmalarda, çalışanların denge kaybı yaşaması durumunda boğulma riski oluşur; bu alanlarda korkuluk ve bariyer sistemleri ile düşme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Yüksekten düşme riski taşıyan baraj gövdesi veya iskele üzerinde çalışan personelin emniyet kemeri ve yaşam halatı kullanması zorunludur; bu ekipmanların bağlantı noktaları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platformları, suyun akış hızına ve yapının eğimine uygun olarak tasarlanmalı; kaygan zeminler için gerekli sürtünme artırıcı önlemler alınarak, çalışma alanı kuru ve temiz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yüksekte çalışma yapan personelin periyodik sağlık muayeneleri yapılmalı ve bu personelin yüksekte çalışma konusunda sertifikalı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Kazan ve Türbinlerde Basınç ve Sıcaklık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 ve türbin sistemlerinde basınç ve sıcaklık değerleri, Basınçlı Ekipmanlar Yönetmeliği uyarınca sürekli izlenmeli ve belirlenen işletme limitleri içerisinde tutulmalıdır. Bu parametrelerin kritik seviyeleri aşması durumunda sistem, otomatik koruma devrelerini tetikleyerek güvenli duruşa geçmelidir.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Sensörlerin ve ölçüm cihazlarının kalibrasyonları, ekipman güvenilirliğini sağlamak adına düzenli aralıklarla uzman ekipler tarafından doğrulanmalıdır. Hatalı ölçüm yapan bir cihaz, tüm sistemin yanlış basınç altında çalışmasına ve ciddi arızalara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çalışma basıncı ve sıcaklık değişimlerini anlık olarak takip etmeli, herhangi bir sapma durumunda derhal müdahale prosedürlerini uygulamalıdır. Veri değişimlerinin kayıt altına alınması, sistemin yorulma analizleri ve ömür takibi açısından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 meydana gelebilecek ani basınç yükselmeleri, ekipman bütünlüğünü bozabileceği için acil durum boşaltma hatlarının her zaman açık ve çalışır durumda olması hayati önem taşır. Bu hatların periyodik kontrolleri, operasyonel güvenlik standartlarının ayrılmaz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Cankurtaran ve Acil Durum Kurtarma Donanımları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Suya yakın çalışılan her noktada, kolayca ulaşılabilecek yerlerde cankurtaran simidi, kurtarma botu ve gerekli ilk yardım ekipmanları hazır bulundurulmalıdır; bu donanımlar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donanımlarının yerleşimi, risk değerlendirmesi sonuçlarına göre belirlenmeli ve tüm çalışanlara bu ekipmanların kullanımı hakkında uygulamalı eğitimler verilmelidir; ekipmanların yerleri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senaryolarında kurtarma operasyonunu yürütecek özel eğitimli personel görevlendirilmelidir; bu personelin su içi kurtarma teknikleri konusunda uzmanlaşması, müdahale hızını doğrudan artıracaktır.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acil durum planlaması ve kurtarma ekipmanlarının temini ile çalışanların bu konudaki yeterliliklerini sağlamakla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Seviyesi Yönetimi ve İzleme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Baraj rezervuarındaki su seviyesinin anlık takibi, çalışma sahasının güvenliği için hayati önem taşır; su seviyesindeki ani değişimler, çalışma alanının boşaltılmasını gerektirecek erken uyarı sistemleri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seviyesini izleyen sensörler ve gözlem istasyonları, çalışma sahasındaki sorumlularla entegre çalışmalı; belirlenen kritik seviyelerin aşılması durumunda otomatik alarm mekanizmaları devreye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 bulunan tüm personel, su seviyesi değişimlerine karşı hazırlıklı olmalı; acil durumda tahliye rotaları, suyun yükselme hızı dikkate alınarak planlanmış ve işaretlenmiş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çerçevesinde, su seviyesi takibi ve çalışanların uyarılması, işverenin gözetim borcu kapsamında değerlendirilir ve bu süreçlerin aksatılmaması hukuki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ve Acil Durum Koordinasyonu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Baraj şantiyelerinde, gürültülü ve geniş saha koşullarında kesintisiz iletişim sağlamak amacıyla telsiz ve diğer haberleşme sistemleri kullanılmalı; her çalışan iletişim sistemini kullanmayı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protokolleri net bir şekilde belirlenmeli; acil durumlarda kimin, hangi kanal üzerinden, kime bilgi vereceği önceden tanımlanmış bir hiyerarşi ile sisteme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sadece saha içi değil, baraj yönetimi ve dış acil durum ekipleri (itfaiye, 112) ile de sağlanmalı; düzenli olarak yapılan tatbikatlarla iletişim kanallarının işlerliği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etkili bir acil durum yönetimi için iletişim altyapısının kurulması ve çalışanların bu sistemlere hakim olması işverenin temel sorumlulukları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Çalışmalarında Enerji İzolasyonu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Türbin ve jeneratör ünitelerinde bakım onarım faaliyetleri başlamadan önce, tüm enerji kaynaklarının kesilmesi ve kilitlenmesi zorunludur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Enerjinin yanlışlıkla devreye girmesini önlemek için enerji kesme noktalarına kilit takılmalı ve üzerine uyarı etiketi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Kilit-etiket (LOTO) prosedürleri, bakım ekibinin güvenliğini sağlamak için yazılı hale getirilmeli ve her çalışan tarafından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işlemi yapılmadan hiçbir mekanik veya elektriksel müdahale başlatılmamalı, enerji kesintisinin tam olduğu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Mekanik ve Elektriksel İzolasyon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enerjisi için devre kesiciler açılmalı, mekanik enerji için ise vana veya valfler kapatılarak akış tamamen durdurulmalıdır (elektrikli tesisatta Elektrik Kuvvetli Akım Tesisleri Yönetmeliği; mekanik/hidrolik/pnömatik izolasyonda İş Ekipmanlarının Kullanımında Sağlık ve Güvenlik Şartları Yönetmeliği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noktaları, enerjinin kaynağına en yakın noktadan yapılmalı ve sistemin tüm olası enerji girişleri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izolasyon sonrası kondansatör gibi birikmiş enerji kaynakları deşarj edilmeli, mekanik sistemlerde basınçlı hava veya sıvı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sürekliliği için kilitler düzenli olarak kontrol edilmeli, yetkisiz kişilerin kilitleri açması veya müdahale etmesi kesinlikle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Hidroelektrik Santrallerde Su Yolu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Hidroelektrik santrallerinde türbin bakımında, suyun türbin içerisine akışını sağlayan giriş kapakları ve emniyet vanaları tamamen kapatılarak kilitlenmelidir.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yolu izolasyonu (giriş kapağı/emniyet vanası kilitleme) ile birlikte türbin milinin/çarkının mekanik kilit veya fren tertibatıyla dönmeye karşı ayrıca kilitlenmesi, bakımda türbinin aniden dönmesini önleyen en kritik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Kapak sistemlerinin sızdırmazlığı kontrol edilmeli, suyun türbin çarkına ulaşması ihtimaline karşı drenaj hatları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yolu kapatma prosedürleri, santral işletme talimatları ile uyumlu olmalı ve bakım ekibi ile işletme operatörleri arasında koordineli bir şekilde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Kesintisinin Doğrulanması ve Testi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işlemleri tamamlandıktan sonra, enerji kesintisinin etkinliği mutlaka test edilmeli ve sistemde kalan artık enerjinin olmadığı doğrulanmalıdır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panelleri üzerinden ünite başlatma komutları verilerek sistemin çalışmadığı gözlemlenmeli, elektriksel ölçü aletleri ile voltaj kontrolü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süreci, bakım sorumlusu ve işletme operatörü tarafından birlikte gerçekleştirilmeli, test sonuçları kayıt altına alınarak imzalanmalıdır.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Hiçbir şart altında test yapılmadan veya enerji kesintisi doğrulanmadan bakım sahasına giriş yapılmamalı, güvenlikten taviz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Çoklu Çalışmalarda Grup Kilitleme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personelin aynı bakım çalışmasında görev aldığı durumlarda, her çalışanın kendi kilidini kullanması gereken grup kilitleme istasyonları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kilidi, ana enerji kesme noktasına takılan çoklu kilit tertibatı ile uygulanır; böylece son kişi kilidini açana kadar enerji verilemez.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kilitleme sisteminde, her çalışanın kendi ismini taşıyan kişisel kilidi bulunmalı ve bakım süresince bu kilitlerin güvenliği kişisel sorumluluk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bittiğinde kilitlerin sökülme sırası ve prosedürü, işletme talimatlarına uygun şekilde gerçekleştirilmeli ve tüm çalışanlar sahadan çekilmeden enerji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Tünelleri ve Galerilerde Güvenli Çalışma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ve galeri çalışmaları, Maden İşyerlerinde İş Sağlığı ve Güvenliği Yönetmeliği kapsamında özel riskler barındıran alanlardır; giriş öncesinde tünel yapısı, zemin durumu ve tahkimat kontrolü mutlaka uzman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alanına erişim yolları her zaman açık tutulmalı ve çalışma süresince tünel içi aydınlatma seviyesi, yönetmelikte belirtilen standartlara uygun şekilde sürekli kontrol edilerek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içerisinde haberleşme sistemleri yedekli olarak kurulmalı ve her türlü acil durumda tahliye güzergahları, çalışanların kolayca ulaşabileceği şekilde işaretlenerek periyodik olarak tatbikatlarla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tünel çalışmalarında görevli tüm personelin işe başlamadan önce tünel özelindeki tehlikeler hakkında eğitilmesini ve kişisel koruyucu donanımların eksiksiz kullanılmasını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 Çalışmalarında İş Sağlığı ve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tünelleri ve galeriler, 6331 sayılı Kanun kapsamında yapılan risk değerlendirmesi gereği kapalı alan (confined space) olarak değerlendirilir; bu alanlara girişler sadece özel izinle ve yetkili personel tarafından gerçekleştirilebilir.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girmeden önce ortamdaki oksijen seviyesi ve zararlı gaz konsantrasyonları, kalibrasyonu yapılmış cihazlarla ölçülmeli ve ölçüm sonuçları kayıt altına alınarak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süresince dışarıda, acil durumlarda müdahale edebilecek eğitimli bir gözlemci personel (standby) mutlaka hazır bulundurulmalı ve içerideki ekiple sürekli sesli veya telsiz iletişimi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alanda kullanılacak elektrikli ekipmanlar, patlayıcı ortam riskine karşı ex-proof (kıvılcım çıkarmaz) özellikte olmalı ve düzenli olarak topraklama kontrolleri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Devreye Alma ve Durdurma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 ve türbinlerin devreye alınması ve durdurulması süreçleri, üretici kılavuzları ve ilgili İSG mevzuatı esas alınarak hazırlanan yazılı talimatlara göre titizlikle yürütülmelidir. Her aşama, sistemin termal gerilmelere maruz kalmaması için kontrollü bir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Devreye alma öncesi tüm vanaların, drenaj hatlarının ve yardımcı sistemlerin konumları, hazırlanan operasyonel kontrol listeleri (checklist) üzerinden teyit edilmelidir. Eksik veya hatalı açılan bir vana, türbin kanatlarında veya kazan borularında ciddi hasarlara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durdurma işlemi sırasında, ekipmanın soğuma veya basınç düşürme eğrilerine sadık kalınarak termal şokların önüne geçilmelidir. Bu süreçte operatörlerin elinde bulunan adımlı yönergeler, hata payını minimize etmek için temel başvuru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gerektiren durumlarda, normal durdurma prosedüründen farklı olarak sistemin hızla enerjiden arındırılması sağlanmalıdır. Bu senaryolar için periyodik tatbikatlar yapılarak operatörlerin reaksiyon süreleri ve karar verme yetenekleri geliştirilmelidir.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 ve Gaz İzleme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Maden İşyerlerinde İş Sağlığı ve Güvenliği Yönetmeliği gereği, tünel ve galerilerde yeterli temiz hava akışını sağlamak için havalandırma sistemleri kurulmalı ve sistemin performansı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Karbonmonoksit (CO), Hidrojen Sülfür (H2S) ve Metan (CH4) gibi tehlikeli gazların seviyesi, sürekli gaz izleme cihazları ile takip edilerek belirlenen sınır değerlerin üzerine çıkması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sisteminde yaşanabilecek arızalara karşı yedek havalandırma üniteleri hazır bulundurulmalı ve ana sistemin durması durumunda otomatik uyarı sistemleri devreye girerek çalışanları tahliye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 cihazları, üretici talimatlarına göre düzenli olarak kalibre edilmeli ve cihazların test kayıtları, denetimlerde sunulmak üzere İSG dosyasında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Ani Su Baskını Riski ve Acil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su tünellerinde ani su baskını riskine karşı erken uyarı sistemleri kurulmalı ve bu sistemler hidrolik verilerle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içerisindeki su seviyesi ve akış hızı sensörlerle takip edilmeli; kritik seviyelere ulaşıldığında otomatik alarm sistemleri çalışarak personelin en kısa sürede güvenli bölgeye tahliyesini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su baskını durumunda kullanılacak tahliye planları, yüksek kotlara ulaşımı sağlayan rotaları içermeli ve tüm çalışanlar bu rotaları ezbere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baskını riskinin yüksek olduğu dönemlerde (yoğun yağış, baraj tahliyesi vb.) tünel içi çalışmalar askıya alınmalı ve çalışma izinleri geçici olarak iptal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İzin Sistemi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riskli alanlarda yapılan tüm çalışmalar yazılı bir çalışma izin sistemi (Permit-to-Work) ile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risk değerlendirmesinin yapıldığını, gerekli güvenlik önlemlerinin alındığını ve personelin yetkin olduğunu doğrulayan imzaları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değişimlerinde, çalışma izni üzerindeki güvenlik notları ve devam eden riskler, yeni ekibe yazılı ve sözlü olarak teslim edilerek süreklilik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işin bitişiyle birlikte kapatılmalı ve yapılan işlemlerin mevzuata uygunluğu, iş güvenliği uzmanı veya yetkili amir tarafından onaylanarak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Nemli Ortamlarda Elektrik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nemli ortamlar, elektrik akımının vücut üzerinden geçişini kolaylaştırarak elektrik çarpması riskini ciddi oranda artırır; bu nedenle 6331 sayılı İş Sağlığı ve Güvenliği Kanunu uyarınca nemli alanlarda ek tedbirler alınması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tesisatlarının nemden etkilenmemesi için ortamdaki havalandırma sistemleri sürekli çalıştırılmalı ve nem birikimi düzenli olarak ölçülmelidir; tesisatın nemli bölgelerden uzak tutulması temel bir güvenlik prensibidir.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 ve makineler, yüksek nemli ortamlarda korozyona karşı dirençli materyallerden seçilmeli ve düzenli olarak izolasyon direnç testlerine tabi tutulmalıdır; hasarlı kablo veya bağlantı noktaları anında devre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ortamlarda çalışma süreleri sınırlandırılmalı ve ortamın nem seviyesi belirli bir eşik değerin üzerine çıktığında çalışma durdurularak acil tahliye prosedürleri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RCD ve Düşük Gerilim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nemli alanlarda elektrik çarpmasını önlemek için kullanılan en etkili koruma yöntemi olan Artık Akım Anahtarları (RCD), sızıntı akımı algılandığında devreyi milisaniyeler içinde keserek hayati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gereği, nemli ortamlarda kullanılan tüm taşınabilir elektrikli cihazlar mutlaka hassas RCD korumalı prizlere bağlanmalı ve bu anahtarların aylık fonksiyon testleri mutlaka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Alternatif bir yöntem olarak, yüksek riskli alanlarda düşük gerilim (SELV - Ayrılmış Çok Düşük Gerilim) sistemleri tercih edilmelidir; bu sistemler ile cihazların 50 voltun altında çalıştırılması kaza riskini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sistemlerinde kullanılan tüm koruma cihazları, ortamın nem ve korozyon etkilerine uygun olarak seçilmeli ve dış etkenlerden korunacak şekilde muhafaza edilmelidir; sistemde yapılan her değişiklik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Yalıtım ve İzolasyon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ortamlarda kullanılan elektrik iletim hatları ve bağlantı noktaları, İşyeri Bina ve Eklentilerinde Alınacak Sağlık ve Güvenlik Önlemlerine İlişkin Yönetmelik gereği çift yalıtımlı veya uygun yalıtım sınıfına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Kablolarda oluşabilecek en ufak bir çatlak veya aşınma, nemin içeri sızmasına ve kısa devreye yol açarak yangın veya elektrik çarpması riskini artırır; bu nedenle kablo kılıfları düzenli olarak gözle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kutuları ve prizler, nem girişini engelleyecek şekilde sızdırmazlık contaları ile korunmalı ve tesisatın nemli yüzeylerle doğrudan teması kesilmelidir; montaj sırasında uygun yalıtkan malzemeler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Yalıtım direnci ölçümleri, enerji kesildikten sonra yetkili uzmanlar tarafından yapılmalı ve ölçüm sonuçları periyodik kontrol raporlarına işlenerek işveren tarafından dosyalanmalıdır; standart dışı yalıtım malzemeleri asla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IP Koruma Sınıfları ve Ekipman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ekipmanların toz ve suya karşı koruma seviyesini belirten IP (Ingress Protection) kodları, yüksek nemli ortamlarda kullanılacak cihazların seçiminde en temel referans kaynağını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Hidroelektrik santral gibi nemin yoğun olduğu alanlarda, kullanılacak panoların ve el aletlerinin en az IP65 veya daha yüksek koruma sınıfına sahip olması, cihazın su püskürmelerine karşı dayanıklı olduğunu garanti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üzerindeki IP koruma sınıfları, ortamdaki nem ve su yoğunluğu ile doğrudan uyumlu olmalıdır; uygun olmayan koruma sınıfına sahip cihaz kullanımı, arıza ve kazalara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temizliği ve bakımı sırasında kullanılan yöntemler, cihazın IP koruma özelliğini bozmayacak şekilde seçilmeli ve temizlik sonrası sızdırmazlık contaları tam olarak yerine oturtulmalıdır; hasar gören contalar hemen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El ile Müdahale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Elektrikle çalışan ekipmanlara veya panolara asla ıslak el, ıslak giysi veya iletken yüzeylerle müdahale edilmemelidir; su, insan vücudunun elektriksel direncini düşürerek akımın kalpten geçmesine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elektrikli cihazların bulunduğu alanlarda sıvı teması olabilecek her türlü çalışma için özel koruyucu eldivenler ve izolasyon matları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sistemine müdahale etmesi gereken personel, yalıtkan ayakkabı ve eldiven gibi uygun kişisel koruyucu donanımları (KKD) eksiksiz kullanmalı ve çalışma öncesinde ekipmanların enerjisinin kesildiğinden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bile ıslak elle müdahale etmekten kaçınılmalı, enerji kesilmeden veya yalıtım sağlanmadan panolara dokunulmamalıdır; bu kuralın ihlali, telafisi mümkün olmayan kazalara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Seviyesi Değişiminde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Hidroelektrik santrallerinde su seviyesindeki ani değişimler, baraj gövdesi ve tesis güvenliğini tehdit eden kritik bir acil durum faktörüdür. İşyerlerinde Acil Durumlar Hakkında Yönetmelik gereği, bu tür doğal riskler acil durum planlarına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seviyesinin beklenmedik şekilde yükselmesi, mansap bölgesindeki çalışma alanlarını sular altında bırakma riski taşır. Tesiste görevli çalışanların sensör verilerini izlemesi ve risk anında güvenli bölgeye geçiş prosedürlerini uygulaması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seviyesi değişim süreçleri, 6331 sayılı İş Sağlığı ve Güvenliği Kanunu kapsamında işverenin çalışanları bilgilendirme ve koruma yükümlülüğü altındadır. Tüm personelin olası taşkın senaryolarında görev ve sorumlulukları önceden tanımlanmış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yönetimi kapsamında belirlenen kaçış rotaları ve toplanma alanları, su seviyesi değişimleri dikkate alınarak periyodik olarak kontrol edilmelidir. Bu alanların su baskınından etkilenmemesi, tahliyenin güvenliği açısından birincil önceliktir.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Ani Deşarj Uyarı ve İkaz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Baraj kapaklarının açılması veya ani deşarj durumunda, mansap bölgesindeki personelin uyarılması yasal bir zorunluluktur. İşyerlerinde Acil Durumlar Hakkında Yönetmelik uyarınca, sesli ve ışıklı uyarı sistemleri her an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sistemleri, deşarj başlamadan önce yeterli zamanı sağlayacak şekilde kurgulanmalı ve tüm çalışma alanlarında duyulabilir olmalıdır. Çalışanlar, siren sesinin anlamını ve sinyal sonrası izlemeleri gereken yolu eğitimlerde öğrenmelidir.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deşarj uyarısı verildiğinde, bölgedeki tüm mekanik ve elektriksel çalışmalar derhal durdurulmalı ve ekipmanlar güvenli duruma getirilmelidir. 6331 sayılı İş Sağlığı ve Güvenliği Kanunu uyarınca, işveren bu operasyonel kararları risk yaratmayacak şekilde yönetmelidir.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prosedürleri, sesli ikazların yanı sıra görsel lambalar ve merkezi haberleşme sistemleri ile desteklenmelidir. Deşarj sırasında bölgeye girişlerin engellenmesi için fiziksel bariyerlerin kullanımı ve güvenlik personelinin koordinasyonu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İzolasyonu ve LOTO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çalışmalarında, sistemin enerjiden tamamen arındırılması için kilitleme ve etiketleme (LOTO) prosedürleri 6331 sayılı İş Sağlığı ve Güvenliği Kanunu kapsamında eksiksiz uygulanmalıdır. Enerji kaynakları (elektrik, mekanik, hidrolik, pnömatik) fiziksel olarak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İzole edilen enerji kaynağına, çalışma süresince yetkisiz kişilerin müdahale etmesini önlemek amacıyla kişisel kilitler ve uyarı etiketleri takılmalıdır. Kilitlerin anahtarları, sadece işlemi gerçekleştiren çalışanın sorumluluğunda olmalı ve asla başkasına devredilmemelidir.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işlemi tamamlandıktan sonra, enerjinin kesildiğine dair testler yapılmalı ve sistemde artık enerji kalmadığı doğrulanmalıdır. Bu doğrulama işlemi, ekipman üzerinde çalışmaya başlamadan önceki son ve en kritik güvenlik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izolasyonları veya uzun süreli bakım çalışmalarında, sorumluluk devri ve kilit değişimi prosedürleri net bir şekilde tanımlanmalıdır. Hatalı bir izolasyon, bakım personeli için ölümcül riskler barındırdığından, bu konuda asla taviz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Tahliye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yükselme veya kontrolsüz deşarj durumlarında tahliye en öncelikli kurtarma operasyonudur. İşyerlerinde Acil Durumlar Hakkında Yönetmelik gereği, tahliye planları en kötü senaryolar düşünülerek hazırlanmalı ve tatbikatlarla denenmelidir.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çalışanların panik yapmadan belirlenen acil çıkış kapılarını ve yükseltilmiş güvenli güzergahları kullanması sağlanmalıdır. Tahliye yolları üzerinde malzeme depolanmamalı, engeller kaldırılmalı ve çıkış işaretleri her zaman görünür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veya özel yardıma ihtiyaç duyan çalışanlar için tahliye planı içinde özel sorumlular atanmalı ve destek mekanizmaları oluşturulmalıdır. 6331 sayılı İş Sağlığı ve Güvenliği Kanunu, işverenin tüm çalışanların güvenli tahliyesini sağlamakla yükümlü olduğunu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sonrası toplanma alanlarında yapılan sayımlar, eksik personel olup olmadığını belirlemek için kritik bir adımdır. Toplanma alanlarının barajın su seviyesinden yüksek ve taşkın riskinden tamamen uzak bir konumda seçilmesi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İletişim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merkez ile saha ekipleri arasındaki iletişim, operasyonun başarısı için temel taşıdır. İşyerlerinde Acil Durumlar Hakkında Yönetmelik uyarınca, haberleşme sistemlerinin kesintisiz çalışması sağlanmalı ve yedekli iletişim yolları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protokolleri, karmaşayı önlemek adına net ve anlaşılır bir dille oluşturulmalıdır; acil durum kodları ve mesajları tüm çalışanlar tarafından bilinmelidir. Yanlış anlaşılmaları önlemek için standart haberleşme dili kullanılmalı ve mesajlar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acil durum anında dış kurumlarla (AFAD, sağlık ekipleri) kurulacak iletişim de planlanmalıdır. Dış kurumların tesise hızlı girişi için acil durum iletişim koordinatörü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sistemlerinin periyodik testleri yapılmalı, ölü bölgeler tespit edilerek sinyal güçlendiriciler ile kapsama alanı genişletilmelidir. Her türlü iletişim arızasında uygulanacak alternatif yöntem personelin eğitimlerinde vurgulanmalıdır.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Prosedür Hazırlama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seviyesi değişimlerine yönelik prosedürler, santralin özgün risklerine göre hazırlanmalı ve İşyerlerinde Acil Durumlar Hakkında Yönetmelik ile uyumlu olmalıdır. Prosedürler, olayın başlangıcından güvenli durumun sağlanmasına kadar tüm adımları detaylandırmalıdır.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Prosedürlerde, ekipmanların güvenli kapatılması, enerjinin kesilmesi ve suyun yönlendirilmesi gibi teknik detaylar açıkça belirtilmelidir. Bu süreçler, iş güvenliği uzmanları ve teknik operatörler tarafından ortaklaşa oluşturulmalı ve düzenli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hazırlanan tüm prosedürler çalışanlara eğitim yoluyla aktarılmalı ve yazılı metinler erişilebilir yerlerde bulundurulmalıdır. Prosedürlerin uygulanabilirliği, yılda en az bir kez yapılan tatbikatlarla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prosedürlerinin revizyonu, ramak kala olaylar veya tatbikatlarda tespit edilen eksiklikler doğrultusunda yapılmalıdır. Sürekli iyileştirme prensibiyle, her olay sonrası analiz raporu hazırlanmalı ve gerekli önlemler prosedüre 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Havalandırma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 yeterli doğal havalandırması olmayan ve sınırlı giriş-çıkış noktalarına sahip alanlardır; İşyeri Bina ve Eklentilerinde Alınacak Sağlık ve Güvenlik Önlemlerine İlişkin Yönetmelik kapsamında bu alanlarda çalışma başlamadan önce ortam havası mutlaka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 içerideki zararlı gazları tahliye edecek ve sürekli taze hava sağlayacak kapasitede olmalıdır; doğal havalandırma yetersiz kaldığı durumlarda, ortamı güvenli hale getirmek için cebri (mekanik) havalandırma sistemleri kullanılması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havalandırma sisteminin sürekliliği sağlanmalı ve hava akışının tüm çalışma alanına ulaştığından emin olunmalıdır; havalandırma kanallarının ağızları, kirli havanın tekrar içeri girmesini önleyecek şekilde doğru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hava kalitesi, sadece çalışma başında değil, tüm süreç boyunca kesintisiz olarak izlenmelidir; havalandırma sisteminde yaşanacak herhangi bir arıza, kapalı alandaki çalışmanın anında durdurulmasını gerektiren kritik bir risk faktörüdür.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Gaz Ölçüm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Çalışmaya başlamadan önce, yetkili personel tarafından çoklu gaz dedektörü kullanılarak ortamdaki oksijen, patlayıcı gazlar (LEL), hidrojen sülfür (H2S) ve karbonmonoksit (CO) seviyeleri ölçülmelidir; ölçüm sonuçları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seviyesi yüzde 19.5 ile 23.5 aralığında olmalıdır; %19.5'in altı oksijen yetersizliği/boğulma, %23.5'in üstü ise oksijence zengin ortam (yangın/parlama) riski taşır; ortam havası uygun hale getirilmeden içeriye kesinlikle giriş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kapalı alanın alt, orta ve üst seviyelerinden yapılmalıdır; bazı gazlar havadan ağır olduğu için dip kısımlarda birikebilirken, bazıları üst kısımlarda yoğunlaşabilir, bu nedenle her katman ayrı ayrı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dedektörlerinin kalibrasyonu, üretici talimatlarına uygun olarak düzenli aralıklarla yapılmalı ve cihazların fonksiyonel testleri her kullanımdan önce mutlaka kontrol edilmelidir; hatalı çalışan cihazlarla ölçüm yapmak hayatı riske atar.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İzinli Çalışma Sistemi ve Gözcü Görevi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yapılacak her türlü çalışma, yazılı bir 'Kapalı Alan Giriş İzin Formu' ile yönetilmelidir; bu form, çalışmanın detaylarını, riskleri ve alınması gereken tüm güvenlik önlemlerini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süresince kapalı alan girişinde, giriş yapan personel ile sürekli iletişim halinde olacak ve acil durumda müdahale edebilecek eğitimli bir gözcü (stand-by person) bulundurulması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içeriye giren personelin sayısını, çalışma süresini ve fiziksel durumunu anlık olarak takip etmeli; acil bir durumda içeriye girmeden sadece dışarıdan kurtarma veya yardım çağırma görevini yerine getirmelidir.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telsiz veya sesli sinyallerle düzenli aralıklarla sağlanmalıdır; gözcünün çalışma alanını terk etmesi veya başka bir işle meşgul olması, içerideki personelin güvenliğini doğrudan tehlikeye atan bir ihmaldir.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Kurtarma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çalışması öncesinde, olası bir kaza veya acil durum için özel bir kurtarma planı hazırlanmalı ve bu plan tüm çalışma ekibine (gözcü dahil) uygulamalı olarak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ekipmanları; tripod, kurtarma makarası, tam vücut emniyet kemeri ve solunum cihazları, çalışma alanının hemen yanında ve kullanıma hazır halde bulundurulmalıdır; ekipmanların sağlamlığı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operasyonunda kullanılacak personelin, kapalı alan kurtarma eğitimi almış olması şarttır; operasyon sırasında kurtarıcının kendi güvenliğini tehlikeye atmaması için gerekli tüm kişisel koruyucu donanımlar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tahliye yolları her zaman açık tutulmalı ve kurtarma çalışması sırasında havalandırma sisteminin etkin çalışması, içerideki kazazedenin hava almasını sağlamak açısından kritik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Zorunlu Havalandırma ve İzleme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ortamdaki kirli havanın seyreltilmesi ve temiz hava sağlanması amacıyla sürekli mekanik havalandırma uygulanması 6331 sayılı İş Sağlığı ve Güvenliği Kanunu uyarınca temel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kapasitesi, kapalı alanın hacmine ve içeride yapılan işin türüne (kaynak, boya, temizlik vb.) göre hesaplanmalı; hava değişim sayısı yasal standartlara uygun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süresince ortam havası, sabit veya taşınabilir gaz dedektörleri ile sürekli izlenmeli; gaz seviyelerinde en ufak bir sapma görüldüğünde havalandırma kapasitesi artırılmalı veya çalışma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temiz hava soluması, sadece iş verimliliği için değil, özellikle uzun süreli çalışmalarda oluşabilecek yorgunluk ve dikkat dağınıklığını önlemek için de hayati bir güvenlik tedbiridir.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Rüzgar Türbinlerinde Yüksekte Erişim ve Düşme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türbinleri gibi yüksek yapılara erişim, yüksekte çalışma statüsündedir ve Yapı İşlerinde İş Sağlığı ve Güvenliği Yönetmeliği gereği özel önlemler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sırasında toplu koruma önlemleri önceliklidir; korkuluklar, geçici platformlar veya güvenli erişim yolları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koruma sistemleri, türbin içi merdivenlerden nacelle kısmına kadar kesintisiz bir emniyet hattı oluşturacak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planı, kurtarma prosedürlerini de içermeli ve acil durumlarda türbinin tepesinden güvenli iniş yöntemleri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Tam Vücut Kemeri Kullanım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vücut kemeri (full-body harness), rüzgar türbinlerinde yüksekte çalışırken düşmeyi durdurmak için kullanılan temel kişisel koruyucu donanımdır ve 6331 sayılı İSG Kanunu'na göre işveren tarafından ücretsiz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Kemeri takarken bacak, omuz ve göğüs kayışlarının vücuda tam oturduğundan emin olunmalı; kayışlar ne çok gevşek ne de hareket kabiliyetini kısıtlayacak kadar sıkı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Kemere takılacak lanyardlar veya şok emicili düşüş durdurucular, düşme anında oluşacak kuvveti vücudun en güçlü noktalarına dağıtacak şekilde bağlanmalıdır.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kullanım öncesi kemerin dikişleri, tokaları ve bağlantı noktaları gözle kontrol edilmeli; herhangi bir aşınma veya hasar tespit edilirse donanım derhal kullanım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Vanaları ve Basınç Tahliyesi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 ve basınçlı kaplar üzerindeki emniyet vanaları, sistemdeki aşırı basıncı tahliye ederek patlama riskini önleyen son savunma hattıdır. Bu vanaların Basınçlı Ekipmanlar Yönetmeliği standartlarına uygunluğu ve set değerleri, periyodik olarak yetkili kurumlarca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vanalarının tahliye hatları, personelin zarar görmeyeceği güvenli bölgelere yönlendirilmeli ve bu hatların tıkanmaması için gerekli fiziksel korumalar sağlanmalıdır. Hatlardaki bir tıkanıklık, vananın işlevini yitirmesine ve kap içerisinde kontrolsüz basınç artışına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Vanaların periyodik testleri, yetkili personel tarafından çalışma ortamı şartlarına göre yapılmalı ve test sonuçları kayıt altına alınmalıdır. Test sırasında vananın açılmaması veya sızdırması durumunda, ekipman derhal devre dışı bırakılarak gerekli onarım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vanalarına müdahale edilmesi, ayarlarının değiştirilmesi veya üzerlerine ağırlık konulması gibi işlemler kesinlikle yasaktır. Bu tür müdahaleler, sistemin güvenlik mekanizmasını doğrudan devre dışı bırakarak büyük çaplı endüstriyel kazalara davetiye çıkarır.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Ankraj Sistemleri ve Yaşam Hatları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 düşüş anında oluşacak dinamik yükleri karşılayabilecek kapasitede ve sertifikalı olmalıdır; Yapı İşlerinde İş Sağlığı ve Güvenliği Yönetmeliği uyarınca periyodik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Dikey yaşam hatları, türbin merdivenleri boyunca devam eden ve tırmanma sırasında çalışanın kemerine entegre edilen ray veya halat sistemlerinden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Yatay yaşam hatları, nacelle veya türbin kanat bakımı sırasında hareket serbestliği sağlasa da, ankraj noktalarının her zaman çalışanın omuz hizasında veya üzerinde olması düşüş mesafesini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 seçimi yaparken, düşme durumunda çalışanın herhangi bir ekipmana veya türbin gövdesine çarpmayacağı (sarkaç etkisi) bir alan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Merdiven ve Asansör Sistemlerinde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Türbin içindeki sabit merdivenler, düşmeyi önleyici raylı sistemlerle donatılmalı ve tırmanma sırasında bu sisteme mutlaka bağlanılmalıdır.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 sistemleri, rüzgar türbinine erişimi kolaylaştırsa da, türbin servis asansörlerinin iş ekipmanı olarak İş Ekipmanlarının Kullanımında Sağlık ve Güvenlik Şartları Yönetmeliği'ne (EN 1808) göre yıllık periyodik kontrolleri ve bakımları zamanında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 arızası veya acil durum tahliyesi gibi senaryolar için türbin içerisinde manuel iniş ekipmanları hazır bulundurulmalı ve çalışanlar bu ekipmanların kullanımı konusunda eğitimli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 kullanımı sırasında kapasite sınırlarına uyulmalı, ağır ekipmanların taşınması için asansörün yük taşıma kapasitesi dikkate alınarak operasyon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Eğitimleri ve Yetkinlik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yüksekte çalışan tüm personele teorik ve uygulamalı yüksekte çalışma eğitimi verilmesi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türbinin özel yapısı dikkate alınarak; tırmanma teknikleri, düşüş durdurucu sistemlerin kullanımı ve yüksekte kurtarma simülasyonlarını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sertifika almayı değil, acil durumda doğru karar verme ve ekipmanları hatasız kullanma yetkinliğini geliştirmeyi hedeflemelidir.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geçerlilik süresi ve tazeleme eğitimleri, işverenin yasal takibi altında olmalı; eğitim kayıtları İSG dosyasında güncel olarak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Türbin Üzerinde Çalışma ve Kurtarma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Türbin üzerinde yapılacak her çalışma, İşyerlerinde Acil Durumlar Hakkında Yönetmelik kapsamında önceden hazırlanmış spesifik bir acil durum ve kurtarma planına dayanmalıdır. Bu plan, türbinin tipine, yüksekliğine ve çevresel koşullara göre özelleştirilmelidir.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planı, türbinin nacelle, hub veya kule içindeki mahsur kalma durumlarını kapsamalıdır. Plan içerisinde, yaralının tahliyesi için kullanılacak rota, kullanılacak donanım ve kurtarma operasyonunu yönetecek yetkili personel açıkça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türbinin yerel rüzgar hızı, yıldırım riski ve diğer çevresel faktörler göz önüne alınarak periyodik olarak revize edilmelidir. Her çalışma öncesinde, görevli personel planın detayları konusunda bilgilendirilmeli ve görev paylaşımı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Türbin üzerinde çalışma esnasında oluşabilecek bir kaza durumunda, kurtarma operasyonunun hızı hayati öneme sahiptir. Plan, dışarıdan destek alınması gereken durumlarda koordinasyonun nasıl sağlanacağını da içerecek şekilde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Kurtarma Ekipmanı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ve kurtarma operasyonlarında kullanılan tüm ekipmanlar, ilgili standartlara uygun olmalı ve CE belgesi taşımalıdır. Kurtarma kitleri, türbinin yüksekliğine ve çalışma alanının geometrisine uygun uzunlukta halat, makara sistemleri ve iniş cihazlarını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ekipmanlarının periyodik kontrolleri, üretici talimatlarına uygun olarak yetkili kişilerce yapılmalı ve kayıt altına alınmalıdır. Hasar görmüş, düşüş yaşamış veya kullanım ömrünü tamamlamış ekipmanlar derhal hizmetten çekilmeli ve imha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üzerinde taşıdığı kişisel kurtarma ekipmanları, kendi kendini kurtarma yapabilmesine olanak tanımalıdır. Bu ekipmanlar, personelin eğitimiyle uyumlu olmalı ve acil durumda hızlıca erişilebilir, takılabilir yapıda tasarlanmış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operasyonunda kullanılacak tripod, vinç veya özel iniş sistemleri, türbin içerisindeki dar alanlarda çalışmaya uygun olmalıdır. Ekipmanların depolandığı yerler, iklim şartlarından etkilenmeyecek şekilde korunmalı ve düzenli aralıklarla fonksiyon testleri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Askıda Kalma Travması (Suspension Trauma)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düşüş yaşayan ve emniyet kemeriyle askıda kalan bir çalışanda, bacaklardaki kan dolaşımının kesilmesi sonucu oluşabilecek askıda kalma travması ciddi bir tıbbi acil durumdur. Bu durum, kısa sürede bilinç kaybına ve hayati risklere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Askıda kalma travmasını önlemek için emniyet kemerlerinde bulunan travma bantları, çalışanın bacaklarını destekleyerek damarlar üzerindeki baskıyı azaltır. Çalışan, emniyet kemeriyle askıda kaldığı anda bu bantları kullanarak kan dolaşımını desteklemeli ve dikey pozisyonunu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operasyonu, askıda kalma travması riskini minimize etmek için mümkün olan en kısa sürede (dakikalar içinde) tamamlanmalıdır. Kurtarma ekibi, askıdaki personeli kurtarırken, kişinin travma etkilerini gözlemlemeli ve gerekli ilk yardım müdahalelerini hazırlamalıdır.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Askıda kalma travması geçiren bir kişi kurtarıldıktan sonra, hasta, güncel resüsitasyon kılavuzlarına uygun olarak yatay (sırtüstü) pozisyonda tutulmalı ve yakından izlenmelidir. Kurtarma sonrasında tıbbi müdahale yapılana kadar hastanın durumu yakından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Ekibi ve Yetkinlikler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türbinlerinde kurtarma operasyonları, en az iki kişilik, yüksekte çalışma ve kurtarma eğitimi almış uzman ekipler tarafından yürütülmelidir. Ekip üyeleri, birbirlerinin yetkinliklerini ve kurtarma prosedürlerini bilmeli, operasyon sırasında etkin bir iletişim kurmalıdır.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ekibinde yer alan personel, fiziksel olarak türbin üzerinde ağır ekipman taşıma ve kurtarma manevraları yapma kapasitesine sahip olmalıdır. Personelin periyodik sağlık kontrolleri, yüksekte çalışma yapmaya uygunluk kriterlerini karşılamalıdır.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içerisinde görev dağılımı, kurtarma operasyonunun başlamasından önce net bir şekilde yapılmalıdır; bir kişi kurtarma manevrasını yönetirken, diğeri emniyet ve iletişim süreçlerini takip etmelidir. Görevler, türbin üzerindeki çalışma alanının özelliklerine göre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ekibinin profesyonel yetkinlikleri, düzenli olarak gerçekleştirilen sertifikalı eğitimlerle güncellenmelidir. Ekip, sadece teknik becerilere değil, acil durumda sakin kalabilme ve doğru karar verebilme yeteneğine de sahip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Tatbikatları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 planlarının doğruluğunu test etmek ve personeli hazırlıklı tutmak amacıyla periyodik tatbikatlar düzenlenmelidir. Tatbikatlar, gerçek çalışma senaryolarına en yakın koşullarda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Türbin üzerindeki kurtarma tatbikatlarında, farklı senaryolar uygulanarak operasyonel süreçler test edilmelidir. Tatbikatlar sonucunda elde edilen veriler, acil durum planlarının iyileştirilmesi için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Tatbikatlara katılan tüm personel, acil durum anında kendi görevlerini ve kurtarma rotalarını uygulamalı bir şekilde öğrenmelidir. Tatbikat sonrası yapılan değerlendirme toplantıları, operasyon sırasında yapılan hataların belirlenmesi ve düzeltilmesi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kayıtları ve raporları, yasal denetimlerde sunulmak üzere İSG dosyalarında saklanmalıdır. Başarılı bir tatbikat, acil durum anında müdahale süresini kısaltır ve çalışanların güvenli bir şekilde tahliye edilmesini sağlayarak kaza sonuçlarını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Pervanelerde Mekanik Riskler ve Güvenli Mesafe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türbini pervaneleri, yüksek kinetik enerjiye sahip dönen ekipmanlardır; bu ekipmanlarla çalışırken ezilme, sıkışma ve çarpmaya bağlı ciddi yaralanma riskleri mevcuttur. İş Ekipmanlarının Kullanımında Sağlık ve Güvenlik Şartları Yönetmeliği gereğince, hareketli parçalara erişimi engellemek için fiziksel koruyucular ve güvenli mesafe sınırları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Türbin kanatlarının dönüş alanı, her türlü bakım ve onarım faaliyetinde tehlikeli bölge olarak tanımlanmalı; çalışma sahası çevresinde uygun güvenlik bariyerleri kurulmalıdır. Güvenli mesafe hesaplamalarında türbinin boyutu ve kanat uzunluğu dikkate alınarak, kanatların savrulma ihtimali olan alanlar çalışma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pervanelere olan yakınlığı, işin doğası gereği zorunlu olmadıkça minimize edilmeli ve görevli olmayan personelin bu bölgeye girişi yasaklanmalıdır. Mekanik risk değerlendirmesi yapılırken, türbinin duruş pozisyonu ve kanatların yerle olan mesafesi gibi değişkenler mutlaka göz önünde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Rotor Kilitleme Sistemlerinin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Rotor kilitleme (rotor lock), bakım faaliyetleri sırasında türbin kanatlarının dönmesini fiziksel olarak engelleyen en kritik mekanik güvenlik önlemidir. İş Ekipmanlarının Kullanımında Sağlık ve Güvenlik Şartları Yönetmeliği çerçevesinde, her bakım öncesi kilitleme mekanizmasının tam işlevselliği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işlemi, enerji izolasyon prosedürleri ile birlikte uygulanmalı ve kilit mekanizması devredeyken sistemin kazara devre dışı kalmasını önleyecek mekanik veya elektronik kilitler kullanılmalıdır. Kilitleme sonrası rotorun tamamen hareketsiz olduğundan emin olunmalı ve bu durum gözle kontrol edilerek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ekibi, rotor kilitli olsa dahi rüzgar yükü altında pervanelerin esneme yapabileceğini bilmeli ve bu hareket payını hesaplayarak çalışma pozisyonlarını belirlemelidir. Kilitleme anahtarları veya kontrol üniteleri, çalışma süresince yetkili personel tarafından muhafaza edilmeli ve başkalarının sisteme müdahalesi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Yetkisi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 ve türbin gibi kritik sistemleri işleten operatörler, yaptıkları işin niteliğine uygun mesleki eğitimleri almış ve ilgili mevzuat uyarınca yetkilendirilmiş kişiler olmalıdır. Yetkisiz veya eğitimsiz personelin bu sistemlere müdahalesi, iş kazalarına ve ciddi maddi kayıplara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yetki sınırları, işletme prosedürleri ile net bir şekilde belirlenmeli ve bu sınırların dışına çıkılmamalıdır. Bir operatör, kendi uzmanlık alanı dışındaki bir sisteme müdahale etmeden önce mutlaka ilgili birimden onay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yetkinliklerini düzenli olarak değerlendirmeli ve ihtiyaç duyulan teknik eğitimleri periyodik olarak sağlamalıdır. Bu süreç, 6331 sayılı İSG Kanunu kapsamında işverenin çalışanları gözetme ve eğitme borcunun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sistemde karşılaştıkları her türlü anormal durumu veya güvenlik zafiyetini raporlamakla yükümlüdür. Güvenlik kültürünün temelini oluşturan bu raporlama alışkanlığı, olası kazaların önceden tespit edilerek bertaraf edilmesini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Beklenmedik Hareket ve Aniden Dönme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Türbin pervanelerinin aniden dönme riski, rüzgar hızı değişimleri, hidrolik sistem arızaları veya kontrol ünitesi hatalarından kaynaklanabilir. İş Sağlığı ve Güvenliği Risk Değerlendirmesi Yönetmeliği kapsamında, bu tür beklenmedik hareketler 'yüksek riskli durumlar' olarak sınıflandırılmalıdır.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Türbin kontrol sistemlerinde meydana gelebilecek yazılımsal hatalar, pervanelerin frenleme sistemini devre dışı bırakarak ani dönüşlere yol açabilir; bu nedenle acil durum frenleme sistemleri periyodik olarak test edilmelidir. Özellikle bakım sırasında türbinin 'servis modu' veya 'bakım modu'na alınması, sistemin güvenli bir duruşta kalmasını sağlamak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pervanelerin çevresindeyken her an hareket başlayabileceği bilinciyle hareket etmeli ve kaçış yollarını her zaman açık tutmalıdır. Olası bir ani dönüş durumunda, sesli ve ışıklı uyarı sistemlerinin aktif olması, sahadaki personelin derhal güvenli bölgeye geçişini kolaylaştıracaktır.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Mesafeleri ve Erişim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gereğince, türbin çevresindeki çalışma alanları, olası düşen parçalar ve kanat hareket alanı dikkate alınarak sınırlandırılmalıdır. Güvenli çalışma mesafeleri, türbinin kule yüksekliği ve kanat yarıçapı baz alınarak hesaplanan özel güvenlik bölgeleridir.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kontrolü için fiziksel engeller, uyarı levhaları ve saha giriş-çıkış kayıt sistemleri kullanılmalı; yetkisiz kişilerin güvenli mesafe sınırını geçmesi kesinlikle engellenmelidir. Yüksekte çalışma yapılan durumlarda, çalışma alanı altındaki bölgeye cisim düşme riski göz önüne alınarak, çevre güvenliği genişletilmelidir.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içerisinde çalışan tüm personel, tanımlanan güvenli bölgelerin sınırlarını bilmeli ve bu sınırların dışına çıkarken gerekli izin prosedürlerini takip etmelidir. Güvenli mesafeler, hava koşullarına (fırtına, aşırı rüzgar) bağlı olarak operasyonel olarak artırılmalı ve saha sorumlusu tarafından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İzinli Çalışma Prosedürleri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yüksek tehlike sınıfındaki türbin bakımlarında yazılı 'İzinli Çalışma Sistemi' (Permit to Work) uygulanması zorunludur. Bu sistem, çalışmanın kapsamını, riskleri, alınan önlemleri ve sorumlu kişileri tanımlayan hukuki bir belgedir.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İzinli çalışma sürecinde, her bir çalışanın görev tanımı netleştirilmeli ve yapılacak işlemin pervaneler üzerindeki mekanik etkisi önceden analiz edilmelidir. Çalışma izni olmadan türbin kulesine çıkmak veya mekanik sistemlere müdahale etmek, disiplin suçu ve ciddi iş güvenliği ihlali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sorumlusu, izinli çalışma süresince düzenli denetimler yaparak, belirlenen güvenlik tedbirlerinin (kilitleme, mesafe, KKD kullanımı) uygulandığını yerinde kontrol etmelidir. Çalışma sonunda, izin belgesi kapatılmalı ve türbinin yeniden devreye alınması için tüm güvenlik kontrollerinin eksiksiz yapıldığı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Deniz Üstü Santrallerinde Temel Risk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Deniz üstü rüzgar santralleri, 6331 sayılı İş Sağlığı ve Güvenliği Kanunu kapsamında yüksek riskli çalışma alanları olarak tanımlanır ve izolasyon nedeniyle acil müdahale zorlukları barındırır.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tuzlu su maruziyeti, ekipmanlarda korozyona yol açarak mekanik arızaları tetikleyebilir; bu nedenle düzenli bakım ve korozyon kontrolü, yapısal bütünlüğün korunması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anakaradan uzak olması, lojistik destek ve sağlık hizmetlerine erişimi kısıtlamakta olup, her türlü operasyonun tam donanımlı ve bağımsız bir şekilde planlanmasını zorunlu kılmaktadır.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üretim platformlarında yüksek gerilim ekipmanları ile çalışırken, deniz ortamının getirdiği iletkenlik riski göz önünde bulundurulmalı ve gerekli elektriksel izolasyon önlemleri titizlikle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Deniz Ulaşımı ve Personel Transferi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santrale ulaşımı sırasında kullanılan personel transfer gemileri, dalga yüksekliği ve deniz durumuna bağlı olarak ciddi yaralanma riskleri taşıyan bir transfer sürecini beraberinde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sırasında gemi ile rüzgar türbini arasındaki köprü veya merdiven sistemlerinin kullanımı, 6331 sayılı İş Sağlığı ve Güvenliği Kanunu gereğince uygun KKD kullanımı ve eğitimli personel ile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süreçlerinde hava durumu verileri anlık olarak takip edilmeli, belirlenen dalga boyu ve rüzgar hızı limitleri aşıldığında operasyonlar derhal durdurularak personelin güvenliği önceliklendirilmelidir.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Gemiden platforma geçiş sırasında düşme riskine karşı, personelin uygun güvenlik halatları ve şok emici sistemler ile korunması, olası kazaların şiddetini minimize etmek için zorunlu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Denizde Boğulma ve Suya Düşme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üzerinde yapılan çalışmalarda en kritik risklerden biri, çalışanın denize düşmesi sonucu yaşanabilecek boğulma vakalarıdır ve bu risk, İşyerlerinde Acil Durumlar Hakkında Yönetmelik gereği ciddiye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personel, platform üzerinde bulunduğu sürece otomatik şişen can yelekleri ve suya dayanıklı kişisel koruyucu donanımları tam teşekküllü bir şekilde üzerinde taşımakla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Platformun çalışma alanlarında, denize düşme riskine karşı korkuluklar, güvenlik ağları ve zemin kaydırmazlık önlemleri 6331 sayılı Kanun standartlarına uygun şekilde sürekli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Suya düşme durumunda hayatta kalma süresini uzatmak için, personelin soğuk su şokuna karşı koruyucu özel giysiler kullanması ve acil durum bildirim sistemlerini tanıması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Koşullarının Operasyonel Güvenliğe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Deniz üstü rüzgar santrallerinde hava durumu, 6331 sayılı İş Sağlığı ve Güvenliği Kanunu çerçevesinde işin durdurulmasını gerektirecek en temel çevresel faktörler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Şiddetli rüzgarlar, fırtına dalgaları ve düşük görüş mesafesi, yüksekte çalışma faaliyetlerini imkansız hale getirmekte olup, hava tahmini verileri operasyon planlamasının merkezinde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hava değişimleri durumunda, platform üzerindeki tüm açık hava operasyonları askıya alınmalı ve personel, İşyerlerinde Acil Durumlar Hakkında Yönetmelik uyarınca güvenli sığınma alanlarına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Şimşek ve yıldırım riski, türbinlerin yüksekliği nedeniyle offshore platformlarında ekstra dikkat gerektirmekte olup, paratoner sistemlerinin periyodik kontrolleri ve yıldırım koruma protokolleri aksatılmamalıdır.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Müdahale ve Kurtarma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Offshore tesislerdeki acil durum planları, İşyerlerinde Acil Durumlar Hakkında Yönetmelik uyarınca, denizde kurtarma operasyonlarını da içerecek şekilde özelleştirilmiş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Denize düşen bir personelin kurtarılması için, platform üzerinde bulunan hızlı müdahale botları ve kurtarma ekipmanlarının periyodik testleri, 6331 sayılı Kanun gereği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operasyonlarında zamanla yarışıldığı için, tüm personel düzenli olarak denizde hayatta kalma ve kurtarma tatbikatlarına katılmalı, acil durum haberleşme kanallarını etkin kullanabilmelidir.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Platformdaki acil durum merkezleri, kara ile sürekli iletişim halinde olmalı ve herhangi bir kaza durumunda tıbbi destek için helikopter tahliye süreçleri önceden organize edilmiş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Ark Patlaması ve Yüksek Gerilim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 patlaması, elektrik akımının hava veya yalıtkan bir ortam üzerinden boşalmasıyla oluşan, çok yüksek sıcaklık ve basınç dalgası yaratan tehlikeli bir olaydır; Elektrik Kuvvetli Akım Tesisleri Yönetmeliği uyarınca bu riskler için gerekli koruma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patlaması sırasında oluşan aşırı ısı, çevredeki ekipmanların erimesine ve personelde ciddi yanıklara neden olabilir; bu riskten korunmak için ark enerjisi analizi yapılmalı ve tesisatın kısa devre kapasitesi dikkate alınarak çalışma yöntemleri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hatlarında çalışan personel, elektromanyetik alanların etkileri ve kapasitif boşalmalar konusunda eğitilmeli, enerji iletim hatlarına müdahale öncesinde hatların enerjisiz olduğu kesin olarak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patlamasının etkilerini azaltmak amacıyla, pano tasarımlarında ark söndürme sistemleri ve hızlı kesici düzenekler kullanılmalı, operasyonel süreçlerde Elektrik Kuvvetli Akım Tesisleri Yönetmeliği hükümlerine sıkı sıkıya bağlı kalınmalıdır.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Kesme ve Kilitleme (LOTO)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ve kilitleme (LOTO), bir makine veya elektrik hattı üzerinde bakım çalışması yapılırken enerjinin kazara açılmasını önlemek için uygulanan temel bir güvenlik prosedürüdür; 6331 sayılı İş Sağlığı ve Güvenliği Kanunu kapsamında işverenin çalışanları koruma yükümlülüğünün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süreci, enerji kaynaklarının (elektrik, mekanik, basınçlı hava) izole edilmesini, izolasyon noktalarının kilitlenmesini ve üzerine uyarı etiketi asılmasını içerir; bu işlemler yalnızca yetkili ve eğitimli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yapıldıktan sonra, sistemde kalan artık enerjinin (kapasitör boşaltılması veya basınç tahliyesi) güvenli bir şekilde boşaltılması zorunludur; bu adım, elektrik arkı veya mekanik hareket riskini tamamen ortadan kaldırmayı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tamamlanmadan kilitler asla kaldırılmamalı ve enerji verilmemelidir; her ekipman için özel LOTO talimatları oluşturulmalı ve bu talimatlar, ilgili tüm çalışanların kolayca erişebileceği yerlerde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Basınç ve Sıcaklık Çalışma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Termik santrallerde yüksek basınç ve sıcaklık altında yapılan operasyonlar, patlama ve sızıntı gibi ciddi tehlikeleri beraberinde getirir. 6331 sayılı İş Sağlığı ve Güvenliği Kanunu uyarınca, işveren bu riskleri kaynağında yok etmek ve çalışanları korumakla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basınçlı kaplar ve boru hatları, düzenli periyodik kontrollerle denetlenmeli ve belirlenen limit değerlerin üzerine çıkılmamalıdır. Bu kontrollerin kayıt altına alınması, yasal uyumluluk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Sistemdeki ani basınç değişimleri, ekipmanların yorulmasına veya mekanik arızalara yol açarak çalışma alanında ciddi kaza riskleri oluşturabilir. Operasyonel süreçlerde kritik eşik değerler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yüksek sıcaklık ve basıncın etkilediği tüm ekipmanlar belirlenmeli ve acil durum senaryoları bu risklere göre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Alev Almaz (FR) Giysi ve Kişisel Koruyucu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arkı riski bulunan ortamlarda çalışan personelin, alev almaz (Flame Resistant - FR) özellikli giysiler kullanması zorunludur; bu giysiler, yüksek ısıya maruz kaldığında yanmayı durdurarak cildin ciddi şekilde yanmasını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 giysiler, Çalışanların Patlayıcı Ortamların Tehlikelerinden Korunması Hakkında Yönetmelik gereklilikleri ile uyumlu olmalı ve düzenli olarak temizlenip hasar kontrolünden geçirilmelidir; yıpranmış veya kimyasalla kirlenmiş giysiler koruma özelliğini kaybeder.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seti, FR giysilerin yanı sıra, ark korumalı yüz siperliği, yalıtkan eldivenler, dielektrik ayakkabılar ve başlıkları içermelidir; tüm bu donanımlar, yapılacak işin risk seviyesine uygun standartlara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seçimi, işyerindeki ark enerjisi hesaplamalarına göre yapılmalı ve çalışanlara bu ekipmanların doğru kullanımı ve bakımı ile ilgili uygulamalı eğitimler verilmelidir; kişisel koruyucu donanım, en son savunma hattıdır.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ve Yaklaşma Mesafeleri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tesislerinde çalışırken, enerji altındaki bölümlere yaklaşma mesafeleri, Elektrik Kuvvetli Akım Tesisleri Yönetmeliği tarafından belirlenen sınır değerlere uygun olmalıdır; bu mesafeler, çalışanların ark patlamasına maruz kalmasını önlemek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 yetkisiz kişilerin girmesini önlemek amacıyla fiziksel bariyerler ve uyarı levhaları ile çevrilmelidir; yaklaşma mesafeleri, gerilim seviyesine göre farklılık gösterir ve her çalışma öncesinde bu mesafeler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arkının atlama yapabileceği hava boşluğu, ortamdaki nem, kirlilik ve atmosferik basınçtan etkilenebilir; bu nedenle, güvenli mesafe sınırları belirlenirken bu dış faktörler de dikkate alınarak bir güvenlik marjı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kullanılan aletlerin yalıtkanlık özellikleri kontrol edilmeli ve uzun metalik nesnelerin (merdiven, boru, ölçüm cihazı) enerji hatlarına temas etmesi kesinlikle engellenmelidir; her türlü yaklaşım, önceden onaylanmış bir iş planına dayanmalıdır.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Yetkisi ve Sertifikasyon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tesislerinde gerçekleştirilecek tüm müdahaleler, 6331 sayılı İş Sağlığı ve Güvenliği Kanunu uyarınca, sadece gerekli mesleki yetkinliğe ve eğitime sahip personel tarafından yapılabilir; yetkisiz müdahale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enerji sistemleri üzerinde çalışma yapabilmeleri için ilgili mevzuat gereği periyodik olarak yenilenen elektrik yetki belgelerine ve özel sertifikalara sahip olmaları şarttır; bu belgeler, personelin teknik bilgi düzeyini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yetkisi, sadece teknik bilgiyle değil, aynı zamanda iş güvenliği prosedürlerine uyum ve risk algısı ile ilişkilidir; yetkili personel, çalışma öncesinde risk değerlendirmesini yapmalı ve güvenlik önlemlerini doğrulamalıdır.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yetkinliklerini takip etmeli ve görevlendirmeleri, personelin sahip olduğu sertifikasyon seviyesine göre yapmalıdır; yetkilendirme süreci, iş güvenliği kültürünün bir parçası olarak sürekli geliştirilmelidir.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PV Montaj ve Bakımında Düşme Koruması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Fotovoltaik panel montajı ve bakımı sırasında düşme koruması, 6331 sayılı İş Sağlığı ve Güvenliği Kanunu kapsamında işverenin temel yükümlülüğüdür; toplu koruma önlemleri, kişisel koruyucu donanımlardan her zaman öncelikli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düşme riski olan bölgeler, montaj öncesinde belirlenmeli ve risk değerlendirmesi raporunda detaylandırılmalıdır; bu süreçte çalışma platformları ve geçici kenar koruma sistemleri gibi toplu koruma donanımları sahada aktif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faaliyetlerinde, sistemin parçası olan kablo kanalları veya panel montaj iskeletleri, düşme koruması için ankraj noktası olarak kullanılmamalıdır; sadece sertifikalı ve yük taşıma kapasitesi test edilmiş noktalar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yüksekte güvenli erişimi için merdivenler, iskeleler veya sepetli platformlar gibi uygun erişim ekipmanları kullanılmalı; ekipmanların periyodik kontrolleri, Yapı İşlerinde İş Sağlığı ve Güvenliği Yönetmeliği kriterlerine göre aksatılmadan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Çatı ve Yükseklik Çalışmalarında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Çatılarda yapılan fotovoltaik panel montajı, Yapı İşlerinde İş Sağlığı ve Güvenliği Yönetmeliği hükümlerine göre yüksekte çalışma olarak sınıflandırılır ve gerekli tüm düşme önleyici sistemlerin kurulumunu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kenarlarında çalışırken, düşmeyi engelleyici korkuluklar veya yaşam hatları kurulmalı; korkulukların yüksekliği ve dayanıklılığı mevzuatta belirtilen teknik standartlara uygun şekilde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Çatının eğimi, malzemenin türü ve yüzeyin dayanıklılığı, kullanılacak düşme koruma sisteminin seçimini doğrudan etkiler; kırılgan çatı yüzeylerinde yürüme yolları ve platformlar kullanılarak ağırlık dağıtılmalıdır.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Çatıya çıkış ve iniş yolları her zaman açık tutulmalı, acil durum tahliye planları yüksekte çalışma senaryolarına göre güncellenerek tüm çalışanlara tatbikatlarla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Ankraj Noktaları ve Yaşam Hattı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 düşme durumunda oluşacak dinamik yükleri karşılayabilecek yapısal dayanıklılığa sahip olmalı ve uzman kişiler tarafından periyodik olarak test edilerek sertifikalandırılmalıdır.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Yaşam hatları, montaj hattı boyunca yatay veya dikey olarak kurulmalı; hattın gerginliği ve bağlantı noktalarının güvenliği her vardiya başlangıcında çalışan tarafından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olan emniyet kemerleri, ankraj noktasına şok emicili lanyardlar veya geri sarımlı düşüş durdurucular ile bağlanmalı; düşme mesafesi hesaplanarak lanyard uzunluğu buna göre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noktalarının yerleşimi, sarkaç etkisi oluşmayacak şekilde planlanmalı ve çalışanların güvenli çalışma alanı içerisinde kalması sağlanmalıdır; bu süreç 6331 sayılı Kanun kapsamındaki iş güvenliği uzmanının onayına tabidir.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 ve Düşme Risklerine Karşı Yüzey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Fotovoltaik panellerin pürüzsüz yüzeyleri ve çatı kaplamalarının eğimli yapısı, kayma riskini artırır; bu nedenle çalışma alanında kaymayı engelleyici ayakkabılar ve zemin tutucular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Yüzeydeki toz, nem, buz veya yağ gibi dış etkenler kayma katsayısını düşürerek kazalara neden olabilir; çalışma öncesi yüzey temizliği yapılmalı ve hava durumu şartları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çatılarda çalışma yapılırken, yüzeyin tutunma kabiliyetini artıran özel basamaklar veya yürüme platformları yerleştirilmeli; malzeme transferi sırasında denge kaybına yol açacak yükler kontrollü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ayakkabı seçiminde, enerji sektöründeki çalışma koşullarına uygun, kaymaz tabanlı ve bilek destekli iş ayakkabıları tercih edilmeli; bu, Çalışanların İş Sağlığı ve Güvenliği Eğitimlerinin Usul ve Esasları Hakkında Yönetmelik gereği verilen eğitimlerin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ve İSG Eğitim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gereğince, yüksekte görev yapacak her personel, teorik ve uygulamalı yüksekte çalışma eğitimi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mevzuat bilgilerini değil, ekipman kullanımı, acil durum kurtarma teknikleri ve kaza anında yapılması gereken ilk müdahaleleri de kapsayacak şekilde detaylandırılmalıdır.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geçerlilik süresi ve tazeleme periyotları takip edilmeli; her yeni teknolojik panel montajı veya sistem değişikliği durumunda çalışanlara işe özgü adaptasyon eğitimleri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iş güvenliği dosyasında muhafaza edilmeli ve denetimlerde sunulmak üzere hazır bulundurulmalıdır; eğitimsiz hiçbir personelin yüksekte çalışma alanına girmesine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DC Sistemlerde Ark Yapışması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DC sistemlerde meydana gelen arklar, AC sistemlerden farklı olarak sürekli bir akış sergiler ve kendiliğinden sönmez; bu durum arkın temas ettiği yüzeylerde yapışarak ciddi yangınlara ve ekipman hasarına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gereği, DC devrelerde kullanılan kesicilerin ark söndürme kapasitesinin, maksimum sistem gerilimini karşılayacak şekilde seçilmesi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yapışmasını önlemek için bağlantı noktalarında gevşeklik olmamalı ve konnektörlerin kilit mekanizmaları düzenli olarak kontrol edilmelidir; gevşek bağlantı, ark oluşumunu tetikleyen en büyük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ark oluşumunu tespit ettiklerinde doğrudan müdahale etmek yerine, sistemin enerjisini kesmek için belirlenen acil durum prosedürlerini uygulamalı ve kişisel koruyucu donanımlarını eksiksiz kullanmalıdır.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DC Arklarının Sönmeme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akım (DC) arkları, akım sıfır noktasından geçmediği için kendiliğinden sönme eğilimi göstermez; bu nedenle ark enerjisi, devre kesilinceye kadar yoğun ısı ve ışık yaymaya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bu tür yüksek riskli durumlarda çalışanların korunması için özel ark koruyucu ekipmanlar ve yalıtkan paspas kullanımı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söndürme özelliği bulunmayan standart kesicilerin DC hatlarında kullanılması, sistemde kalıcı hasarlara ve personelin ciddi yanık yaralanmalarına maruz kalmasına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DC sistemlerde arkı söndürmek için özel tasarlanmış DC kesiciler veya sigortalar kullanılmalı, bu ekipmanların periyodik kontrolleri yetkili teknik personel tarafından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Yanık ve Haşlanma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sıcaklıktaki yüzeyler veya basınçlı sıcak su ve buhar sızıntıları, çalışanlarda ciddi yanık ve haşlanmalara yol açabilir. 6331 sayılı İş Sağlığı ve Güvenliği Kanunu, çalışanların fiziksel bütünlüğünü korumak için gerekli koruma önlemlerinin alınmasını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yüzeylerle temas riski olan tüm hatlar, uygun malzemelerle izole edilmeli ve uyarı levhaları ile işaretlenmelidir. Bu işaretlemeler, çalışanın tehlikeli alanı fark etmesini sağlayan ilk savunma hattıdır.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durumunda yapılacak ilk müdahale, yanığın derecesine göre belirlenmeli ve acil durum müdahale ekipleri derhal bilgilendirilmelidir. Yanık vakalarında soğuk su uygulaması dışında tıbbi müdahale gerektiren durumlar için profesyonel destek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yanık riskine karşı bilinçlendirilmesi için düzenli eğitimler verilmeli ve bu eğitimler pratik uygulamalarla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DC Sistemlerde İzolasyon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DC sistemlerde izolasyon hatası, sistemin toprağa kaçak yapmasına neden olarak hem can güvenliğini tehlikeye atar hem de invertörlerin hata moduna geçerek verim kaybı yaşamasına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ve Elektrik İç Tesisleri Yönetmeliği uyarınca, iletkenlerin yalıtım seviyeleri, sistemin maksimum çalışma gerilimine dayanıklı olmalı ve dış etkenlere karşı korumalı kanallar içinde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direnci ölçümleri, santralin devreye alınmasından önce ve periyodik bakım süreçlerinde mutlaka yapılmalı, ölçüm değerleri yönetmeliklerde belirtilen sınırların altında olmamalıdır.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yalıtımında hasar oluştuğunda, sistemin enerjisi kesilmeden kesinlikle müdahale edilmemeli ve hasarlı kablolar uygun standartlara sahip yeni iletkenlerle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DC Uyumlu Ekipman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Güneş enerjisi santrallerinde kullanılan tüm şalter, kesici, sigorta ve konnektörlerin, mutlaka DC akım değerlerine ve voltaj kapasitelerine uygun olarak sertifikalandırılmış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gereği, ekipman seçiminde sistemin toplam gücü ve oluşabilecek kısa devre akımları dikkate alınmalı, yanlış ekipman kullanımı denetimlerde ağır yaptırımlara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DC uyumlu olmayan ekipmanlar, ark oluştuğunda eriyerek devreyi kesemez ve yangın riskini artırır; bu yüzden ürünlerin CE işareti ve DC kullanımına uygunluğu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montajı sırasında üretici talimatlarına sadık kalınmalı, özellikle konnektörlerin aynı marka ve model olması, bağlantı kalitesi ve güvenlik açısından büyük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DC Sistemlerde Yetkili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DC sistemler üzerinde yapılacak her türlü kurulum, bakım ve onarım işi, sadece ilgili teknik eğitime sahip ve yetkilendirilmiş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çalışanların yetkinliklerini belgelendirme sorumluluğunu yükler; yetkisiz müdahaleler iş kazalarının en temel nedenlerinden biri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öncesinde, sistemin enerjisi kesilmeli, kilit ve etiketleme (LOTO) prosedürleri uygulanarak kazara enerji verilmesi riski tamamen ortadan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personel, acil durumlar karşısında nasıl hareket edeceğini bilmeli, ilk yardım ve yangın söndürme eğitimlerini düzenli olarak alarak güncel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Sıcakta Çalışma ve Güneş Çarpması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sıcaklıkta çalışma, vücudun termoregülasyon kapasitesini zorlayarak güneş çarpması ve ısı bitkinliği gibi ciddi sağlık sorunlarına yol açabilir; İşyeri Bina ve Eklentilerinde Alınacak Sağlık ve Güvenlik Önlemlerine İlişkin Yönetmelik kapsamında uygun havalandırma ve çalışma ortamı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Güneş çarpması, vücut ısısının 40 dereceyi aşmasıyla ortaya çıkan acil bir durumdur; belirtileri arasında şiddetli baş ağrısı, kafa karışıklığı, hızlı nabız ve terlemenin durması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iklimlendirme sürecine (aklimatizasyon) tabi tutulması, yüksek sıcaklığa uyum sağlamaları açısından kritiktir; işe yeni başlayanlar veya uzun süre izin kullananlar için bu süreç kademeli olarak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giysi seçimi, güneşin zararlı ışınlarından korunmak ve hava sirkülasyonunu engellememek adına açık renkli, nefes alabilir ve hafif tekstil ürünlerinden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Hidrasyon: Sıvı Alımı ve Elektrolit Denge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ortamda çalışma sırasında vücut terleme yoluyla ciddi miktarda su ve mineral kaybeder; bu kayıp telafi edilmediğinde dehidrasyon, baş dönmesi ve konsantrasyon kaybına neden olarak iş kazası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susamayı beklemeden, düzenli aralıklarla su tüketimi alışkanlığı kazandırılmalıdır; saatte en az 250-500 ml su içilmesi, termal dengeyi korumak adına temel bir uygulama olarak benimsenmelidir.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alımı sadece su ile sınırlandırılmamalı, aşırı terleme durumlarında kaybedilen elektrolitlerin (sodyum, potasyum) yerine konulması için uygun içecekler veya besin takviyeleri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alanlarına yakın, kolay erişilebilir, temiz ve soğuk içme suyu kaynakları sağlamakla yükümlüdür; bu kaynakların periyodik olarak hijyen kontrolleri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Gölge ve Dinlenme Alanlarının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programı, sıcaklığın en yüksek olduğu saatleri (genellikle 11:00-15:00 arası) içerecek şekilde düzenlenmemeli veya bu saatlerde iş yükü azaltılarak mola süreleri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alanları, doğrudan güneş ışığı almayan, tercihen doğal esintiye açık veya soğutma sistemleriyle desteklenmiş gölgelik alanlar olarak belirlenmelidir; bu alanların temiz ve oturma düzenine uygun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 sadece fiziksel dinlenme değil, vücut ısısının düşürülmesi için bir fırsat olarak kullanılmalıdır; uzun molalar yerine kısa ama sık molalar, termal stresin birikmesini önlemede daha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gölge alanlara erişimini kısıtlamamalı ve mola sürelerinde çalışanların bu alanları kullanması için gerekli organizasyonu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Stres ve Çalışma Koşulları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stres, çevresel faktörler (sıcaklık, nem, hava akımı) ile iş yükünün birleşimi sonucu vücudun ısıyı dışarı atamamasıdır; risk değerlendirmesinde WBGT (Yaş Hazneli Küre Sıcaklığı) endeksi gibi ölçüm yöntemleri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Hijyeni Ölçüm, Test ve Analizi Yapan Laboratuvarlar Hakkında Yönetmelik gereği, çalışma ortamındaki ısıl konfor şartlarının ölçümü periyodik olarak uzman ekiplerce yapılmalı ve riskler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kapsamında, ağır iş yükü gerektiren operasyonlar mümkünse daha serin saatlere kaydırılmalı veya çalışan rotasyonu uygulanarak bireysel maruziyet süresi kısaltılmalıdır.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termal stres belirtileri konusunda eğitimi, Çalışanların İş Sağlığı ve Güvenliği Eğitimlerinin Usul ve Esasları Hakkında Yönetmelik (ve 6331 sayılı Kanun md.17) uyarınca zorunludur ve bu eğitimler düzenli aralıklarla tekrarlanmalıdır.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 birbirini gözlemleme (buddy system) uygulaması teşvik edilmelidir; bir çalışanın halsizlik, aşırı terleme veya kafa karışıklığı belirtileri göstermesi durumunda arkadaşı durumu derhal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sıcaklığa bağlı hastalıkları da kapsayacak şekilde güncellenmeli ve güneş çarpması durumunda yapılacak ilk müdahale adımları tüm çalışanlara öğretilmelidir.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gözetiminde, yüksek sıcaklıkta çalışacak personelin sağlık muayeneleri periyodik olarak yapılmalı ve kronik rahatsızlığı olan çalışanlar için özel kısıtlamalar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anında kazazedenin derhal gölgeye alınması, soğutulması ve bilinci kapalıysa 112 Acil Çağrı Merkezi ile iletişime geçilmesi, hayati öneme sahip ilk müdahale adımlarıdır.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Panel Temizlik ve Bakım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Güneş panellerinin temizliği ve bakımı sırasında, 6331 sayılı İş Sağlığı ve Güvenliği Kanunu uyarınca öncelikle risk değerlendirmesi yapılmalı ve tüm tehlikeler belirlenerek uygun kontrol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alanına erişim yolları güvenli hale getirilmeli, panellerin üzerine doğrudan basılmamalıdır; çünkü bu durum mikro çatlaklara neden olarak panelin ömrünü kısaltabilir ve ciddi yaralanmalara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çalışmaları sırasında kullanılacak ekipmanlar, İşyeri Bina ve Eklentilerinde Alınacak Sağlık ve Güvenlik Önlemlerine İlişkin Yönetmelik gereğince periyodik olarak kontrol edilmeli ve hasarlı ekipmanlar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yüksekte çalışma yapması gerekiyorsa mutlaka toplu koruma önlemleri tercih edilmeli ve bu mümkün değilse kişisel koruyucu donanım eksiksiz şekilde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 ve Düşme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Panel temizliği sırasında kullanılan su ve temizlik maddeleri yüzeyin aşırı kayganlaşmasına neden olarak düşme riskini artırır; bu nedenle çalışma alanında kaymayı önleyici zemin kaplamaları veya uygun iş ayakkabıları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Eğimli çatılarda veya platformlarda yapılan çalışmalarda düşmeyi önleyici yaşam hatları kurulmalı ve çalışanların bu hatlara uygun şekilde bağlanması sağlanmalıdır; bu yüksekten düşme riskine karşı en etkili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 düzenli tutulmalı, temizlik ekipmanları ve hortumlar gibi takılmaya sebep olabilecek malzemeler çalışma esnasında düzenli bir şekilde depolanmalı ve geçiş yollarından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hava koşulları yakından takip edilmeli, aşırı rüzgarlı veya yağışlı havalarda panel temizliği gibi riskli operasyonlar ertelenerek çalışan güvenliği en üst seviyede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289</Slides>
  <Notes>289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289</vt:i4>
      </vt:variant>
    </vt:vector>
  </HeadingPairs>
  <TitlesOfParts>
    <vt:vector size="29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Enerji Sektörü</dc:title>
  <dc:subject>Enerji Sektörü</dc:subject>
  <dc:creator>Riskmatik İSG Platform</dc:creator>
  <cp:lastModifiedBy>Riskmatik İSG Platform</cp:lastModifiedBy>
  <cp:revision>1</cp:revision>
  <dcterms:created xsi:type="dcterms:W3CDTF">2026-07-27T18:33:29Z</dcterms:created>
  <dcterms:modified xsi:type="dcterms:W3CDTF">2026-07-27T18:33:29Z</dcterms:modified>
</cp:coreProperties>
</file>