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slideMasters/slideMaster305.xml" ContentType="application/vnd.openxmlformats-officedocument.presentationml.slideMaster+xml"/>
  <Override PartName="/ppt/slides/slide305.xml" ContentType="application/vnd.openxmlformats-officedocument.presentationml.slide+xml"/>
  <Override PartName="/ppt/slideMasters/slideMaster306.xml" ContentType="application/vnd.openxmlformats-officedocument.presentationml.slideMaster+xml"/>
  <Override PartName="/ppt/slides/slide306.xml" ContentType="application/vnd.openxmlformats-officedocument.presentationml.slide+xml"/>
  <Override PartName="/ppt/slideMasters/slideMaster307.xml" ContentType="application/vnd.openxmlformats-officedocument.presentationml.slideMaster+xml"/>
  <Override PartName="/ppt/slides/slide307.xml" ContentType="application/vnd.openxmlformats-officedocument.presentationml.slide+xml"/>
  <Override PartName="/ppt/slideMasters/slideMaster308.xml" ContentType="application/vnd.openxmlformats-officedocument.presentationml.slideMaster+xml"/>
  <Override PartName="/ppt/slides/slide308.xml" ContentType="application/vnd.openxmlformats-officedocument.presentationml.slide+xml"/>
  <Override PartName="/ppt/slideMasters/slideMaster309.xml" ContentType="application/vnd.openxmlformats-officedocument.presentationml.slideMaster+xml"/>
  <Override PartName="/ppt/slides/slide309.xml" ContentType="application/vnd.openxmlformats-officedocument.presentationml.slide+xml"/>
  <Override PartName="/ppt/slideMasters/slideMaster310.xml" ContentType="application/vnd.openxmlformats-officedocument.presentationml.slideMaster+xml"/>
  <Override PartName="/ppt/slides/slide310.xml" ContentType="application/vnd.openxmlformats-officedocument.presentationml.slide+xml"/>
  <Override PartName="/ppt/slideMasters/slideMaster311.xml" ContentType="application/vnd.openxmlformats-officedocument.presentationml.slideMaster+xml"/>
  <Override PartName="/ppt/slides/slide311.xml" ContentType="application/vnd.openxmlformats-officedocument.presentationml.slide+xml"/>
  <Override PartName="/ppt/slideMasters/slideMaster312.xml" ContentType="application/vnd.openxmlformats-officedocument.presentationml.slideMaster+xml"/>
  <Override PartName="/ppt/slides/slide312.xml" ContentType="application/vnd.openxmlformats-officedocument.presentationml.slide+xml"/>
  <Override PartName="/ppt/slideMasters/slideMaster313.xml" ContentType="application/vnd.openxmlformats-officedocument.presentationml.slideMaster+xml"/>
  <Override PartName="/ppt/slides/slide313.xml" ContentType="application/vnd.openxmlformats-officedocument.presentationml.slide+xml"/>
  <Override PartName="/ppt/slideMasters/slideMaster314.xml" ContentType="application/vnd.openxmlformats-officedocument.presentationml.slideMaster+xml"/>
  <Override PartName="/ppt/slides/slide314.xml" ContentType="application/vnd.openxmlformats-officedocument.presentationml.slide+xml"/>
  <Override PartName="/ppt/slideMasters/slideMaster315.xml" ContentType="application/vnd.openxmlformats-officedocument.presentationml.slideMaster+xml"/>
  <Override PartName="/ppt/slides/slide315.xml" ContentType="application/vnd.openxmlformats-officedocument.presentationml.slide+xml"/>
  <Override PartName="/ppt/slideMasters/slideMaster316.xml" ContentType="application/vnd.openxmlformats-officedocument.presentationml.slideMaster+xml"/>
  <Override PartName="/ppt/slides/slide316.xml" ContentType="application/vnd.openxmlformats-officedocument.presentationml.slide+xml"/>
  <Override PartName="/ppt/slideMasters/slideMaster317.xml" ContentType="application/vnd.openxmlformats-officedocument.presentationml.slideMaster+xml"/>
  <Override PartName="/ppt/slides/slide317.xml" ContentType="application/vnd.openxmlformats-officedocument.presentationml.slide+xml"/>
  <Override PartName="/ppt/slideMasters/slideMaster318.xml" ContentType="application/vnd.openxmlformats-officedocument.presentationml.slideMaster+xml"/>
  <Override PartName="/ppt/slides/slide318.xml" ContentType="application/vnd.openxmlformats-officedocument.presentationml.slide+xml"/>
  <Override PartName="/ppt/slideMasters/slideMaster319.xml" ContentType="application/vnd.openxmlformats-officedocument.presentationml.slideMaster+xml"/>
  <Override PartName="/ppt/slides/slide319.xml" ContentType="application/vnd.openxmlformats-officedocument.presentationml.slide+xml"/>
  <Override PartName="/ppt/slideMasters/slideMaster320.xml" ContentType="application/vnd.openxmlformats-officedocument.presentationml.slideMaster+xml"/>
  <Override PartName="/ppt/slides/slide320.xml" ContentType="application/vnd.openxmlformats-officedocument.presentationml.slide+xml"/>
  <Override PartName="/ppt/slideMasters/slideMaster321.xml" ContentType="application/vnd.openxmlformats-officedocument.presentationml.slideMaster+xml"/>
  <Override PartName="/ppt/slides/slide321.xml" ContentType="application/vnd.openxmlformats-officedocument.presentationml.slide+xml"/>
  <Override PartName="/ppt/slideMasters/slideMaster322.xml" ContentType="application/vnd.openxmlformats-officedocument.presentationml.slideMaster+xml"/>
  <Override PartName="/ppt/slides/slide322.xml" ContentType="application/vnd.openxmlformats-officedocument.presentationml.slide+xml"/>
  <Override PartName="/ppt/slideMasters/slideMaster323.xml" ContentType="application/vnd.openxmlformats-officedocument.presentationml.slideMaster+xml"/>
  <Override PartName="/ppt/slides/slide323.xml" ContentType="application/vnd.openxmlformats-officedocument.presentationml.slide+xml"/>
  <Override PartName="/ppt/slideMasters/slideMaster324.xml" ContentType="application/vnd.openxmlformats-officedocument.presentationml.slideMaster+xml"/>
  <Override PartName="/ppt/slides/slide324.xml" ContentType="application/vnd.openxmlformats-officedocument.presentationml.slide+xml"/>
  <Override PartName="/ppt/slideMasters/slideMaster325.xml" ContentType="application/vnd.openxmlformats-officedocument.presentationml.slideMaster+xml"/>
  <Override PartName="/ppt/slides/slide325.xml" ContentType="application/vnd.openxmlformats-officedocument.presentationml.slide+xml"/>
  <Override PartName="/ppt/slideMasters/slideMaster326.xml" ContentType="application/vnd.openxmlformats-officedocument.presentationml.slideMaster+xml"/>
  <Override PartName="/ppt/slides/slide326.xml" ContentType="application/vnd.openxmlformats-officedocument.presentationml.slide+xml"/>
  <Override PartName="/ppt/slideMasters/slideMaster327.xml" ContentType="application/vnd.openxmlformats-officedocument.presentationml.slideMaster+xml"/>
  <Override PartName="/ppt/slides/slide327.xml" ContentType="application/vnd.openxmlformats-officedocument.presentationml.slide+xml"/>
  <Override PartName="/ppt/slideMasters/slideMaster328.xml" ContentType="application/vnd.openxmlformats-officedocument.presentationml.slideMaster+xml"/>
  <Override PartName="/ppt/slides/slide328.xml" ContentType="application/vnd.openxmlformats-officedocument.presentationml.slide+xml"/>
  <Override PartName="/ppt/slideMasters/slideMaster329.xml" ContentType="application/vnd.openxmlformats-officedocument.presentationml.slideMaster+xml"/>
  <Override PartName="/ppt/slides/slide329.xml" ContentType="application/vnd.openxmlformats-officedocument.presentationml.slide+xml"/>
  <Override PartName="/ppt/slideMasters/slideMaster330.xml" ContentType="application/vnd.openxmlformats-officedocument.presentationml.slideMaster+xml"/>
  <Override PartName="/ppt/slides/slide330.xml" ContentType="application/vnd.openxmlformats-officedocument.presentationml.slide+xml"/>
  <Override PartName="/ppt/slideMasters/slideMaster331.xml" ContentType="application/vnd.openxmlformats-officedocument.presentationml.slideMaster+xml"/>
  <Override PartName="/ppt/slides/slide331.xml" ContentType="application/vnd.openxmlformats-officedocument.presentationml.slide+xml"/>
  <Override PartName="/ppt/slideMasters/slideMaster332.xml" ContentType="application/vnd.openxmlformats-officedocument.presentationml.slideMaster+xml"/>
  <Override PartName="/ppt/slides/slide332.xml" ContentType="application/vnd.openxmlformats-officedocument.presentationml.slide+xml"/>
  <Override PartName="/ppt/slideMasters/slideMaster333.xml" ContentType="application/vnd.openxmlformats-officedocument.presentationml.slideMaster+xml"/>
  <Override PartName="/ppt/slides/slide333.xml" ContentType="application/vnd.openxmlformats-officedocument.presentationml.slide+xml"/>
  <Override PartName="/ppt/slideMasters/slideMaster334.xml" ContentType="application/vnd.openxmlformats-officedocument.presentationml.slideMaster+xml"/>
  <Override PartName="/ppt/slides/slide334.xml" ContentType="application/vnd.openxmlformats-officedocument.presentationml.slide+xml"/>
  <Override PartName="/ppt/slideMasters/slideMaster335.xml" ContentType="application/vnd.openxmlformats-officedocument.presentationml.slideMaster+xml"/>
  <Override PartName="/ppt/slides/slide335.xml" ContentType="application/vnd.openxmlformats-officedocument.presentationml.slide+xml"/>
  <Override PartName="/ppt/slideMasters/slideMaster336.xml" ContentType="application/vnd.openxmlformats-officedocument.presentationml.slideMaster+xml"/>
  <Override PartName="/ppt/slides/slide336.xml" ContentType="application/vnd.openxmlformats-officedocument.presentationml.slide+xml"/>
  <Override PartName="/ppt/slideMasters/slideMaster337.xml" ContentType="application/vnd.openxmlformats-officedocument.presentationml.slideMaster+xml"/>
  <Override PartName="/ppt/slides/slide337.xml" ContentType="application/vnd.openxmlformats-officedocument.presentationml.slide+xml"/>
  <Override PartName="/ppt/slideMasters/slideMaster338.xml" ContentType="application/vnd.openxmlformats-officedocument.presentationml.slideMaster+xml"/>
  <Override PartName="/ppt/slides/slide338.xml" ContentType="application/vnd.openxmlformats-officedocument.presentationml.slide+xml"/>
  <Override PartName="/ppt/slideMasters/slideMaster339.xml" ContentType="application/vnd.openxmlformats-officedocument.presentationml.slideMaster+xml"/>
  <Override PartName="/ppt/slides/slide339.xml" ContentType="application/vnd.openxmlformats-officedocument.presentationml.slide+xml"/>
  <Override PartName="/ppt/slideMasters/slideMaster340.xml" ContentType="application/vnd.openxmlformats-officedocument.presentationml.slideMaster+xml"/>
  <Override PartName="/ppt/slides/slide340.xml" ContentType="application/vnd.openxmlformats-officedocument.presentationml.slide+xml"/>
  <Override PartName="/ppt/slideMasters/slideMaster341.xml" ContentType="application/vnd.openxmlformats-officedocument.presentationml.slideMaster+xml"/>
  <Override PartName="/ppt/slides/slide341.xml" ContentType="application/vnd.openxmlformats-officedocument.presentationml.slide+xml"/>
  <Override PartName="/ppt/slideMasters/slideMaster342.xml" ContentType="application/vnd.openxmlformats-officedocument.presentationml.slideMaster+xml"/>
  <Override PartName="/ppt/slides/slide342.xml" ContentType="application/vnd.openxmlformats-officedocument.presentationml.slide+xml"/>
  <Override PartName="/ppt/slideMasters/slideMaster343.xml" ContentType="application/vnd.openxmlformats-officedocument.presentationml.slideMaster+xml"/>
  <Override PartName="/ppt/slides/slide343.xml" ContentType="application/vnd.openxmlformats-officedocument.presentationml.slide+xml"/>
  <Override PartName="/ppt/slideMasters/slideMaster344.xml" ContentType="application/vnd.openxmlformats-officedocument.presentationml.slideMaster+xml"/>
  <Override PartName="/ppt/slides/slide344.xml" ContentType="application/vnd.openxmlformats-officedocument.presentationml.slide+xml"/>
  <Override PartName="/ppt/slideMasters/slideMaster345.xml" ContentType="application/vnd.openxmlformats-officedocument.presentationml.slideMaster+xml"/>
  <Override PartName="/ppt/slides/slide345.xml" ContentType="application/vnd.openxmlformats-officedocument.presentationml.slide+xml"/>
  <Override PartName="/ppt/slideMasters/slideMaster346.xml" ContentType="application/vnd.openxmlformats-officedocument.presentationml.slideMaster+xml"/>
  <Override PartName="/ppt/slides/slide346.xml" ContentType="application/vnd.openxmlformats-officedocument.presentationml.slide+xml"/>
  <Override PartName="/ppt/slideMasters/slideMaster347.xml" ContentType="application/vnd.openxmlformats-officedocument.presentationml.slideMaster+xml"/>
  <Override PartName="/ppt/slides/slide347.xml" ContentType="application/vnd.openxmlformats-officedocument.presentationml.slide+xml"/>
  <Override PartName="/ppt/slideMasters/slideMaster348.xml" ContentType="application/vnd.openxmlformats-officedocument.presentationml.slideMaster+xml"/>
  <Override PartName="/ppt/slides/slide348.xml" ContentType="application/vnd.openxmlformats-officedocument.presentationml.slide+xml"/>
  <Override PartName="/ppt/slideMasters/slideMaster349.xml" ContentType="application/vnd.openxmlformats-officedocument.presentationml.slideMaster+xml"/>
  <Override PartName="/ppt/slides/slide349.xml" ContentType="application/vnd.openxmlformats-officedocument.presentationml.slide+xml"/>
  <Override PartName="/ppt/slideMasters/slideMaster350.xml" ContentType="application/vnd.openxmlformats-officedocument.presentationml.slideMaster+xml"/>
  <Override PartName="/ppt/slides/slide3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 id="560" r:id="rId306"/>
    <p:sldId id="561" r:id="rId307"/>
    <p:sldId id="562" r:id="rId308"/>
    <p:sldId id="563" r:id="rId309"/>
    <p:sldId id="564" r:id="rId310"/>
    <p:sldId id="565" r:id="rId311"/>
    <p:sldId id="566" r:id="rId312"/>
    <p:sldId id="567" r:id="rId313"/>
    <p:sldId id="568" r:id="rId314"/>
    <p:sldId id="569" r:id="rId315"/>
    <p:sldId id="570" r:id="rId316"/>
    <p:sldId id="571" r:id="rId317"/>
    <p:sldId id="572" r:id="rId318"/>
    <p:sldId id="573" r:id="rId319"/>
    <p:sldId id="574" r:id="rId320"/>
    <p:sldId id="575" r:id="rId321"/>
    <p:sldId id="576" r:id="rId322"/>
    <p:sldId id="577" r:id="rId323"/>
    <p:sldId id="578" r:id="rId324"/>
    <p:sldId id="579" r:id="rId325"/>
    <p:sldId id="580" r:id="rId326"/>
    <p:sldId id="581" r:id="rId327"/>
    <p:sldId id="582" r:id="rId328"/>
    <p:sldId id="583" r:id="rId329"/>
    <p:sldId id="584" r:id="rId330"/>
    <p:sldId id="585" r:id="rId331"/>
    <p:sldId id="586" r:id="rId332"/>
    <p:sldId id="587" r:id="rId333"/>
    <p:sldId id="588" r:id="rId334"/>
    <p:sldId id="589" r:id="rId335"/>
    <p:sldId id="590" r:id="rId336"/>
    <p:sldId id="591" r:id="rId337"/>
    <p:sldId id="592" r:id="rId338"/>
    <p:sldId id="593" r:id="rId339"/>
    <p:sldId id="594" r:id="rId340"/>
    <p:sldId id="595" r:id="rId341"/>
    <p:sldId id="596" r:id="rId342"/>
    <p:sldId id="597" r:id="rId343"/>
    <p:sldId id="598" r:id="rId344"/>
    <p:sldId id="599" r:id="rId345"/>
    <p:sldId id="600" r:id="rId346"/>
    <p:sldId id="601" r:id="rId347"/>
    <p:sldId id="602" r:id="rId348"/>
    <p:sldId id="603" r:id="rId349"/>
    <p:sldId id="604" r:id="rId350"/>
    <p:sldId id="605" r:id="rId351"/>
  </p:sldIdLst>
  <p:notesMasterIdLst>
    <p:notesMasterId r:id="rId35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 Id="rId334" Type="http://schemas.openxmlformats.org/officeDocument/2006/relationships/slide" Target="slides/slide333.xml"/><Relationship Id="rId335" Type="http://schemas.openxmlformats.org/officeDocument/2006/relationships/slide" Target="slides/slide334.xml"/><Relationship Id="rId336" Type="http://schemas.openxmlformats.org/officeDocument/2006/relationships/slide" Target="slides/slide335.xml"/><Relationship Id="rId337" Type="http://schemas.openxmlformats.org/officeDocument/2006/relationships/slide" Target="slides/slide336.xml"/><Relationship Id="rId338" Type="http://schemas.openxmlformats.org/officeDocument/2006/relationships/slide" Target="slides/slide337.xml"/><Relationship Id="rId339" Type="http://schemas.openxmlformats.org/officeDocument/2006/relationships/slide" Target="slides/slide338.xml"/><Relationship Id="rId340" Type="http://schemas.openxmlformats.org/officeDocument/2006/relationships/slide" Target="slides/slide339.xml"/><Relationship Id="rId341" Type="http://schemas.openxmlformats.org/officeDocument/2006/relationships/slide" Target="slides/slide340.xml"/><Relationship Id="rId342" Type="http://schemas.openxmlformats.org/officeDocument/2006/relationships/slide" Target="slides/slide341.xml"/><Relationship Id="rId343" Type="http://schemas.openxmlformats.org/officeDocument/2006/relationships/slide" Target="slides/slide342.xml"/><Relationship Id="rId344" Type="http://schemas.openxmlformats.org/officeDocument/2006/relationships/slide" Target="slides/slide343.xml"/><Relationship Id="rId345" Type="http://schemas.openxmlformats.org/officeDocument/2006/relationships/slide" Target="slides/slide344.xml"/><Relationship Id="rId346" Type="http://schemas.openxmlformats.org/officeDocument/2006/relationships/slide" Target="slides/slide345.xml"/><Relationship Id="rId347" Type="http://schemas.openxmlformats.org/officeDocument/2006/relationships/slide" Target="slides/slide346.xml"/><Relationship Id="rId348" Type="http://schemas.openxmlformats.org/officeDocument/2006/relationships/slide" Target="slides/slide347.xml"/><Relationship Id="rId349" Type="http://schemas.openxmlformats.org/officeDocument/2006/relationships/slide" Target="slides/slide348.xml"/><Relationship Id="rId350" Type="http://schemas.openxmlformats.org/officeDocument/2006/relationships/slide" Target="slides/slide349.xml"/><Relationship Id="rId351" Type="http://schemas.openxmlformats.org/officeDocument/2006/relationships/slide" Target="slides/slide350.xml"/><Relationship Id="rId352" Type="http://schemas.openxmlformats.org/officeDocument/2006/relationships/notesMaster" Target="notesMasters/notesMaster1.xml"/><Relationship Id="rId353" Type="http://schemas.openxmlformats.org/officeDocument/2006/relationships/presProps" Target="presProps.xml"/><Relationship Id="rId354" Type="http://schemas.openxmlformats.org/officeDocument/2006/relationships/viewProps" Target="viewProps.xml"/><Relationship Id="rId355" Type="http://schemas.openxmlformats.org/officeDocument/2006/relationships/theme" Target="theme/theme1.xml"/><Relationship Id="rId35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5.xml"/>
		</Relationships>
</file>

<file path=ppt/notesSlides/_rels/notesSlide3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6.xml"/>
		</Relationships>
</file>

<file path=ppt/notesSlides/_rels/notesSlide3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7.xml"/>
		</Relationships>
</file>

<file path=ppt/notesSlides/_rels/notesSlide3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8.xml"/>
		</Relationships>
</file>

<file path=ppt/notesSlides/_rels/notesSlide3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9.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0.xml"/>
		</Relationships>
</file>

<file path=ppt/notesSlides/_rels/notesSlide3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1.xml"/>
		</Relationships>
</file>

<file path=ppt/notesSlides/_rels/notesSlide3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2.xml"/>
		</Relationships>
</file>

<file path=ppt/notesSlides/_rels/notesSlide3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3.xml"/>
		</Relationships>
</file>

<file path=ppt/notesSlides/_rels/notesSlide3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4.xml"/>
		</Relationships>
</file>

<file path=ppt/notesSlides/_rels/notesSlide3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5.xml"/>
		</Relationships>
</file>

<file path=ppt/notesSlides/_rels/notesSlide3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6.xml"/>
		</Relationships>
</file>

<file path=ppt/notesSlides/_rels/notesSlide3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7.xml"/>
		</Relationships>
</file>

<file path=ppt/notesSlides/_rels/notesSlide3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8.xml"/>
		</Relationships>
</file>

<file path=ppt/notesSlides/_rels/notesSlide3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9.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0.xml"/>
		</Relationships>
</file>

<file path=ppt/notesSlides/_rels/notesSlide3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1.xml"/>
		</Relationships>
</file>

<file path=ppt/notesSlides/_rels/notesSlide3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2.xml"/>
		</Relationships>
</file>

<file path=ppt/notesSlides/_rels/notesSlide3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3.xml"/>
		</Relationships>
</file>

<file path=ppt/notesSlides/_rels/notesSlide3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4.xml"/>
		</Relationships>
</file>

<file path=ppt/notesSlides/_rels/notesSlide3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5.xml"/>
		</Relationships>
</file>

<file path=ppt/notesSlides/_rels/notesSlide3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6.xml"/>
		</Relationships>
</file>

<file path=ppt/notesSlides/_rels/notesSlide3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7.xml"/>
		</Relationships>
</file>

<file path=ppt/notesSlides/_rels/notesSlide3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8.xml"/>
		</Relationships>
</file>

<file path=ppt/notesSlides/_rels/notesSlide3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9.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0.xml"/>
		</Relationships>
</file>

<file path=ppt/notesSlides/_rels/notesSlide3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1.xml"/>
		</Relationships>
</file>

<file path=ppt/notesSlides/_rels/notesSlide3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2.xml"/>
		</Relationships>
</file>

<file path=ppt/notesSlides/_rels/notesSlide3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3.xml"/>
		</Relationships>
</file>

<file path=ppt/notesSlides/_rels/notesSlide3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4.xml"/>
		</Relationships>
</file>

<file path=ppt/notesSlides/_rels/notesSlide3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5.xml"/>
		</Relationships>
</file>

<file path=ppt/notesSlides/_rels/notesSlide3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6.xml"/>
		</Relationships>
</file>

<file path=ppt/notesSlides/_rels/notesSlide3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7.xml"/>
		</Relationships>
</file>

<file path=ppt/notesSlides/_rels/notesSlide3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8.xml"/>
		</Relationships>
</file>

<file path=ppt/notesSlides/_rels/notesSlide3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9.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0.xml"/>
		</Relationships>
</file>

<file path=ppt/notesSlides/_rels/notesSlide3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1.xml"/>
		</Relationships>
</file>

<file path=ppt/notesSlides/_rels/notesSlide3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2.xml"/>
		</Relationships>
</file>

<file path=ppt/notesSlides/_rels/notesSlide3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3.xml"/>
		</Relationships>
</file>

<file path=ppt/notesSlides/_rels/notesSlide3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4.xml"/>
		</Relationships>
</file>

<file path=ppt/notesSlides/_rels/notesSlide3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5.xml"/>
		</Relationships>
</file>

<file path=ppt/notesSlides/_rels/notesSlide3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6.xml"/>
		</Relationships>
</file>

<file path=ppt/notesSlides/_rels/notesSlide3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7.xml"/>
		</Relationships>
</file>

<file path=ppt/notesSlides/_rels/notesSlide3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8.xml"/>
		</Relationships>
</file>

<file path=ppt/notesSlides/_rels/notesSlide3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9.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0.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Ergonomik Tehlikeler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Risklerin birbirini nasıl tetiklediğini açıklayın.
• Gerçek örnek: Gürültülü ve titreşimli ortamda çalışmanın yorgunluğu artırdığını belirtin.
• İnteraktif soru: Birden fazla risk faktörünün aynı anda olduğu bir iş istasyonuna örnek verebilir misiniz?
• Kritik nokta: Bütünsel değerlendirmenin önemine değinin.
• Ek bilgi: 6331 sayılı Kanun atfını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çeşitlendirmenin hem fiziksel hem zihinsel faydalarını belirtin.
• Gerçek örnek: Tek tip iş yapan bir çalışanın yaşadığı omuz ağrısı ve çeşitlendirme sonrası iyileşmeyi anlatın.
• İnteraktif soru: İşinize farklı bir görev eklense ergonomik yükünüz nasıl değişirdi?
• Kritik nokta: Çeşitlendirmenin yeni bir risk yaratmaması gerektiğini hatırlatın.
• Ek bilgi: 6331 sayılı Kanun'un iş tasarımı prensiplerine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kas iyileşmesi için zorunluluk olduğunu vurgulayın.
• Gerçek örnek: Uzun süre aynı pozisyonda çalışan birinin yaptığı basit esneme hareketlerini gösterin.
• İnteraktif soru: Molalarınızda kaslarınızı gevşetmek için neler yapıyorsunuz?
• Kritik nokta: Mola zamanlamasının yorgunluk oluşmadan yapılması gerektiğini belirtin.
• Ek bilgi: Germe egzersizlerinin kas üzerindeki olumlu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Yardımcı araçların insan gücünü korumadaki yerini anlatın.
• Gerçek örnek: Bir vakumlu kaldırıcı sayesinde ağır yüklerin nasıl kolayca taşındığını anlatın.
• İnteraktif soru: İş yerinizde manuel yükü azaltan hangi araçları kullanıyorsunuz?
• Kritik nokta: Bakımsız ekipmanın yarattığı ergonomik riski vurgulayın.
• Ek bilgi: Elle Taşıma İşleri Yönetmeliği'ndeki araç kullanımı maddesine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Yüksek frekanslı hareketlerin neden olduğu doku hasarını açıklayın.
• Gerçek örnek: Bant hızı düşürüldüğünde çalışanların yorgunluk seviyesindeki düşüşü anlatın.
• İnteraktif soru: İş hızınızın ergonomik sağlığınızı etkilediğini düşünüyor musunuz?
• Kritik nokta: İşin çalışana değil çalışanın işe uygun olması gerektiğini vurgulayın.
• Ek bilgi: Risk değerlendirmesinde frekans analizinin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yükseklik ayarının vücut üzerindeki etkilerini açıklayın.
• Gerçek örnek: Sabit tezgahların neden herkes için uygun olmadığını anlatın.
• İnteraktif soru: Çalışırken dirseklerinizin konumuna hiç dikkat ettiniz mi?
• Kritik nokta: Dirsek hizasının omuz gerilimini nasıl doğrudan etkilediğini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Hassas işlerde başın öne eğilmesinin yarattığı riski anlatın.
• Gerçek örnek: Mikroskop veya küçük parça montajı yapan personelin durumunu ele alın.
• İnteraktif soru: İnce iş yaparken boynunuzda ağrı hissediyor musunuz?
• Kritik nokta: Yükseklik ve aydınlatma arasındaki ilişkiyi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 işlerde neden alçak yüzey tercih edildiğini açıklayın.
• Gerçek örnek: Ağır parça montajında kol yorgunluğunun önlenmesi.
• İnteraktif soru: Ağır yük taşırken belinizi mi yoksa bacaklarınızı mı kullanıyorsunuz?
• Kritik nokta: Bel omurgasına binen baskının azaltılması.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Ayarlanabilir ekipmanların neden önemli olduğunu belirtin.
• Gerçek örnek: Vardiyalı sistemlerde masa yüksekliğinin ayarlanması.
• İnteraktif soru: Ekipmanınızın yüksekliğini en son ne zaman değiştirdiniz?
• Kritik nokta: Mekanizmaların bakımı ve çalışan eğitimi.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Postürün uzun vadeli etkilerini özetleyin.
• Gerçek örnek: Mikro molaların kas yorgunluğu üzerindeki etkisi.
• İnteraktif soru: Çalışırken duruşunuzu düzeltmek için ne yapıyorsunuz?
• Kritik nokta: Ergonomik kültürün bir ekip işi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sağlık olduğunu vurgulayın.
• Gerçek örnek: Yanlış sandalye yüksekliğinin uzun vadeli bel ağrısı etkisini anlatın.
• İnteraktif soru: Çalışırken omuzlarınızda veya belinizde ağrı hissediyor musunuz?
• Kritik nokta: Ekipmanların ayarlanabilirliği hayati önem taşır.
• Ek bilgi: 6331 sayılı İSG Kanunu işverene bu düzeni sağlama sorumluluğu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ve frekansın iyileşme üzerindeki rolünü anlatın.
• Gerçek örnek: Vardiyalı çalışmalarda mola düzeninin önemini vurgulayın.
• İnteraktif soru: İşinizde en sık tekrarladığınız hareket nedir?
• Kritik nokta: Elle Taşıma İşleri Yönetmeliği sınırlarına dikkat çekin.
• Ek bilgi: İdari kontrol yöntemlerini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bölgelerini normal ve maksimum olarak tanımlayın.
• Gerçek örnek: Uzanarak kaldırılan ağır bir parçanın belde yarattığı kuvveti anlatın.
• İnteraktif soru: Çalışma masanızda en uzak noktada ne var? Oraya ne sıklıkla uzanıyorsunuz?
• Kritik nokta: Uzanma mesafesini azaltmak için ekipmanların yerini değiştirin.
• Ek bilgi: Elle Taşıma İşleri Yönetmeliği bu sınırları belirler.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Kullanım sıklığının önemine değinin.
• Gerçek örnek: Sürekli uzanılan bir tornavidanın gün sonundaki yorgunluğunu hayal ettirin.
• İnteraktif soru: Gün içinde en çok kullandığınız alet nedir, nerede duruyor?
• Kritik nokta: Ağır yüklerin mutlaka bel hizasında olması gerektiğini hatırlatın.
• Ek bilgi: Düzenleme, kaza riskini azaltan en kolay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verimliliğinin kas yorgunluğuyla ilişkisini açıklayın.
• Gerçek örnek: Montaj hattındaki hatalı yerleşimin işçiyi nasıl yorduğunu anlatın.
• İnteraktif soru: İş akışınızda en çok vakit kaybettiğiniz veya sizi zorlayan hareket nedir?
• Kritik nokta: Gereksiz dönme ve eğilmelerden kaçınılmalıdır.
• Ek bilgi: Verimli akış, daha az kaza demektir.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bir güvenlik kültürü olduğunu belirtin.
• Gerçek örnek: Dağınık bir tezgahta kesici aletin yaratabileceği riski örnekleyin.
• İnteraktif soru: Vardiya sonunda tezgahınızı temiz ve düzenli bırakıyor musunuz?
• Kritik nokta: Her şeyin bir yeri olmalı ve her şey yerinde durmalı.
• Ek bilgi: 5S metodolojisi ergonomik tehlikeleri proaktif olarak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Alet tasarımının sadece işlev değil, sağlık odaklı olması gerektiğini vurgulayın.
• Gerçek örnek: Yanlış tasarlanmış bir el aletinin uzun süreli kullanımda neden olduğu karpal tünel sendromu riskinden bahsedin.
• İnteraktif soru: Kullandığınız el aletlerinde sizi en çok yoran özellik nedir?
• Kritik nokta: Aletin ağırlık merkezinin avuç içinde kalması gerektiğini belirtin.
• Ek bilgi: Ergonomik tasarımın iş verimliliğini yüzde 20 oranında artırdığına dair verileri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Bileğin bükülmesinin tendonlar üzerindeki mekanik baskısını anlatın.
• Gerçek örnek: Tornavida kullanımı sırasında bileğin bükülmesinin neden olduğu ağrıları örnekleyin.
• İnteraktif soru: Çalışırken bileğinizin büküldüğünü hiç fark ettiniz mi?
• Kritik nokta: Alet sapının açısının, bilek hizasına göre tasarlanması gerektiğini vurgulayın.
• Ek bilgi: Nötr pozisyonun kas yorgunluğunu yüzde 40 oranında azalttığını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vücut üzerindeki kümülatif etkisini açıklayın.
• Gerçek örnek: Beyaz parmak hastalığı (Raynaud sendromu) riskinden bahsedin.
• İnteraktif soru: Titreşimli bir alet kullanırken ellerinizde karıncalanma hissettiğiniz oluyor mu?
• Kritik nokta: Sönümleyici eldivenlerin standartlara uygun olması gerektiğini vurgulayın.
• Ek bilgi: Titreşim değerlerinin yönetmelikte belirtilen sınır değerleri aşmaması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Ağırlık dengesinin kas-iskelet sistemi üzerindeki uzun vadeli etkilerini vurgulayın.
• Gerçek örnek: Dengesiz bir aletin düşürülme riskini ve buna bağlı yaralanmaları anlatın.
• İnteraktif soru: Ağırlık merkezinin yanlış olması işinizi ne kadar zorlaştırıyor?
• Kritik nokta: Aletin ağırlığının, işçinin fiziksel kapasitesine uygun olması gerektiğini hatırlatın.
• Ek bilgi: Ağırlık dengesinin doğru olduğu aletlerde hata payının azaldığını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Sap malzemesinin deri sağlığı ve kavrama üzerindeki etkisini vurgulayın.
• Gerçek örnek: Kaygan saplar nedeniyle meydana gelen küçük çaplı kesik vakalarını örnekleyin.
• İnteraktif soru: Alet sapının dokusu sizin için ne kadar önemli?
• Kritik nokta: Sapın çapının, farklı el boyutlarına uygun olması gerektiğini belirtin.
• Ek bilgi: Ergonomik saplı aletlerin, kaza oranlarını düşürdüğüne dair gözlemleri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malzeme akışının sadece zaman değil, sağlık açısından da neden önemli olduğunu vurgulayın. Gerçek örnek olarak bir montaj hattında parçaların ulaşım mesafesinin azaltılmasını anlatın. Kritik nokta olarak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Değerlendirme yöntemlerinden bahsedin.
• Gerçek örnek: Gözlem formlarının nasıl doldurulması gerektiğini anlatın.
• İnteraktif soru: İş yerinizde risklerin nasıl değerlendirildiğini biliyor musunuz?
• Kritik nokta: Kayıt tutmanın yasal zorunluluk olduğunu vurgulayın.
• Ek bilgi: 6331 sayılı Kanun kapsamında risk değerlendirmesi.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Gereksiz hareketin işin yorgunluk katsayısını nasıl artırdığını açıklayın. İnteraktif soru olarak çalışanlara kendi işlerinde en çok yoruldukları hareketin ne olduğunu sorun. Kritik nokta olarak elin doğal kavrama bölgesini (çalışma zarfı)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Yalın akışın sadece üretim hızı değil, çalışan sağlığı için de nasıl bir koruma kalkanı olduğunu vurgulayın. Gerçek örnek olarak bir üretim hattındaki darboğazın nasıl insan hatasına yol açtığını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duruşun neden hareketli işten daha yorucu olduğunu açıklayın. Çalışanlara bekleme sürelerinde yapabilecekleri basit postür düzeltme egzersizlerini gösterin. Kritik nokta olarak uzun süreli ayakta beklemenin dolaşım sistemi üzerindeki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Ergonominin bir maliyet değil, verimlilik artırıcı bir yatırım olduğunu vurgulayın. Çalışanların kendi çalışma ortamlarında gördükleri ergonomik aksaklıkları paylaşmalarını isteyin. Kapanışta ergonomik bir ortamın hem işverene hem çalışana kazandırdığını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Persentil kavramının popülasyonu nasıl temsil ettiğini açıklayın.
• Gerçek örnek: Standart sandalyelerin çok kısa veya çok uzun boylu kişilerde yarattığı duruş bozukluklarını anlatın.
• İnteraktif soru: Çalışma alanınızda boyunuza göre ayarlayamadığınız bir ekipman var mı?
• Kritik nokta: 5-95 persentil dışındaki yüzde 10'luk kesimin (çok kısa/uzun) özel durumlarının ihmal edilmemesi gerektiğini vurgulayın.
• Ek bilgi: Antropometrik verilerin periyodik olarak güncellenmesi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Ayarlanabilirliğin sadece konfor değil bir güvenlik gerekliliği olduğunu belirtin.
• Gerçek örnek: Yanlış yükseklikteki masaların omuz ve boyun kaslarında yarattığı gerilimi açıklayın.
• İnteraktif soru: Sandalyenizi en son ne zaman kendinize göre ayarladınız?
• Kritik nokta: Ayarlanabilir ekipmanların bakımının ve temizliğinin önemini vurgulayın.
• Ek bilgi: Elle Taşıma İşleri Yönetmeliği'ne atıfta bulunarak yükün vücuda yakın tutulması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herkese hitap etmesi gerektiğini vurgulayın.
• Gerçek örnek: Yaşlanan iş gücünün kas esnekliğindeki azalma nedeniyle ergonomik desteğe daha fazla ihtiyaç duyduğunu anlatın.
• İnteraktif soru: Farklı fiziksel özelliklere sahip iş arkadaşlarınızla aynı ekipmanı kullanırken ne gibi sorunlar yaşıyorsunuz?
• Kritik nokta: Risk değerlendirmesinde çalışan çeşitliliğinin mutlaka bir değişken olarak yer alması gerektiğini belirtin.
• Ek bilgi: Kapsayıcı tasarımın iş kazalarını önlemedeki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ortamının bir bütün olarak düşünülmesi gerektiğini açıklayın.
• Gerçek örnek: Sık kullanılan aletlerin uzağa konulmasının neden olduğu sırt ağrılarını örnekleyin.
• İnteraktif soru: Çalışma alanınızda en sık kullandığınız nesneler elinizin altında mı?
• Kritik nokta: Hareket serbestliğinin acil durumlarda tahliyeyi kolaylaştırdığını vurgulayın.
• Ek bilgi: Elle Taşıma İşleri Yönetmeliği'ne göre yükün güvenli taşınma mesafelerini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çalışan katılımı olmadan başarılı olamayacağını belirtin.
• Gerçek örnek: Bir çalışanın geri bildirimiyle iyileştirilen bir çalışma istasyonu örneğini anlatın.
• İnteraktif soru: Ergonomik bir sorun yaşadığınızda bunu kime bildirmeniz gerektiğini biliyor musunuz?
• Kritik nokta: İSG süreçlerine katılımın yasal bir hak ve sorumluluk olduğunu hatırlatın.
• Ek bilgi: Ergonomik iyileştirmelerin sadece teknik değil, kültürel bir süreç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statik duruşun boyun ve omuz kaslarında yarattığı baskıyı açıklayın.
• Gerçek örnek: Masa başında boyun sertleşmesi yaşayan bir çalışanın günlük rutinini anlatın.
• İnteraktif soru: Aranızda gün sonunda boyun ağrısı hisseden var mı?
• Kritik nokta: Hareketlerin yavaş yapılması gerektiği uyarısını mutlaka yapın.
• Ek bilgi: İSG mevzuatındaki ergonomi yükümlülüklerine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 hatırlatın.
• Gerçek örnek: Ayarlanabilir masaların bel ağrısını nasıl azalttığını anlatın.
• İnteraktif soru: İş istasyonunuzda sizi rahatsız eden bir ekipman var mı?
• Kritik nokta: İzolasyon sistemlerinin titreşim üzerindeki etkisi.
• Ek bilgi: Yönetmeliklere uyumun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gerginliğin iş verimliliği üzerindeki olumsuz etkilerini belirtin.
• Gerçek örnek: Sürekli bilgisayar başında çalışan birinin omuz gerginliğini nasıl yönetebileceğini anlatın.
• İnteraktif soru: İşyerinde gerginliği azaltmak için neler yapıyorsunuz?
• Kritik nokta: Gerginliğin sadece fiziksel değil, zihinsel yorgunluğa da yol açtığını vurgulayın.
• Ek bilgi: İlgili İSG mevzuatının proaktif yaklaşım ilkelerine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Kasların esnekliğini korumanın süreklilik gerektirdiğini hatırlatın.
• Gerçek örnek: Düzenli molalar veren bir çalışanın gün sonundaki yorgunluk seviyesi ile vermeyenin kıyaslamasını yapın.
• İnteraktif soru: Gün içinde egzersiz yapmak için fırsat bulabiliyor musunuz?
• Kritik nokta: Egzersizin bir rutin haline getirilmesi gerektiğini vurgulayın.
• Ek bilgi: Mevzuatın çalışma düzeni planlaması konusundaki önerilerini aktarın.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teknikle yapılan egzersizin zararlarını anlatın.
• Gerçek örnek: Nefes kontrolünün kas gevşemesindeki rolünü uygulamalı gösterin.
• İnteraktif soru: Egzersiz yaparken nefesinizi tuttuğunuzu fark ettiniz mi?
• Kritik nokta: Sarsıntılı hareketlerden kaçınmanın önemi.
• Ek bilgi: Ergonomi eğitimlerinin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vücudu aktif tutmak için en iyi zaman olduğunu belirtin.
• Gerçek örnek: Güvenli bir mola alanı seçiminin neden önemli olduğunu açıklayın.
• İnteraktif soru: Molalarınızı nasıl değerlendiriyorsunuz?
• Kritik nokta: Çevresel güvenliğin (ekipman, alan) unutulmaması gerektiğini vurgulayın.
• Ek bilgi: Elle Taşıma İşleri Yönetmeliği'nin fiziksel güvenliğe yaklaşımına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 sağlığının iş verimliliği üzerindeki etkisini vurgulayın.
• Gerçek örnek: Yanlış eğilme sonucu oluşan basit incinmelerden bahsedin.
• İnteraktif soru: Gün içinde belinizde yorgunluk hissediyor musunuz?
• Kritik nokta: Hareketlerin yavaşlığı ve kontrollü yapılması.
• Ek bilgi: Egzersiz öncesi doktor onayı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 bölgenin vücudun merkezi olduğunu belirtin.
• Gerçek örnek: Ağır bir koli kaldırırken karın kaslarının destek görevini anlatın.
• İnteraktif soru: Plank hareketinin ne kadar süre yapılabileceğini sorun.
• Kritik nokta: Omurganın nötr pozisyonda tutulması.
• Ek bilgi: Düzenli çalışma ile postür kalıcı olarak düzelir.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Esnekliğin hareket kabiliyetini artırdığını hatırlatın.
• Gerçek örnek: Uzun süre bilgisayar başında çalışanlardaki boyun ve sırt sertliği.
• İnteraktif soru: Esneme molalarını kimler düzenli yapıyor?
• Kritik nokta: Esneme sırasında nefes almanın önemi.
• Ek bilgi: Statik esneme kasları gevşetir.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Ağrının bir uyarı mekanizması olduğunu belirtin.
• Gerçek örnek: İhmal edilen küçük bir ağrının kronik fıtığa dönüşmesi.
• İnteraktif soru: Ağrı hissettiğinizde ilk ne yaparsınız?
• Kritik nokta: Ağrıyı maskelemeyin, sebebini araştırın.
• Ek bilgi: Ergonomi tek başına yeterli değildir, egzersizle desteklenmelidir.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İstikrarın her şey olduğunu vurgulayın.
• Gerçek örnek: Haftada bir yapılan egzersizin etkisi ile günlük yapılanın farkı.
• İnteraktif soru: Kendi egzersiz rutininizi nasıl oluşturursunuz?
• Kritik nokta: Egzersizi iş planının bir parçası olarak görün.
• Ek bilgi: Grup aktiviteleri motivasyonu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Karpal tünel sendromunun yaygınlığını vurgulayın.
• Gerçek örnek: Uzun süre yanlış fare kullanımı sonucu oluşan ağrıları anlatın.
• İnteraktif soru: Gün içinde bilek ağrısı hisseden var mı?
• Kritik nokta: Egzersizlerin düzenli yapılması gerektiğini belirtin.
• Ek bilgi: Ergonomik ekipmanların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KİSR kavramının sadece ağır işlerde değil, ofis işlerinde de görüldüğünü vurgulayın.
• Gerçek örnek: Sürekli aynı hareketi yapan bir operatörün el bileğindeki ağrıdan bahsedin.
• İnteraktif soru: Çalışırken vücudunuzun hangi bölgesinde gün sonunda ağrı hissediyorsunuz?
• Kritik nokta: KİSR bir kaza değil, zamanla gelişen bir sağlık sorunudur.
• Ek bilgi: 6331 sayılı kanunun işverene yüklediği risk değerlendirme görevini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Tendonların sürtünmesiz çalışmasının önemini açıklayın.
• Gerçek örnek: Tekrarlı el hareketleri gerektiren montaj işlerini örnek verin.
• İnteraktif soru: Parmaklarınızı açıp kapatırken zorlanıyor musunuz?
• Kritik nokta: Hareketlerin yavaş yapılması gerektiğini vurgulayın.
• Ek bilgi: Tendon iltihaplanmasını önleyici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Kas gerginliğinin kümülatif etkisini anlatın.
• Gerçek örnek: Klavye başında uzun süre kalanların yaşadığı gerginlik.
• İnteraktif soru: Şu an ön kolunuzda bir gerginlik hissediyor musunuz?
• Kritik nokta: Nefes alıp vermenin kas gevşemesindeki rolü.
• Ek bilgi: Statik yükten korunmanın yolları.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zaman kaybı değil yatırım olduğunu anlatın.
• Gerçek örnek: Bir saatlik yoğun çalışma sonrası verilen kısa ara.
• İnteraktif soru: Molalarınızda neler yapıyorsunuz?
• Kritik nokta: Pasif dinlenmenin önemi.
• Ek bilgi: İşveren sorumluluğu olarak mola yönetimi.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İstikrarın önemini vurgulayın.
• Gerçek örnek: Günlük rutin haline gelen egzersizlerin faydası.
• İnteraktif soru: Egzersizleri hatırlamak için ne yapıyorsunuz?
• Kritik nokta: Kas hafızasının gelişimi.
• Ek bilgi: Sağlıklı çalışma ortamı vizyonu.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başında uzun süre çalışmanın göz kasları üzerindeki baskısını anlatın.
• Gerçek örnek: Sürekli ekrana bakmanın yarattığı bulanık görme şikayetinden bahsedin.
• İnteraktif soru: Aranızda gün içinde göz ağrısı veya yanma hisseden var mı?
• Kritik nokta: 20 saniyelik sürenin kısa görünse de göz kaslarını dinlendirmek için yeterli olduğunu vurgulayın.
• Ek bilgi: 20 feet mesafesinin yaklaşık 6 metreye denk geldiğini ve oda içindeki uzak bir noktaya bakmanın yeterli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Yakın odaklanmanın gözdeki kas yükünü açıklayın.
• Gerçek örnek: Akıllı telefon kullanımının göz kaslarında yarattığı sürekli gerginlikten bahsedin.
• İnteraktif soru: İşyerinde uzağa bakabileceğiniz bir alan var mı?
• Kritik nokta: Ekranın konumunun göz sağlığı üzerindeki etkisini vurgulayın.
• Ek bilgi: Uzağa bakma egzersizinin zihinsel olarak da kısa bir mola etkisi yarattığını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kapaklarının gözü koruma ve dinlendirme işlevini açıklayın.
• Gerçek örnek: Uzun süre ekrana bakmanın yarattığı ışığa karşı hassasiyeti örnekleyin.
• İnteraktif soru: Gözlerinizi kapatıp dinlendirmeyi gün içinde ne sıklıkla yapıyorsunuz?
• Kritik nokta: Avuç içlerini göze bastırmadan kullanmanın önemini belirtin.
• Ek bilgi: Bu yöntemin sadece gözü değil, zihinsel odaklanmayı da tazelediğini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başında göz kırpmanın neden azaldığını açıklayın.
• Gerçek örnek: Kuru ve klimalı ofis ortamlarının göz kuruluğuna etkisini anlatın.
• İnteraktif soru: Gözlerinizde gün içinde batma veya yanma hissediyor musunuz?
• Kritik nokta: Göz kırpmanın gözyaşını göz yüzeyine yayma işlevini vurgulayın.
• Ek bilgi: Göz kuruluğu devam ederse uzman hekime danışılması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sadece dinlenme değil, sağlık koruma olduğunu belirtin.
• Gerçek örnek: Masa başı çalışmanın yarattığı boyun ve sırt ağrılarının göz yorgunluğu ile bağlantısını kurun.
• İnteraktif soru: Molalarınızda neler yapıyorsunuz?
• Kritik nokta: Molayı masa başında değil, hareket ederek geçirmenin önemini vurgulayın.
• Ek bilgi: Molaların yasal bir hak olduğunu ve verimliliği artırdığını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Hamilelik sürecinde vücut ağırlık merkezinin değiştiğini vurgulayın.
• Gercek ornek: Ofis ortamında bel desteği kullanımının ağrıları nasıl azalttığını anlatın.
• Kritik nokta: Ergonomik düzenlemenin sadece konfor değil, sağlık açısından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biyomekanik yapısının sınırlarını aşan hareketlerin riskini vurgulayın.
• Gerçek örnek: Yanlış pozisyonda bilgisayar başında oturan bir çalışanın boyun düzleşmesi sorunu.
• İnteraktif soru: Bilgisayar ekranınızın göz hizanızda olup olmadığını kontrol ettiniz mi?
• Kritik nokta: Elle Taşıma İşleri Yönetmeliği'ndeki yük taşıma limitlerine dikkat çekin.
• Ek bilgi: Ergonomik bir çalışma alanı için temel ayarların nasıl yapılması gerektiğini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Elle taşıma işlerinin hamilelikte yarattığı riski belirtin.
• Kritik nokta: Görev değişikliğinin yasal bir hak olduğunu vurgulayın.
• Ek bilgi: İşverenin bu konuda inisiyatif değil, yasal sorumluluk taşıdığını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Dolaşım bozukluklarının önlenmesinde hareketin önemini anlatın.
• Kritik nokta: Molaların bir lütuf değil, yasal bir ihtiyaç olduğunu vurgulayın.
• Interaktif soru: İşyerinizdeki mola alanları hamile bir çalışanın dinlenmesi için uygun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Basit ekipmanların (ayak desteği gibi) etkisini vurgulayın.
• Kritik nokta: Ortamdaki kimyasallara ve hava kalitesine dikkat edin.
• Ek bilgi: İşverenin bu ekipmanları sağlamakla yükümlü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Risk değerlendirmesinin dinamik bir süreç olduğunu belirtin.
• Kritik nokta: Özellikle kimyasal ve radyasyon risklerine karşı sıfır tolerans gösterilmelidir.
• Ek bilgi: İşyeri hekimi ile düzenli iletişimin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Duruş bozukluklarının iş hayatındaki yaygınlığına değinin.
• Gerçek örnek: Sürekli öne eğilerek çalışan birinde görülen boyun düzleşmesi vakasını anlatın.
• İnteraktif soru: Çalışırken omuzlarınızın kulaklarınıza yaklaştığını fark ettiğiniz oluyor mu?
• Kritik nokta: Bel desteğinin omurga sağlığı için önemi.
• Ek bilgi: Sandalye ayarlarının kişisel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yükün neden bir tehlike olduğunu tanımlayın.
• Gerçek örnek: Aynı pozisyonda saatlerce çalışan birinin yaşadığı sırt tutulması.
• İnteraktif soru: Çalışırken kaç dakikada bir pozisyon değiştiriyorsunuz?
• Kritik nokta: Statik yükün kan dolaşımı üzerindeki etkisi.
• Ek bilgi: Dinamik çalışma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yüksekliğinin boyun üzerindeki etkisini vurgulayın.
• Gerçek örnek: Dizüstü bilgisayar kullanımı sırasında oluşan boyun ağrıları.
• İnteraktif soru: Ekranınızın üst kenarı göz hizanızda mı?
• Kritik nokta: Yanlış ekran açısının yarattığı asimetrik gerilim.
• Ek bilgi: Ekran standı kullanmanın faydalarından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Hareket etmenin vücut üzerindeki iyileştirici gücünden bahsedin.
• Gerçek örnek: Masa başında yapılabilecek basit bir esneme hareketi gösterin.
• İnteraktif soru: Gün içinde hiç esniyor musunuz?
• Kritik nokta: Egzersizlerin yavaş ve kontrollü olması.
• Ek bilgi: Ağrı varsa egzersiz yapmanın sakıncaları.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bildirimin yasal ve sağlık açısından önemini belirtin.
• Gerçek örnek: Küçük bir sırt ağrısını ihmal edip fıtığa dönüşen bir vaka.
• İnteraktif soru: Ağrılarınızı kime bildireceğinizi biliyor musunuz?
• Kritik nokta: Sağlık gözetiminin yasal zorunluluğu.
• Ek bilgi: İşyeri hekiminin ergonomi konusundaki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fıtığının sadece bir ağrı değil, iş gücü kaybına yol açan bir sağlık sorunu olduğunu vurgulayın.
• Gerçek örnek: Yanlış kaldırma tekniğiyle oluşan ani bel tutulması vakalarını anlatın.
• Kritik nokta: Elle taşıma yönetmeliğindeki fiziksel risk faktörlerine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Hasarın birikimli olduğunu ve bir sabah aniden ortaya çıkmadığını anlatın.
• Gerçek örnek: Bir üretim hattında her 5 saniyede bir aynı vidayı sıkan çalışanın yaşadığı süreç.
• İnteraktif soru: İşinizde gün boyu sürekli tekrarladığınız hareketler var mı?
• Kritik nokta: Molaların sadece dinlenme değil, doku onarımı için gerekli olduğunu belirtin.
• Ek bilgi: 6331 sayılı Kanun ve Risk Değerlendirmesi Yönetmeliği çerçevesinde çalışma süresi/mola düzenine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Omurganın biyomekaniğini basit bir benzetmeyle anlatın.
• Kritik nokta: Disk basıncının sadece ağır kaldırmada değil, uzun süreli yanlış oturuşta da oluştuğunu belirtin.
• Ek bilgi: Ergonomik çalışma ortamının disk sağlığı üzerindeki olumlu etkilerini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Doğru ve yanlış kaldırma tekniklerini uygulamalı olarak gösterin.
• İnteraktif soru: Katılımcılara işlerinde en çok zorlandıkları kaldırma hareketlerini sorun.
• Kritik nokta: Yükü vücuda yakın tutmanın ağırlık merkezini nasıl değiştirdiğini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mühendislik önlemlerinin neden en etkili yöntem olduğunu anlatın.
• Gerçek örnek: Mekanik bir yardımcı kullanıldıktan sonra azalan bel ağrısı vakalarından bahsedin.
• Kritik nokta: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hak ve sorumluluk olduğunu belirtin.
• Kritik nokta: İşyeri hekiminin tavsiyelerine uymanın önemini vurgulayın.
• Kapanış: Sağlık kayıtlarının düzenli tutulmasının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Karpal tünel sendromunun sadece ofis çalışanlarında değil, sanayi tipi el aleti kullananlarda da yaygın olduğunu belirtin.
• Gerçek örnek: Montaj hattında sürekli tornavida sıkan bir çalışanın bilek hareketlerini örnek gösterin.
• İnteraktif soru: Çalışırken bileklerinizde gün sonunda yorgunluk veya sızlama hissediyor musunuz?
• Kritik nokta: Sendromun ilerleyici olduğunu ve erken müdahalenin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Belirtilerin başlangıçta hafif, zamanla şiddetli hale geldiğini açıklayın.
• Gerçek örnek: Nesneleri tutamama veya düşürme vakalarından bahsedin.
• İnteraktif soru: Gece uyurken elinizde uyuşma hissedip elinizi sallama ihtiyacı duydunuz mu?
• Kritik nokta: Bu belirtilerin sinir hasarının işareti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 pozisyonun ne olduğunu (bileğin bükülmediği düz hat) gösterin.
• Gerçek örnek: Klavye yüksekliğinin bilek açısına etkisini anlatın.
• İnteraktif soru: Çalışırken bileğinizin masaya değdiği noktayı kontrol edin, baskı var mı?
• Kritik nokta: Bileğin bükülmesinin sinir kanalını daralttığını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hak olduğunu hatırlatın.
• Gerçek örnek: Erken evrede basit bir bileklik kullanımı ile iyileşme sürecini örnekleyin.
• İnteraktif soru: Son sağlık muayenenizde doktorunuza el bileği şikayetinizi hiç sordunuz mu?
• Kritik nokta: Şikayetleri gizlemenin uzun vadede çalışana zarar verdiğini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ekipmanın maliyet değil, verimlilik yatırımı olduğunu belirtin.
• Gerçek örnek: Titreşimli el aletlerinin neden olduğu uzun vadeli hasarları anlatın.
• İnteraktif soru: Kullandığınız el aletlerinin sapları elinize tam oturuyor mu?
• Kritik nokta: Ekipman seçiminde çalışanın konforunun esas alınması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Tendinit ve tenosinovit arasındaki farkı kısaca açıklayın.
• Gerçek örnek: Sürekli aynı bilek hareketini yapan bir montaj hattı çalışanını hayal edin.
• İnteraktif soru: Çalışırken eklemlerinizde hiç sızı hissettiniz mi?
• Kritik nokta: İltihaplanma süreci tedavi edilmezse doku hasarına dönüşür.
• Ek bilgi: Erken bildirim, meslek hastalığına dönüşümü engeller.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şikayetlerin ihmal edilmemesi gerektiğini vurgulayın.
• Gerçek örnek: Bel ağrısını önemsemeyen bir çalışanın yaşadığı uzun süreli tedavi süreci.
• İnteraktif soru: İşyeri hekimine daha önce kas ağrısı şikayetiyle başvurdunuz mu?
• Kritik nokta: Şikayetlerin sadece bireysel değil, kurumsal bir risk göstergesi olduğunu anlatın.
• Ek bilgi: Sağlık gözetiminin 6331 sayılı kanundaki yeri.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vücutta birikimli bir etki yarattığını belirtin.
• Gerçek örnek: Klavye başında saatlerce aynı hızda yazı yazan bir veri giriş operatörü.
• İnteraktif soru: İşinizde gün boyu yaptığınız en tekrarlı hareket nedir?
• Kritik nokta: Rotasyonun kas gruplarını dinlendirmedeki rolü.
• Ek bilgi: Doku hasarı aniden değil, süreç içinde gelişir.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Dinlenmenin sadece bir mola değil, biyolojik bir onarım süreci olduğunu vurgulayın.
• Gerçek örnek: Bir saatlik çalışmanın ardından yapılan 5 dakikalık esneme egzersizi.
• İnteraktif soru: Çalışırken molalarınızı nasıl değerlendiriyorsunuz?
• Kritik nokta: Mikro-mola kavramı ve uygulanabilirliği.
• Ek bilgi: Dinlenmeyen kas dokusu daha hızlı yıpranır.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sandalye değil, çalışma disiplini olduğunu anlatın.
• Gerçek örnek: Yük kaldırırken bacakların kullanılması ile belin kullanılması arasındaki fark.
• İnteraktif soru: Çalışma masanızda kendinizi rahat hissediyor musunuz?
• Kritik nokta: Nötr duruşun korunması.
• Ek bilgi: Ergonomik ekipmanlar, doğru kullanılmadığında etkisizdir.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Tıbbi müdahalenin önemini ve işyeri hekiminin rolünü açıklayın.
• Gerçek örnek: Fizik tedavi sürecinde olan bir çalışanın işe dönüş planı.
• İnteraktif soru: İşyeri hekimine hangi durumlarda başvurulması gerektiğini biliyor musunuz?
• Kritik nokta: Sağlık kayıtlarının tutulmasının yasal önemi.
• Ek bilgi: Tedavi süreci sabır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Omuzun vücuttaki en hareketli eklem olduğunu ve bu nedenle yaralanmalara en açık bölgelerden biri olduğunu vurgulayın.
• Gerçek örnek: Tavana yakın montaj hatlarında çalışanların yaşadığı omuz yorgunluğunu örnek verin.
• İnteraktif soru: Aranızda gün sonunda omuz ağrısı yaşayan var mı?
• Kritik nokta: Ağrının ihmal edilmemesi gerektiğini ve erken teşhisin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omuz tendonlarını nasıl zorladığını açıklayın.
• Gerçek örnek: Raflara malzeme yerleştirirken yapılan omuz üstü kaldırma hatalarını anlatın.
• İnteraktif soru: Yükü omuz üstüne kaldırmak yerine alternatif ne yapılabilir?
• Kritik nokta: Yük kaldırma mesafesinin vücuda yakın olmasının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rahatlık değil, bir sağlık zorunluluğu olduğunu hatırlatın.
• Gerçek örnek: Ayarlanabilir çalışma masalarının omuz yükünü nasıl hafiflettiğini anlatın.
• İnteraktif soru: Çalışma alanınızda yüksekliği ayarlanamayan bir ekipman var mı?
• Kritik nokta: Ekipman yüksekliğinin kişiye özel ayarlanması gerektiğinin altını çizin.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sadece spor salonunda değil, iş yerinde de yapılabileceğini anlatın.
• Gerçek örnek: Basit bir omuz çevirme hareketinin rahatlama etkisinden bahsedin.
• İnteraktif soru: Gün içinde hiç esneme hareketi yapıyor musunuz?
• Kritik nokta: Molaların üretkenliği düşürmediğini, aksine sakatlıkları önleyerek verimi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tedaviden her zaman daha ucuz ve kolay olduğunu belirtin.
• Gerçek örnek: Mekanik taşıma aracı kullanarak omuz sakatlığı riskini sıfırlayan bir işletmeyi örnek verin.
• İnteraktif soru: İşyerimizde daha iyi nasıl önlemler alabiliriz?
• Kritik nokta: İSG'nin bir ekip işi olduğunu ve herkesin sorumluluk alması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Tekrarlayan hareketlerin sadece anlık yorgunluk değil, kronik hastalık kaynağı olduğunu belirtin.
• Gercek örnek: Bilek ağrısı şikayetiyle gelen bir çalışanın iş akışını analiz ettiğinizi anlatın.
• Kritik nokta: Mühendislik önlemlerinin (tasarımın iyileştirilmesi) KKD'den daha etkili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en başında mühendislik önlemlerinin geldiğini belirtin.
• Gerçek örnek: Mekanik bir taşıma arabası kullanarak insan gücünü azaltan bir depo.
• İnteraktif soru: İş yerinizde ergonomik iyileştirme için bir öneriniz var mı?
• Kritik nokta: İdari önlemlerin (molalar, rotasyon) uygulanmasının önemi.
• Ek bilgi: Ergonomik düzenlemelerin verimliliği artırdığına dair genel bilgi.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Çevrim süresinin sadece verimlilik değil, sağlık metriği olduğunu vurgulayın.
• Kritik nokta: Hız arttıkça hata payının ve kaza riskinin arttığını belirtin.
• Interaktif soru: Hattın hızını artırmak zorunda kalsanız ergonomik olarak neyi değiştirirsiniz?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Rotasyonun bir cezalandırma değil, sağlık koruma yöntemi olduğunu belirtin.
• Kritik nokta: Rotasyonun rastgele değil, kas grupları gözetilerek planlanması gerektiğini anlatın.
• Ek bilgi: Elle Taşıma İşleri Yönetmeliği atıfını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Molaların işten kaçış değil, verimlilik için bir yakıt ikmali olduğunu belirtin.
• Kritik nokta: Mikro molaların (esneme hareketleri) önemini vurgulayın.
• Interaktif soru: Çalıştığınız bölümde mola alanları yeterince dinlendirici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İş zenginleştirmenin hem zihinsel hem fiziksel faydalarını anlatın.
• Kritik nokta: İşin monotonluğunun çalışanın dikkatini dağıtarak kaza riskini artırdığını belirtin.
• Ek bilgi: İş zenginleştirmenin çalışan memnuniyeti üzerindeki olumlu etkisine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Klavye ve fare kullanımının meslek hastalıkları üzerindeki etkisini vurgulayın.
• Gerçek örnek: Uzun süreli veri girişi yapan bir çalışanın yaşadığı bilek ağrısını örnekleyin.
• İnteraktif soru: Klavye kullanırken bileklerinizin pozisyonuna hiç dikkat ettiniz mi?
• Kritik nokta: Ekipman seçiminin ergonomik olması yasal bir zorunluluktur.
• Ek bilgi: Tendinit gibi rahatsızlıkların erken tanısı tedaviyi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Bilek desteğinin işlevini anlatın.
• Gerçek örnek: Masa kenarına baskı uygulayan bir bileğin uzun vadede yarattığı hasarı betimleyin.
• İnteraktif soru: Bilek desteği kullananların deneyimlerini paylaşmasını isteyin.
• Kritik nokta: Destek materyalinin sertliği ve yüksekliği doğru seçilmelidir.
• Ek bilgi: Bilek desteği bir lüks değil, ergonomik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Mikro molaların işi kesmediğini, aksine verimi artırdığını belirtin.
• Gerçek örnek: Molasız çalışan birinin gün sonundaki yorgunluk seviyesini örnekleyin.
• İnteraktif soru: Çalışırken mola hatırlatıcı uygulamalar kullanan var mı?
• Kritik nokta: Esneme hareketleri sırasında boyun ve omuzları gevşetmek temel kuraldır.
• Ek bilgi: 20-20-20 kuralını (20 dakikada bir 20 saniye uzağa bakmak)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konumlandırmanın uzun vadeli etkilerini anlatın.
• Gerçek örnek: Çok yüksekte bir masada çalışmanın omuz ağrısı üzerindeki etkisini belirtin.
• İnteraktif soru: Masanızdaki ekipmanların konumunu bugün değiştirmeyi planlıyor musunuz?
• Kritik nokta: Dirsek açısının 90 derece olması anahtar kuraldır.
• Ek bilgi: Ayarlanabilir masalar ergonomiyi önemli ölçüde iyileştirir.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Teknolojinin ergonomiye katkısını vurgulayın.
• Gerçek örnek: Dikey fare kullanan bir çalışanın bilek ağrısının geçtiğini anlatın.
• İnteraktif soru: Sesli komut sistemlerini hiç işinizde denediniz mi?
• Kritik nokta: Alternatif yöntemler, mevcut riskleri azaltmak için birer araçtır.
• Ek bilgi: Ergonomik ekipman yatırımı, gelecekteki sağlık giderlerini azaltır.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vücutta oluşturduğu mikrotravmaları vurgulayın.
• Gerçek örnek: Sürekli tornavida kullanan bir montaj personelinin yaşadığı bilek ağrılarını örnek verin.
• İnteraktif soru: Çalışırken elinizde uyuşma veya karıncalanma hissettiğiniz oluyor mu?
• Kritik nokta: Tekrarlı hareketlerin kümülatif etkisi (birikimli travma)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Tekrarlı hareketlerin sadece kas yorgunluğu değil, uzun vadeli sağlık sorunlarına yol açtığını vurgulayın. İşverenin 6331 sayılı Kanun gereği bu riskleri değerlendirme yükümlülüğü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vücut üzerindeki sinsi etkilerini açıklayın.
• Gerçek örnek: Titreşimli zımpara makinesi kullanan personelin yaşadığı el uyuşmaları.
• İnteraktif soru: Kullandığınız aletin elinizde titreme hissi yaratıp yaratmadığını gözlemlediniz mi?
• Kritik nokta: Titreşim sönümleyici eldivenlerin kullanımı tek başına yeterli değildir, aletin periyodik bakımı da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rotasyonunun sadece yorgunluğu değil, monotonluğu da önlediğini belirtin.
• Gerçek örnek: Montaj hattındaki personelin 2 saatte bir istasyon değiştirmesi.
• İnteraktif soru: Tek bir işi gün boyu yapmanın vücudunuzda yarattığı yorgunluğu nasıl hissediyorsunuz?
• Kritik nokta: Rotasyonun, çalışanın sağlık durumuna göre kişiselleştirilmesi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aletin yanlış kullanımının yarattığı kazaları anlatın.
• Gerçek örnek: Uygun olmayan sap tasarımı nedeniyle elden kayan bir aletin yarattığı kesik.
• İnteraktif soru: El aletlerinizde sap kısmında aşınma veya deformasyon fark ettiğinizde ne yaparsınız?
• Kritik nokta: Ekipman seçimi yapılırken çalışanın geri bildiriminin alınması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Molanın bir lüks değil, yasal ve fizyolojik bir ihtiyaç olduğunu vurgulayın.
• Gerçek örnek: Çalışma saati sonunda yapılan 5 dakikalık esneme hareketleri.
• İnteraktif soru: Çalışırken vücudunuzu esnetmek için kendinize zaman ayırıyor musunuz?
• Kritik nokta: Molaların sık ve kısa olmasının, uzun ve nadir molalardan daha etkili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tekrarlayan hareketlerin neden olduğu kümülatif travmaları açıklayın. Gerçek örnek olarak seri üretim hattındaki bilek hareketlerini belirtin. İnteraktif soru olarak çalışanlara gün sonunda en çok hangi bölgelerinde ağrı hissettiklerini sorun. Kritik nokta, kas yorgunluğunun uzun vadeli etkileridir.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yanlış tezgah yüksekliğinin omurga üzerindeki yükünü anlatın. Gerçek örnek olarak çok alçak veya çok yüksek tezgahların yarattığı duruş bozukluklarını verin. İnteraktif soru olarak çalışanların çalışma masalarının boylarına uygun olup olmadığını sorun. Kritik nokta, ayarlanabilir ekipmanların önemidir.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teknolojinin İSG'deki rolünü vurgulayın. Gerçek örnek olarak manuel etiketleme yerine kullanılan otomatik etiketleme cihazlarını anlatın. İnteraktif soru olarak hangi işin otomatize edilmesinin onları rahatlatacağını sorun. Kritik nokta, otomasyonun güvenlik önlemleriyle birlikte uygulanmasıdır.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iş rotasyonunun kas yorgunluğunu nasıl dağıttığını anlatın. Gerçek örnek olarak ağır iş ve hafif iş arasında yapılan planlı geçişleri verin. İnteraktif soru olarak rotasyon yapmanın işlerini nasıl kolaylaştırabileceğini tartışın. Kritik nokta, planlamanın adil ve dengeli olmasıdır.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statik duruşun vücut üzerindeki yükünü anlatın. Gerçek örnek olarak ayakta duran çalışanlar için ayak desteklerinin faydasını verin. İnteraktif soru olarak çalışma anında duruşlarını nasıl düzeltilebileceğini sorun. Kritik nokta, mikro-molaların önemi ve esneme hareketleridir.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Titreşimin sadece bir konfor sorunu değil, ciddi bir sağlık riski olduğunu vurgulayın.
• Gerçek örnek: Forklift kullanımı ile el tipi taşlama makinesi arasındaki risk farkını anlatın.
• İnteraktif soru: Kullandığınız makinelerde titreşimi hissediyor musunuz? Ne zaman daha yoğun hissediyorsunuz?
• Kritik nokta: İki tip titreşimin vücutta farklı bölgeleri etkilediğini unutmayın.
• Ek bilgi: Titreşim maruziyeti yönetmeliğinde yer alan teknik tanımlara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Mikro-travmaların kümülatif etkisini biriken bir zarara benzetin. Çalışanlara ağrıyı hafife almamaları gerektiğini ve erken bildirimin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HAVS'ın geri dönüşü olmayan sinir hasarlarına yol açabileceğini belirtin.
• Gerçek örnek: Titreşimli alet kullanan birinde parmak beyazlaması (beyaz parmak hastalığı) nasıl görünür tarif edin.
• İnteraktif soru: Çalışırken ellerinizde uyuşma veya karıncalanma hissettiğiniz oluyor mu?
• Kritik nokta: Soğuk havanın damarları büzerek bu riski katladığını vurgulayın.
• Ek bilgi: Sağlık gözetimi kayıtlarının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Titreşimi kaynağında durdurmanın, KKD'den çok daha etkili olduğunu anlatın.
• Gerçek örnek: Kauçuk takozların titreşimi nasıl emdiğini basit bir mekanik örnekle açıklayın.
• İnteraktif soru: Kullandığınız makinelerin bakım kayıtlarını tutuyor musunuz?
• Kritik nokta: Bakımsız bir makinenin titreşim değerinin zamanla nasıl arttığını vurgulayın.
• Ek bilgi: KKD kullanımı tek başına yeterli değildir, öncelik makine üzerindeki teknik iyileştirmelerdedir.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sınırının yasal bir zorunluluk olduğunu hatırlatın.
• Gerçek örnek: Bir kırıcı deliciyi 4 saat aralıksız kullanmak yerine, molalarla bölmenin etkisini anlatın.
• İnteraktif soru: Vardiyanızda titreşimli işleri ne kadar sürede bir değiştiriyorsunuz?
• Kritik nokta: Eylem değeri ile sınır değer arasındaki farkı vurgulayın.
• Ek bilgi: Vardiya planlamasında rotasyon yönteminin iş kazalarını da azalttığını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Ölçümün bir tahmin değil, bilimsel bir veri olduğunu vurgulayın.
• Gerçek örnek: Ölçüm cihazının makine üzerindeki yerleşimi ve veri toplama süreci.
• İnteraktif soru: İşyerinizde yapılan son titreşim ölçümünü hatırlıyor musunuz?
• Kritik nokta: Ölçüm sonuçlarının risk değerlendirmesinin temelini oluşturduğunu belirtin.
• Ek bilgi: Ölçüm kayıtlarını saklamak işverenin en önemli yasal yükümlülüklerinden biridir.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Zorlanmalı kavramanın sadece bir yorgunluk değil, uzun vadeli bir meslek hastalığı riski olduğunu belirtin.
• Gerçek örnek: Ağır bir parçayı sürekli aynı şekilde tutan montaj hattı çalışanının yaşadığı el ağrılarını örnek verin.
• İnteraktif soru: Çalışırken en çok hangi nesneleri tutarken zorlandıklarını sorun.
• Kritik nokta: Kavrama pozisyonunun bilek sağlığı üzerindeki etkisini vurgulayın.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Kavrama gücünün sadece fiziksel güç değil, doğru teknikle ilgili olduğunu anlatın.
• Gerçek örnek: Kaygan yüzeyli nesnelerin daha fazla kavrama gücü gerektirdiğini ve bunun riskli olduğunu açıklayın.
• İnteraktif soru: Kaygan bir aleti tutarken harcadığınız ekstra eforun farkında mısınız?
• Kritik nokta: Bileğin bükülmeden, düz bir eksende çalışmasının önemini vurgulayın.
• Ek bilgi: İSG Kanunu kapsamında risk değerlendirmesi sürecine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Yardımcı araçların işi kolaylaştırmanın ötesinde sağlık koruyucusu olduğunu belirtin.
• Gerçek örnek: Vakumlu taşıma cihazlarının el üzerindeki yükü nasıl sıfıra indirdiğini anlatın.
• İnteraktif soru: İşyerimizde hangi yardımcı araçları daha etkili kullanabiliriz?
• Kritik nokta: Araçların periyodik bakımının önemini vurgulayın.
• Ek bilgi: İSG mevzuatındaki ekipman temin yükümlülüğüne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yasal ve fizyolojik bir ihtiyaç olduğunu belirtin.
• Gerçek örnek: Mikro molaların kas yorgunluğunu nasıl engellediğini açıklayın.
• İnteraktif soru: Çalışırken el ve bilekleriniz için kısa molalar veriyor musunuz?
• Kritik nokta: Molalarda yapılan basit germe hareketlerinin faydalarını anlatın.
• Ek bilgi: İSG Kanunu'ndaki çalışma ortamı düzenlemelerine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Alet tasarımının sadece estetik değil, tamamen sağlık odaklı bir mühendislik olduğunu vurgulayın.
• Gerçek örnek: Ergonomik olmayan bir tornavida ile ergonomik olanın el üzerindeki baskısını karşılaştırın.
• İnteraktif soru: Kullandığınız aletlerde en çok hangi kısımlar elinizi acıtıyor?
• Kritik nokta: Aletin ağırlık merkezinin işi nasıl kolaylaştırdığını anlatın.
• Ek bilgi: İş Ekipmanlarının Kullanımında Sağlık ve Güvenlik Şartları mevzuatına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oturuşun bel sağlığına etkisini vurgulayın.
• Gerçek örnek: Uzun saatler bilgisayar başında çalışan personelde görülen sırt ağrılarını örnek verin.
• İnteraktif soru: Sandalyenizde otururken belinizde boşluk hissediyor musunuz?
• Kritik nokta: Ergonominin sadece konfor değil, sağlık olduğunu belirtin.
• Ek bilgi: 6331 sayılı Kanun işverene ergonomik düzenleme sorumluluğu yükler.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Kasların gevşemeye ihtiyaç duyduğunu anlatın. Statik yükün neden kaza riskini artırdığını ve molaların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desteğinin omurga sağlığındaki hayati önemini açıklayın.
• Gerçek örnek: Ofis çalışanlarında görülen boyun düzleşmesi vakalarından bahsedin.
• İnteraktif soru: Sandalyenizin bel desteği var mı yoksa havlu veya yastık mı kullanıyorsunuz?
• Kritik nokta: Destek eksikliğinin kas yorgunluğunu hızlandırdığını vurgulayın.
• Ek bilgi: Ergonomik aksesuarların (bel yastığı vb.) geçici çözüm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Ayar mekanizmalarının kişiselleştirme için neden kritik olduğunu belirtin.
• Gerçek örnek: Yanlış yükseklikteki sandalyenin bacaklarda uyuşma yapması.
• İnteraktif soru: Sandalyenizin tüm ayarlarını kullanmayı biliyor musunuz?
• Kritik nokta: Ayarların her kullanıcıya göre kişiselleştirilmesi gerektiğini vurgulayın.
• Ek bilgi: Ayar kollarının periyodik bakımının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Sandalye seçiminde sadece görselliğin değil fonksiyonun önemli olduğunu söyleyin.
• Gerçek örnek: Yeni alınan sandalyelerin çalışan memnuniyetine etkisi.
• İnteraktif soru: Sandalye seçimi yapılırken fikriniz soruluyor mu?
• Kritik nokta: Ergonomik seçimin bir maliyet değil yatırım olduğunu vurgulayın.
• Ek bilgi: Elle taşıma yönetmeliğine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 ve verimlilik arasındaki doğrudan bağı açıklayın.
• Gerçek örnek: Ergonomik düzenleme sonrası azalan şikayetler.
• İnteraktif soru: Çalışma ortamınızın konforlu olması işinize nasıl yansıyor?
• Kritik nokta: Bütüncül ergonominin (masa, sandalye, ekran) önemini vurgulayın.
• Ek bilgi: Ergonominin kurum kültürü haline gelmesi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Masa yüksekliğinin sadece bir konfor meselesi değil, yasal bir yükümlülük olduğunu vurgulayın.
• Gerçek örnek: Sabit masalarda çalışan personelin gün sonundaki şikayetlerini dinleyin.
• İnteraktif soru: Çalışırken masanızın yüksekliği ile ilgili bir rahatsızlık hissediyor musunuz?
• Kritik nokta: Ergonominin iş verimliliği ile doğrudan ilişkisini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duruşun omuz ve bileklerde yarattığı hasarı açıklayın.
• Gerçek örnek: Karpal tünel sendromunun günlük yaşam kalitesini nasıl düşürdüğünden bahsedin.
• İnteraktif soru: Çalışırken bileklerinizde karıncalanma veya uyuşma hissediyor musunuz?
• Kritik nokta: Nötr bilek pozisyonunun korunmasının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Herkesin fiziksel özelliklerinin farklı olduğunu, bu yüzden ayarların kişisel olması gerektiğini belirtin.
• Gerçek örnek: Ayarlanabilir mobilyaların uzun vadeli sağlık faydaları.
• İnteraktif soru: Ofisinizde kendi sandalye ayarlarınızı yapabiliyor musunuz?
• Kritik nokta: Ayakların yere tam basmasının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90 derecelik dirsek kuralını görselleştirerek anlatın.
• Gerçek örnek: Yanlış dirsek pozisyonunun boyun ağrısına etkisi.
• İnteraktif soru: Şu an oturduğunuzda dirsekleriniz masaya göre nasıl konumlanıyor?
• Kritik nokta: Omuz kaslarının gevşek bırakılması.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Ekipmanların yetersiz olduğu durumlarda neler yapılabileceğini anlatın.
• Gerçek örnek: Basit bir ayak desteğinin bel ağrısını nasıl azalttığı.
• İnteraktif soru: Çalışma alanınızda eksik olduğunu düşündüğünüz bir ergonomik parça var mı?
• Kritik nokta: Eğitim ve farkındalığın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tezgahlarda çalışanların yaşadığı fiziksel zorlukları sorun.
• Kritik nokta: 6331 sayılı kanun gereği işverenin çalışma ortamını düzenleme yükümlülüğünü vurgulayın.
• Gerçek örnek: Bir üretim hattında boy farkı olan iki çalışanın aynı tezgahta yaşadığı postür sorunlarını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İdari önlem olarak rotasyonun önemini belirtin. Elle Taşıma İşleri Yönetmeliği'ne atıfta bulunarak işverenin sorumluluğuna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Dirsek hizasının önemini açıklayın.
• Kritik nokta: Öne eğilmenin bel üzerindeki yükü katlayarak artırdığını belirtin.
• İnteraktif soru: Çalışırken omuzlarınızın yorulduğunu hissettiğiniz anlar oldu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Ergonomiyi sadece bir konfor değil, bir iş güvenliği tedbiri olarak tanımlayın.
• Kritik nokta: Yatırım maliyeti ile kaza/hastalık maliyetini kıyaslayın.
• Ek bilgi: Ayarlanabilir masa ve tezgahlardaki mekanik çözümlerden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Nötr postür kavramını basitçe görselleştirin.
• Kritik nokta: Statik yüklenmenin kaslar üzerindeki yorucu etkisini anlatın.
• Gerçek örnek: Uzun süre aynı şekilde oturmanın vücutta yarattığı gerginliği tarif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 desteği gibi düşük maliyetli ama etkili çözümleri örnekleyin.
• Kritik nokta: İyileştirmelerin İSG uzmanı gözetiminde yapılması gerektiğini vurgulayın.
• İnteraktif soru: Çalışma ortamınızda iyileştirme yapılabilecek küçük bir alan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Yanlis monitör yerlesiminin nasil bir zincirleme etki ile tüm vücut durusunu bozdugunu vurgulayin.
• Gerçek örnek: Ofis calisanlarinda sik görülen boyun düzlesmesi vakalarindan bahsedin.
• Kritik nokta: Yanlis konumlandirmanin sadece boynu degil, tüm omurgayi etkiledigini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Basin agirliginin boyun kaslari üzerindeki etkisini basit bir fiziksel örnekle anlatın.
• Kritik nokta: Nötr boyun pozisyonunun saglikli calisma için tek kosul oldugunu vurgulayin.
• Ek bilgi: Boyun egzersizlerinin calisma sirasinda molalarda yapilmasini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Göz hizasinin neden ekranin üst kenariyla iliskili oldugunu aciklayin.
• Kritik nokta: Ekranin yansima yapmamasinin göz sagligi icin kritik önemini belirtin.
• Interaktif soru: Monitor yüksekligini en son ne zaman ayarladiniz?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Yükselticilerin basit ama etkili bir ergonomik çözüm oldugunu vurgulayin.
• Gerçek örnek: Masaüstü bilgisayar ekranlarinin altina konulan kitaplarin dengesizliginden bahsedin.
• Kritik nokta: Yükselticinin saglam ve kaymaz özellikte olmasi gerektigini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Kol boyu mesafesinin evrensel bir ergonomik kural oldugunu vurgulayin.
• Kritik nokta: Ekrana yaklasmak yerine font boyutunu büyütmenin daha saglikli bir yöntem oldugunu belirtin.
• Kapanis: Ekran temizliginin ve parlaklik ayarinin da okunabilirligi etkiledigini hatirlatin.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Oturma pozisyonunun sadece bir konfor meselesi değil, bir sağlık konusu olduğunu belirtin.
• Kritik nokta: Ayakların yere tam basmamasının bel omurlarına binen yükü nasıl artırdığını vurgulayın.
• İnteraktif soru: Çalışırken ayaklarınızın havada kaldığını hiç hissettiniz mi?
• Yasal vurgu: İşverenin ergonomik düzenleme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Ergonominin işi insana uydurmak olduğunu vurgulayın. Ekipman seçiminin ve çalışma yüzey yüksekliğinin önemine dair pratik örnekler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dolaşımının kısıtlanmasının sadece yorgunluk değil, damar sağlığı için de risk olduğunu anlatın.
• Gerçek örnek: Uzun süre aynı pozisyonda kalan bacaklardaki şişkinlik hissini tarif edin.
• Kritik nokta: Pelvisin pozisyonunun bel ağrısı üzerindeki etkisini açıklayın.
• İnteraktif soru: Bacak bacak üstüne atmanın neden bir savunma mekanizması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 desteğinin kişiselleştirilmesi gerektiğini, herkes için standart bir çözümün olmadığını belirtin.
• Kritik nokta: Doğru diz açısının (90 derece) neden önemli olduğunu açıklayın.
• İnteraktif soru: Ayak desteği kullanan var mı, faydasını nasıl gördünüz?
• Ek bilgi: Kaymaz yüzeyin iş güvenliği açısından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verimlilikle olan doğrudan bağını vurgulayın.
• Gerçek örnek: Yorgun bir çalışanın günün son saatlerinde yaptığı hatalardan bahsedin.
• Kritik nokta: Konforun sadece bir lüks değil, bir sağlık koruma önlemi olduğunu hatırlatın.
• Ek bilgi: Çalışan bağlılığı ve fiziksel çalışma koşulları arasındaki ilişkiye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zaman pahalı ekipmanlara ihtiyaç olmadığını, yaratıcı çözümlerin de mümkün olduğunu belirtin.
• Kritik nokta: Geçici çözümlerin güvenli olması gerektiğini (devrilme riski) vurgulayın.
• İnteraktif soru: İşyerinde kendi ergonomik çözümünüzü nasıl ürettiniz?
• Kapanış: Düzenli hareket etmenin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alanın sadece konforsuzluk değil, tıbbi bir risk olduğunu belirtin.
• Gerçek örnek: Dar bir alanda sürekli eğilerek çalışan birinin yaşadığı bel ağrısı sürecini anlatın.
• İnteraktif soru: Çalışma alanınızda hareket etmenizi kısıtlayan en büyük engel nedir?
• Kritik nokta: Ergonominin sadece ofis değil, tüm çalışma ortamlarında zorunlu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Sıkışıklığın neden olduğu domino etkisi kazalarını açıklayın.
• Gerçek örnek: Koridorlarda biriken malzemelerin acil çıkışı nasıl kapattığını anlatın.
• İnteraktif soru: Çalışma alanınızda sıkışıklık nedeniyle yaşadığınız bir aksaklık oldu mu?
• Kritik nokta: Sıkışıklığın verimliliği değil, sadece riski artırdığını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önlemi olduğunu belirtin.
• Gerçek örnek: 5S uygulanan bir atölyede kaza oranlarının düşüşünü anlatın.
• İnteraktif soru: Çalışma masanızda veya tezgahınızda en sık kullandığınız aletler nerede?
• Kritik nokta: Düzenleme disiplininin her gün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Uzanma mesafesinin neden önemli olduğunu açıklayın.
• Gerçek örnek: Yanlış konumlandırılmış bir kumanda panelinin çalışanı nasıl zorladığını anlatın.
• İnteraktif soru: Sık kullandığınız bir ekipmana ulaşmak için vücudunuzu zorladığınız oluyor mu?
• Kritik nokta: Erişimin kolaylığının, kazaları önlemede kritik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İyi tasarlanmış bir alanın yorgunluğu nasıl azalttığını anlatın.
• Gerçek örnek: İş akışı düzeltilerek verimliliği ve güvenliği artan bir departman örneği verin.
• İnteraktif soru: İş akışınızda sizi en çok yoran veya vakit kaybettiren geçiş noktası neresi?
• Kritik nokta: Ergonominin bir mühendislik disiplini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başında geçen sürenin göz sağlığı üzerindeki etkisini vurgulayın.
• Gerçek örnek: Gün boyu bilgisayar kullanan bir çalışanın gün sonundaki göz yorgunluğunu tarif edin.
• İnteraktif soru: Aranızda gün sonunda gözlerinde yanma veya bulanıklık hisseden var mı?
• Kritik nokta: Ekran parlaklığı ve mesafe göz sağlığı için en temel unsurlardır.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Dogru oturma pozisyonunun uzun vadeli kas-iskelet sagligi icin neden temel oldugunu vurgulayin.
• Gercek ornek: Yanlis pozisyonun bel ve boyun agrisi riskini nasil artirdigini anlatın.
• Interaktif soru: Su anda oturusunuzda rahatsiz oldugunuz bir nokta var mi?
• Kritik nokta: Diz ve kalca acisinin 90-110 derece olmasinin onemi.
• Ek bilgi: Ergonomik duzenlemelerin verimliligi artirdigini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Göz kuruluğunun neden sadece yaşlılarda değil, ekran başında çalışanlarda da yaygın olduğunu açıklayın.
• Gerçek örnek: Klima üfleme yönünün yüze gelmesinin göz kuruluğunu nasıl hızlandırdığını anlatın.
• İnteraktif soru: Ofisinizde klima akışından rahatsız olan var mı?
• Kritik nokta: Ortam neminin korunması göz sağlığı kadar solunum sağlığı için 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 kuralın neden 20-20-20 olarak adlandırıldığını teknik olarak açıklayın.
• Gerçek örnek: Ekran başında 1 saat aralıksız çalışmanın göz kaslarına yüklediği yükü anlatın.
• İnteraktif soru: Kimler hatırlatıcı kullanarak mola veriyor?
• Kritik nokta: Bu kuralın uygulanması için işverenin veya çalışanın mola kültürünü desteklemesi şarttır.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görme için değil, yansımaları önlemek için de önemli olduğunu vurgulayın.
• Gerçek örnek: Ekrandaki yansımaların (parlama) gözü nasıl daha fazla zorladığını anlatın.
• İnteraktif soru: Ekranınızda yansıma veya parlama görüyor musunuz?
• Kritik nokta: Ekran parlaklığını ortam ışığına göre ayarlamak (otomatik ayar) en etkili yöntemdir.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Molanın sadece oturmak değil, hareket etmek olduğunu vurgulayın.
• Gerçek örnek: 4 saatlik kesintisiz çalışma ile 1 saatlik aralıklı çalışma arasındaki yorgunluk farkını anlatın.
• İnteraktif soru: Molalarınızda genellikle ne yapıyorsunuz?
• Kritik nokta: Molalarda telefon veya tablet kullanmak gözü dinlendirmez, tam tersi yorar.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Ekranlı araçlarla çalışmanın modern iş hayatındaki yerini vurgulayın.
• Gerçek örnek: Uzun süre bilgisayar kullanan bir personelin gün sonu yaşadığı yorgunluğu tarif edin.
• İnteraktif soru: Aranızda gün sonunda boyun ağrısı çeken var mı?
• Kritik nokta: Boyun ve omuz kasları bir bütündür, biri etkilenirse diğeri de etkilenir.
• Ek bilgi: Ergonomi sadece fiziksel değil, psikolojik rahatlık da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ekran yüksekliğinin vücuda etkilerini anlatın.
• Gerçek örnek: Laptop kullanıcılarının yaşadığı boyun problemlerini örnek gösterin.
• İnteraktif soru: Ekranınızın tam göz hizanızda olup olmadığını nasıl anlarsınız?
• Kritik nokta: Göz hizası ayarı, boyun düzleşmesini engeller.
• Ek bilgi: Göz yorgunluğu ile boyun ağrısı arasındaki ilişkiyi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sandalyenin önemini açıklayın.
• Gerçek örnek: Yanlış oturan birinin omurga eğriliğini anlatın.
• İnteraktif soru: Sandalyenizi en son ne zaman ayarladınız?
• Kritik nokta: Bel desteği, omurganın anahtarıdır.
• Ek bilgi: Ayak desteği kullanımının dolaşım üzerindeki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iş molası değil, bir ihtiyaç olduğunu belirtin.
• Gerçek örnek: Masa başında yapılabilecek iki basit hareket gösterin.
• İnteraktif soru: Gün içinde hiç esniyor musunuz?
• Kritik nokta: Egzersiz ağrıyı gidermek için değil, ağrıyı önlemek için yapılır.
• Ek bilgi: Nefes egzersizlerinin kas üzerindeki gevşetici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 kaybı değil, iş verimi artırıcı olduğunu vurgulayın.
• Gerçek örnek: Molasız çalışan birinin öğleden sonraki performans düşüşü.
• İnteraktif soru: Molalarınızda neler yapıyorsunuz?
• Kritik nokta: Mola esnasında telefona bakmak göz yorgunluğunu devam ettirir.
• Ek bilgi: 20-20-20 kuralını (20 dakikada bir 20 saniye 20 fit uzağa bakmak)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ayarlarının sadece görüntü kalitesi değil, sağlık meselesi olduğunu vurgulayın.
• Gerçek örnek: Parlak bir odada düşük parlaklıkta ekranla çalışmanın göz üzerindeki olumsuz etkisinden bahsedin.
• Kritik nokta: Kontrastın metin okunabilirliği üzerindeki doğrudan etkisini açıklayın.
• Ek bilgi: Çalışanlara kendi ekranlarında en rahat ettikleri ayarı bulmaları için deneme yapmalarını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Sandalyenin sadece bir mobilya degil, bir is ekipmani oldugunu belirtin.
• Gercek ornek: Yanlis yukseklikteki sandalyenin bacaklarda yarattigi baskiyi anlatın.
• Interaktif soru: Sandalyenizin kolcak yuksekligini hic ayarladiniz mi?
• Kritik nokta: Kolcaklarin omuz gerginligini azaltmadaki rolü.
• Ek bilgi: Ayarlanabilir ekipmanlarin mevzuata uygunluk acisindan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20-20-20 kuralını (her 20 dakikada bir 20 saniye boyunca 20 feet uzağa bakma) hatırlatın.
• Kritik nokta: Göz kuruluğunun neden olduğu yorgunluğun iş kazalarına davetiye çıkarabileceğini belirtin.
• İnteraktif soru: Çalışanlara gün içinde göz yorgunluğu hissedip hissetmediklerini sorun.
• Kapanış: Göz sağlığının iş performansıyla doğru orantılı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Işık yansımasının ekran üzerindeki olumsuz etkisini gerçek hayattan örneklerle anlatın.
• Kritik nokta: Pencere konumunun ekran yansıması üzerindeki etkisini vurgulayın.
• İnteraktif soru: Ofis düzeninde ekrana ışık vuran arkadaşımız var mı? Nasıl çözebiliriz?
• Ek bilgi: Perde veya jaluzi kullanımının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ayarlarının kişisel tercihlere göre değil, ergonomik standartlara göre yapılması gerektiğini belirtin.
• Kritik nokta: Mavi ışık filtrelerinin gece çalışmalarındaki faydasını anlatın.
• İnteraktif soru: Kaçınız ekran yazı boyutunu varsayılanın üstünde kullanıyor?
• Kapanış: Ergonomik ekran ayarlarının duruş bozukluklarını da dolaylı olarak nasıl önlediğini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Anti-glare teknolojisinin ne olduğunu ve nasıl çalıştığını basitçe anlatın.
• Kritik nokta: Filtre seçerken görüntü kalitesinden ödün verilmemesi gerektiğini vurgulayın.
• İnteraktif soru: Ekranında yansıma önleyici film kullanan var mı?
• Kapanış: Ergonomik donanımın uzun vadeli sağlık yatırımı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yansımalarının neden olduğu göz yorgunluğunun uzun vadeli etkilerini vurgulayın.
• Gerçek örnek: Parlak bir ortamda ekranı okumaya çalışan birinin yaşadığı zorluktan bahsedin.
• İnteraktif soru: Çalışırken ekranınızda pencere yansıması görüyor musunuz?
• Kritik nokta: Yansıma sadece rahatsızlık değil, aynı zamanda odaklanma kaybına yol açar.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Monitörün yerleşiminin sadece ışık değil, boyun sağlığı için de önemli olduğunu belirtin.
• Gerçek örnek: Pencereye sırtı dönük oturan bir çalışanın yaşadığı yansıma sorununu anlatın.
• İnteraktif soru: Masanızı pencereye göre nasıl konumlandırdınız?
• Kritik nokta: Monitör yerleşimi, ışık kaynaklarına paralel olmalıdır.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Doğal ışığın motivasyon için önemli olduğunu ancak kontrolsüz ışığın rahatsız edici olduğunu vurgulayın.
• Gerçek örnek: Jaluzi ayarının ekran yansımasını nasıl anlık değiştirdiğini anlatın.
• İnteraktif soru: Ofisinizde ışık kontrolü için hangi sistemler mevcut?
• Kritik nokta: Işığı tamamen kapatmak yerine kontrollü dağıtmak en iyisidir.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Ekran yüzeyinin teknolojisinin yansımayı nasıl etkilediğini açıklayın.
• Gerçek örnek: Mat ekran ile parlak ekran arasındaki farkı görsel olarak hayal ettirin.
• İnteraktif soru: Ekranınızın yüzeyi parlak mı yoksa mat mı?
• Kritik nokta: Temiz bir ekran yansımaları daha az belirgin hale getirir.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 tasarımının sadece ortamı aydınlatmak olmadığını, aynı zamanda ekranla uyumlu olması gerektiğini belirtin.
• Gerçek örnek: Doğrudan tepeden gelen ışığın ekranda yarattığı parlamayı tarif edin.
• İnteraktif soru: Çalışma alanınızdaki ışık kaynağı nerede konumlanmış?
• Kritik nokta: Dolaylı aydınlatma, görsel konforu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ekran karşısında geçen sürenin sadece bir zaman dilimi olmadığını, fiziksel bir yük olduğunu vurgulayın. Gerçek örnek olarak, uzun süre aynı pozisyonda kalmanın yarattığı boyun ağrılarından bahsedin. Katılımcılara ekran başında kendilerini nasıl hissettiklerini sorun. Kritik nokta, ekranın göz hizasında olması gerektiğini hatırlatmaktır.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Bel desteginin neden omurga sagliginin anahtari oldugunu aciklayin.
• Gercek ornek: Bel destegi olmayan bir sandalyede calismanin omurgadaki S egrisine etkisini anlatın.
• Interaktif soru: Bel agrisi yasayanlarin sandalyeleri nasil destekli?
• Kritik nokta: Bel desteginin tam bel cukuruna oturmasi gerekliligi.
• Ek bilgi: Basit havlu rulosu gibi ekonomik cozumlerin pratikteki degeri.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mikro molaların işi durdurmak değil, işe devam edebilmek için bir araç olduğunu belirtin. 20-20-20 kuralını detaylıca açıklayın. İnteraktif soru olarak, kimlerin ekran başında molasız saatler geçirdiğini ve ne hissettiklerini sorun. Kritik nokta, bu molaların çalışan sorumluluğunda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statik duruşun vücut üzerindeki etkilerini açıklayın. Sandalye ayarlarının nasıl yapılması gerektiğini (90 derece kuralı) somutlaştırın. Katılımcılara şu anki oturuşlarını düzeltmelerini söyleyin. Kritik nokta, vücudun hareket etmek için yaratıldığı ve sabit kalmanın zararlı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egzersizin bir spor değil, iş sağlığı önlemi olduğunu vurgulayın. Basit esneme hareketlerini gösterin. İnteraktif soru olarak, daha önce işyerinde egzersiz yapan var mı diye sorun. Kritik nokta, bu hareketlerin yavaş ve kontrollü yapılması gerektiğidir.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yasal sürelerin çalışan sağlığını korumak için bir minimum standart olduğunu hatırlatın. İş organizasyonunun önemini vurgulayın. Kritik nokta, yasal mevzuata uyumun sadece idari bir zorunluluk değil, sağlık hakkı olduğudur. Kapanışta, soruları alın.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Klavye ve farenin yanlış konumunun yaratabileceği fiziksel sorunlara dikkat çekin.
• Kritik nokta: Dirsek açısının 90-100 derece olması kilit noktadır.
• İnteraktif soru: Çalışırken omuzlarınızda veya dirseklerinizde yorgunluk hissediyor musunuz?
• Gerçek örnek: Ekranı ve klavyeyi hizalayarak dirsek yükünü nasıl azalttığınızı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Bileklerin nötr pozisyonunun önemini vurgulayın.
• Kritik nokta: Klavye ayaklarının kullanımı çoğu zaman yanlıştır, düz kullanımı teşvik edin.
• İnteraktif soru: Klavye kullanırken bilekleriniz masaya temas ediyor mu?
• Gerçek örnek: Karpal tünel sendromunun önlenmesinde bilek açısının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Yakın çalışma alanının omuz sağlığına etkisini anlatın.
• Kritik nokta: Masadaki gereksiz eşyaların erişimi nasıl engellediğini gösterin.
• İnteraktif soru: Farenize ulaşmak için kolunuzu ne kadar uzağa uzatıyorsunuz?
• Gerçek örnek: Masayı düzenleyerek erişim mesafesini nasıl kısaltabileceğinizi tarif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almanın kas yükünü nasıl azalttığını vurgulayın.
• Kritik nokta: Dirseklerin havada kalması boyun ağrısının gizli nedenidir.
• İnteraktif soru: Sandalyenizin kolçaklarını kullanıyor musunuz?
• Gerçek örnek: Masa kenarlarındaki sert yüzeylerin dirsek tahrişine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öne eğilmesinin omurga üzerindeki yükünü anlatın.
• Kritik nokta: Uzanmak zorunda kalıyorsanız ekipman yerleşimi yanlıştır.
• İnteraktif soru: Çalışırken ekranı daha iyi görmek için öne eğiliyor musunuz?
• Gerçek örnek: Ekran mesafesini ayarlayarak öne eğilme ihtiyacını nasıl ortadan kaldıracağınızı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ayakta durmanın sadece yorgunluk değil, tıbbi bir risk olduğunu vurgulayın.
• Gerçek örnek: Beton zemin üzerinde çalışan personelin yaşadığı ayak ağrılarını örnek verin.
• İnteraktif soru: Gün içinde ne kadar süre sabit ayakta kalıyorsunuz?
• Kritik nokta: İSG mevzuatı gereği bu durum bir tehlike etmenidir.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Statik durusun vücut icin en tehlikeli durus oldugunu belirtin.
• Gercek ornek: Ofis icinde yapilabilecek basit esneme hareketlerini gosterin.
• Interaktif soru: Calisirken ne sıklikla yerinizden kalkiyorsunuz?
• Kritik nokta: Dinamik oturmanin doku oksijenlenmesi ile iliskisi.
• Ek bilgi: Hareketliligin zihinsel odaklanmayi da artirdigini vurgulayin.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Anti-fatik paspasların çalışma verimliliğine etkisini anlatın.
• Gerçek örnek: Paspas kullanılan istasyonlarda çalışanların gün sonu yorgunluk seviyelerini kıyaslayın.
• İnteraktif soru: İşyerinizde zemini yumuşatan herhangi bir ekipman kullanıyor musunuz?
• Kritik nokta: Paspasların temizliğinin hijyen açısından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Dinamik duruşun statik duruştan farkını açıklayın.
• Gerçek örnek: 15 dakikada bir pozisyon değiştirmenin faydalarını anlatın.
• İnteraktif soru: Çalışırken kaslarınızı esnetmek için ne yapıyorsunuz?
• Kritik nokta: Hareket etmenin kan akışını hızlandırması.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ekipmanların uzun vadeli faydalarını belirtin.
• Gerçek örnek: Ayak desteği kullanan çalışanların bel ağrısı şikayetlerindeki azalma.
• İnteraktif soru: Çalışma tezgahınızın yüksekliği sizin için uygun mu?
• Kritik nokta: Ekipmanların kişiye göre ayarlanabilir olması.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 dolaşımının genel sağlık üzerindeki etkisini anlatın.
• Gerçek örnek: Sıvı tüketiminin yorgunluğu nasıl etkilediği.
• İnteraktif soru: Çalışırken bacaklarınızda şişme veya ağrı hissediyor musunuz?
• Kritik nokta: Sağlık gözetiminin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oturmanın fizyolojik etkilerini vurgulayın. Çalışanların gün içinde ne kadar süre sabit kaldıklarını sorgulayın. Ergonomik düzenlemelerin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Pozisyon değiştirmenin önemini anlatın. Çalışanlara gün içinde hangi aralıklarla hareket etmeleri gerektiğini sorun. Küçük hareketlerin kas üzerindeki rahatlatıcı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Dinamik oturma ekipmanlarının özelliklerini tanıtın. Ayarlanabilir mobilyaların önemine değinin. Çalışanların kendi sandalyelerini nasıl ayarlayacaklarını uygulamalı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Mola vermenin yasal ve fizyolojik boyutlarını tartışın. Molalarda neler yapılması gerektiğini önerin. Çalışanlara molaları bir görev gibi görmelerini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Basit masa başı egzersizlerini gösterin. Egzersizlerin yavaş ve kontrollü yapılması gerektiğini vurgulayın. Çalışanların bu hareketleri alışkanlık haline getirmesini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Kambur duruşun sadece bir alışkanlık değil, ciddi bir sağlık riski olduğunu vurgulayın.
• Gerçek örnek: Uzun süreli bilgisayar kullanımında boyun bölgesinde oluşan gerginliğin nasıl kronikleşebileceğini anlatın.
• İnteraktif soru: Çalışırken kendi duruşunuzu en son ne zaman kontrol ettiniz?
• Kritik nokta: Statik yükün kaslarda yarattığı yorgunluk birikimini açıklayın.
• Ek bilgi: Postür bozukluklarının ileride yaratabileceği disk kayması gibi ciddi sorunlardan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Postürün sadece fiziksel degil, psikolojik durumu da yansittigini belirtin.
• Gercek ornek: Basin one egik durusunun (text neck) boyun kaslarina etkisini anlatın.
• Interaktif soru: Calisirken kendinizi hic kambur dururken yakaladiniz mi?
• Kritik nokta: Bas-omurga hizasinin önemi.
• Ek bilgi: Postür farkindaliginin aliskanlik haline getirilmesi.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bir çalışma ortamının, kambur duruşu engellemedeki rolünü belirtin.
• Gerçek örnek: Ekranı yükseltmenin boyun ağrısını nasıl anında rahatlattığını örnekleyin.
• İnteraktif soru: Ofisinizdeki sandalyelerin bel desteği yeterince iyi mi?
• Kritik nokta: Klavye ve farenin vücuda yakın konumlandırılması gerektiğini hatırlatın.
• Ek bilgi: Yönetmelik kapsamında işverenin bu düzenlemeleri sağlama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Farkındalığın, ergonomik kazaları önlemedeki en büyük savunma olduğunu söyleyin.
• Gerçek örnek: Çalışırken her 30 dakikada bir duruş kontrolü yapma alışkanlığından bahsedin.
• İnteraktif soru: Kendinizi çalışırken kambur dururken yakaladığınızda ne yapıyorsunuz?
• Kritik nokta: İşverenin bilgilendirme yükümlülüğü ile çalışanın katılımının birleşmesi gerektiğini vurgulayın.
• Ek bilgi: Kendi vücudunuzu dinlemenin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Düzeltmenin sadece pasif bir eylem değil, aktif bir kas çalışması olduğunu belirtin.
• Gerçek örnek: Çalışma sırasında ayağa kalkmanın kasları nasıl tazelediğini anlatın.
• İnteraktif soru: Gün içinde kaç kez ayağa kalkıp hareket ediyorsunuz?
• Kritik nokta: Bel desteği kullanımının önemini vurgulayın.
• Ek bilgi: Doğru duruşun kan dolaşımı üzerindeki olumlu etkisinden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Egzersizin bir tercih değil, sağlık için bir zorunluluk olduğunu vurgulayın.
• Gerçek örnek: Ofiste yapılabilecek 3 basit esneme hareketini gösterin.
• İnteraktif soru: Ofis içinde düzenli egzersiz yapan var mı?
• Kritik nokta: Egzersizlerin düzenli olmasının önemini belirtin.
• Ek bilgi: Egzersizin sadece fiziksel değil, zihinsel yorgunluğu da azaltacağını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ayak üzerinde çalışmanın neden bir ergonomik risk olduğunu vurgulayın.
• Gerçek örnek: Tek ayakla uzanma gerektiren bir raf düzenleme işinde oluşabilecek zorlanmayı anlatın.
• İnteraktif soru: Çalışırken denge kaybı yaşadığınız bir an oldu mu?
• Kritik nokta: Vücut ağırlık merkezinin tek tarafa kaymasının eklemlere verdiği yükü açıklayın.
• Ek bilgi: Ergonomik tasarımın temel amacının vücudu doğal pozisyonunda tutmak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 kaybının kas-iskelet sistemi üzerindeki etkilerini özetleyin.
• Gerçek örnek: Ayak bileği burkulmalarının denge kaybı sonrası en sık görülen yaralanma olduğunu belirtin.
• İnteraktif soru: Denge kaybı yaşarken vücudunuzun nasıl tepki verdiğini hiç gözlemlediniz mi?
• Kritik nokta: Kasların aşırı yorulmasının kaza riskini artırdığını vurgulayın.
• Ek bilgi: Dengeyi korumaya çalışmanın vücutta yarattığı enerji kaybına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Destek noktalarının güvenli çalışma için kritik önemini belirtin.
• Gerçek örnek: Bir merdiven veya platform üzerinde tutunma ihtiyacını örnekleyin.
• İnteraktif soru: Çalışma alanınızda tutunma desteği eksik olan yerler var mı?
• Kritik nokta: Destek noktalarının sabit ve dayanıklı olması gerektiğini hatırlatın.
• Ek bilgi: Ergonomik tutamak tasarımının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Vücut mekaniğinin önemini anlatın.
• Gerçek örnek: Dik durmanın omurga üzerindeki baskıyı nasıl azalttığını açıklayın.
• İnteraktif soru: Çalışırken duruşunuzu kontrol etmeyi hatırlıyor musunuz?
• Kritik nokta: Duruşun uzun vadeli sağlık etkilerine dikkat çekin.
• Ek bilgi: Vücut mekaniği eğitiminin yasal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Zeminin denge üzerindeki etkisini açıklayın.
• Gerçek örnek: Kaygan bir zeminde tek ayak üzerinde durmaya çalışmanın tehlikesini vurgulayın.
• İnteraktif soru: Çalışma alanınızda zeminde takılma riski olan kablo veya engel var mı?
• Kritik nokta: Kaymaz tabanlı ayakkabı kullanımının önemini hatırlatın.
• Ek bilgi: Zemin temizliğinin İSG kuralları arasındaki yerine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Vücudun doğal duruşunun neden önemli olduğunu vurgulayın.
• Gerçek örnek: Depolama alanlarında yanlış eğilerek yük kaldırmanın etkilerini anlatın.
• İnteraktif soru: Çalışırken vücudunuzu bükmek zorunda kaldığınız anlar oluyor mu?
• Kritik nokta: Bükülme hareketinin omurga üzerindeki baskısını açıklayın.
• Ek bilgi: Ergonomik duruşun sadece işyerinde değil günlük yaşamda da korunması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Ekrana cok yakin calismanin goz kaslari uzerindeki etkisini vurgulayin.
• Gercek ornek: Masanizdaki mesafe ile 50-70 cm arasini bir kol boyu mesafesiyle kontrol edebilirsiniz.
• Kritik nokta: Mesafeyi korumak icin ekranin masadaki konumunu sabit tutun.
• Ek bilgi: Goz yorgunlugu (astenopi) belirtilerini takip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Rotasyonel stresin omurga üzerindeki kümülatif etkisini açıklayın.
• Gerçek örnek: Montaj hatlarında malzemeyi alıp arkaya bırakma eylemini analiz edin.
• İnteraktif soru: İşinizde en çok hangi hareketin sizi yorduğunu düşünüyorsunuz?
• Kritik nokta: Dönüş hareketinin yük ile birleştiğinde yarattığı risk seviyesini vurgulayın.
• Ek bilgi: Kas yorgunluğunun uzun vadeli etkilerinden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bir zorunluluk olduğunu belirtin.
• Gerçek örnek: Ayarlanabilir çalışma masalarının sağladığı avantajları anlatın.
• İnteraktif soru: Çalışma alanınızda sizi zorlayan bir düzenleme var mı?
• Kritik nokta: Tasarımın insan vücuduna göre yapılması gerektiğinin altını çizin.
• Ek bilgi: İş istasyonu düzenlemesinin yasal dayanağını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rotasyonunun fiziksel yorgunluğu nasıl dağıttığını açıklayın.
• Gerçek örnek: Üretim bandında farklı istasyonlar arasında geçişin sağladığı rahatlamayı anlatın.
• İnteraktif soru: İş rotasyonunun size farklı beceriler kazandırdığını hissediyor musunuz?
• Kritik nokta: Rotasyonun bir dinlenme değil, yük dağıtma yöntemi olduğunu belirtin.
• Ek bilgi: Uygulamanın idari bir tedbir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 yaklaşımının neden en doğru yol olduğunu vurgulayın.
• Gerçek örnek: Doğru yük kaldırma tekniğinin omurgayı nasıl koruduğunu gösterin.
• İnteraktif soru: İşyerinde riskli bulduğunuz bir durumu nasıl değiştirebiliriz?
• Kritik nokta: Eğitimlerin sürekliliğinin önemini belirtin.
• Ek bilgi: Çalışanların kendi sağlıklarını korumadaki kişisel sorumluluklarına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Aydınlatmanın sadece bir konfor değil, temel bir güvenlik gereksinimi olduğunu vurgulayın.
• Gerçek örnek: Depo alanlarında loş ışık nedeniyle forklift kazası riskinin nasıl arttığından bahsedin.
• İnteraktif soru: Çalışma alanınızda yetersiz ışık nedeniyle zorlandığınız bir an oldu mu?
• Kritik nokta: Görüşün kısıtlı olduğu yerlerde kaza olasılığı katlanarak artar.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Lüks biriminin ne anlama geldiğini kısaca açıklayın.
• Kritik nokta: Ölçümlerin belgelenmesi yasal bir sorumluluktur.
• İnteraktif soru: İşyerimizde aydınlatma ölçümü yapıldığını hiç gördünüz mü?
• Ek bilgi: İSG mevzuatındaki aydınlatma değerlerine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işin ışık ihtiyacının farklı olduğunu belirtin.
• Gerçek örnek: Ofis masası ile kaynak atölyesi arasındaki ışık farkını kıyaslayın.
• Kritik nokta: Yanlış ışık sadece kazaya değil, uzun vadeli sağlık sorunlarına da neden olur.
• Ek bilgi: Gölgelenmenin iş kazalarındaki rolünü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armatürlerin ışığı %30'a kadar azalttığını belirtin.
• Kritik nokta: Doğal ışığın motivasyon üzerindeki etkisi.
• İnteraktif soru: Çalıştığınız alanda doğal ışık alabiliyor musunuz?
• Ek bilgi: LED teknolojisine geçişin avantajlarından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Kamaşmanın (glare) gözü nasıl yorduğunu anlatın.
• Gerçek örnek: Ekrandaki yansımalar nedeniyle yaşanan zorluklar.
• Kritik nokta: Homojen aydınlatma, gözün adaptasyon sürecini kolaylaştırır.
• Ek bilgi: Titreşen ışıkların (flicker) yarattığı stroboskopik etkiden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işitme kaybı değil, psikolojik bir stres faktörü olduğunu vurgulayın.
• Gerçek örnek: Gürültülü bir tesiste alarm sesinin duyulmaması sonucu yaşanan aksaklıklardan bahsedin.
• İnteraktif soru: Çalışırken arka plan gürültüsünün sizi nasıl etkilediğini düşünün.
• Kritik nokta: 85 desibel eşik değerini mutlaka hatırlatın.
• Ek bilgi: Meslek hastalığı tanımına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Ekranin yuksekliginin boyun sagligina etkisini aciklayin.
• Gercek ornek: Ekranin ust kenarini goz hizanizla kiyaslayin; eger yukarida kaliyorsa boynunuzu surekli yukari kaldirmak zorunda kalirsiniz.
• Kritik nokta: Ekran yuksekligini sandalyenize gore degil, goz hizaniza gore ayarlayin.
• Soru: Ekraniniz goz hizanizin altinda mi yoksa ustunde 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Ölçümlerin yasal bir zorunluluk olduğunu belirtin.
• Gerçek örnek: Ölçüm cihazının nasıl kullanıldığını ve kalibrasyonun önemini anlatın.
• İnteraktif soru: İşyerinizde gürültü ölçümü yapıldığını gördünüz mü?
• Kritik nokta: 80-85-87 desibel değerlerini ve farklarını açıklayın.
• Ek bilgi: Risk değerlendirmesi ile bağlantısını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hiyerarşisinde kaynağında kontrolün önemini vurgulayın.
• Gerçek örnek: Makine altına yerleştirilen titreşim emici takozların etkisini anlatın.
• İnteraktif soru: Hangi makinenin çok ses çıkardığını düşünüyorsunuz?
• Kritik nokta: İkame yönteminin uzun vadede maliyeti düşürdüğünü belirtin.
• Ek bilgi: Akustik yalıtımın verimliliğe katkısını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son çare olduğunu belirtin.
• Gerçek örnek: Kulak tıkacının yanlış takılmasının koruyuculuğu nasıl düşürdüğünü gösterin.
• İnteraktif soru: Kulak koruyucusu kullanırken iletişim kurmakta zorlanıyor musunuz?
• Kritik nokta: SNR değerinin ne anlama geldiğini basitçe açıklayın.
• Ek bilgi: Hijyen kurallarını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önlemlerin teknik önlemleri desteklediğini belirtin.
• Gerçek örnek: Rotasyon sisteminin vardiya planlamasındaki rolünü anlatın.
• İnteraktif soru: Sağlık taramalarının neden önemli olduğunu tartışın.
• Kritik nokta: Odyometrik testlerin periyodik takibini vurgulayın.
• Ek bilgi: Güvenlik kültürünün önemini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Sıcaklık ve nemin sadece konfor değil, sağlık ve güvenlik meselesi olduğunu vurgulayın.
• Gerçek örnek: Aşırı nemli bir ortamda çalışan birinin konsantrasyon kaybı sonucu oluşabilecek ramak kala olaylarından bahsedin.
• İnteraktif soru: Çalışma ortamınızda sıcaklık veya nemden dolayı rahatsızlık hissettiğiniz zamanlar oldu mu?
• Kritik nokta: İSG mevzuatına göre işveren, iklimlendirme koşullarını sağlamakla yükümlüdür.
• Ek bilgi: Ortam ölçümlerinin periyodik olarak yapılması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konforun çalışan memnuniyeti ve verimliliği üzerindeki doğrudan etkisini açıklayın.
• Gerçek örnek: Ofis ortamında klima önünde çalışan personelin yaşadığı kas ağrılarından örnek verin.
• İnteraktif soru: Çalıştığınız alanda ideal sıcaklık sizce kaç derece olmalıdır?
• Kritik nokta: Termal konforun sağlanması sadece sıcaklık değil, nem ve hava hızı dengesidir.
• Ek bilgi: İdeal aralıkların dışına çıkılması durumunda yasal sorumluluklar doğar.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İklimlendirme sistemlerinin sadece ısıtma/soğutma değil, hava kalitesi olduğunu belirtin.
• Gerçek örnek: Bakımsız bir klimanın çalışanlarda oluşturduğu alerjik reaksiyonlardan bahsedin.
• İnteraktif soru: Havalandırma sisteminizin bakımının yapıldığını hiç gördünüz mü?
• Kritik nokta: Filtre temizliği sağlık açısından hayati öneme sahiptir.
• Ek bilgi: Bakımsız sistemler enerji tasarrufunu da olumsuz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yasal ve sağlık gerekliliği olduğunu vurgulayın.
• Gerçek örnek: Yaz aylarında dışarıda çalışanların mola saatlerinin önemi.
• İnteraktif soru: Çok sıcak bir günde çalışma performansınızın nasıl değiştiğini gözlemlediniz mi?
• Kritik nokta: Mola süreleri yasal düzenlemeler ve işin risk durumuyla belirlenir.
• Ek bilgi: İdari önlemler, KKD'den sonraki en önemli savunma hattıdır.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Suyun en temel ihtiyaç ve güvenlik önlemi olduğunu belirtin.
• Gerçek örnek: Sıcakta çalışanların su içmeyi unutup baygınlık geçirdiği durumlar.
• İnteraktif soru: İşyerinizde su içmeye ne kadar kolay erişebiliyorsunuz?
• Kritik nokta: Su içmek sadece susayınca değil, düzenli yapılan bir eylem olmalıdır.
• Ek bilgi: Elektrolit dengesi için suyun önemi vurgulanmalıdır.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sirkülasyonunun sadece bir konfor meselesi değil, bir sağlık zorunluluğu olduğunu vurgulayın.
• Gerçek örnek: Kapalı ve havasız bir ofis ortamında öğleden sonra yaşanan odaklanma sorunlarını örnek verin.
• İnteraktif soru: Çalışma alanınızda hava akışının yeterli olmadığını hissettiğiniz anlar oluyor mu?
• Kritik nokta: Karbondioksit birikiminin yorgunluk üzerindeki etkisini açıklayın.
• Ek bilgi: Yönetmelik atıfını mutlaka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Basin one egilmesinin omurgaya bindirdigi yukten bahsedin.
• Kritik nokta: Boyun agrilari, ekranli araclarla calisanlarda en sik gorulen sikayettir.
• Eylem: Calisirken boynunuzun dik oldugundan emin olun; gerekiyorsa ekranin acisini degistirin.
• Ek bilgi: Nötr durus, kas yorgunlugunu en aza indiren en saglikli durustur.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 sistemlerinin kurulumu kadar bakımının da önemli olduğunu belirtin.
• Gerçek örnek: Bakımsız bir havalandırma sisteminin yarattığı toz ve koku sorununu anlatın.
• İnteraktif soru: İşyerinizdeki havalandırma sisteminin bakım takvimi hakkında bilginiz var mı?
• Kritik nokta: Bakım kayıtlarının yasal bir zorunluluk olduğunu vurgulayın.
• Ek bilgi: Sistemin kapasite hesaplamasının mühendislik verilerine dayanması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kalitesinin sadece oksijen değil, kirleticilerden arınma olduğunu anlatın.
• Gerçek örnek: Kaynak atölyelerinde oluşan dumanın nasıl kontrol altına alınması gerektiğini örneklendirin.
• İnteraktif soru: Çalışma ortamınızda toz birikimi gözlemlediğiniz bölgeler var mı?
• Kritik nokta: Yerel havalandırmanın genel havalandırmadan farkını açıklayın.
• Ek bilgi: Ortam ölçümlerinin gerekliliğinden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akışının şiddetinin bir tehlike kaynağı olabileceğini açıklayın.
• Gerçek örnek: Klimanın doğrudan üzerine üflediği bir çalışanın yaşadığı tutulma sorununu anlatın.
• İnteraktif soru: Doğrudan hava akışına maruz kaldığınız ve rahatsızlık duyduğunuz bir yer var mı?
• Kritik nokta: Ergonomik tehlike olarak hava akış hızının tanımını yapın.
• Ek bilgi: Deflektör kullanımının basit ama etkili bir çözüm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Havasız ortamın sadece anlık değil, kronik etkilerini vurgulayın.
• Gerçek örnek: Havasız bir ortamda yıllarca çalışan personelde görülen kronik yorgunluk vakalarını anlatın.
• İnteraktif soru: Çalışma ortamınızda baş ağrısı şikayeti yaşayan çok kişi var mı?
• Kritik nokta: İşverenin çalışan sağlığını koruma yükümlülüğünü hatırlatın.
• Ek bilgi: Sağlık gözetiminin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Dar alanların çalışan üzerindeki kısıtlayıcı etkilerini vurgulayın.
• Gerçek örnek: Depo alanlarında geçiş yollarının neden boş tutulması gerektiğini anlatın.
• Kritik nokta: Çalışma hacminin sadece insan değil, kullanılan tüm ekipmanlar için hesaplanması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Manevra kabiliyetinin düşmesinin kaza riskini nasıl artırdığını açıklayın.
• Kritik nokta: Yükün vücuda yakın tutulmasının önemini Elle Taşıma İşleri Yönetmeliği kapsamında belirtin.
• İnteraktif soru: Çalışma alanınızda manevra yaparken en çok zorlandığınız nokta neresi?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Düzenli alanın kaza önlemedeki kritik rolünü belirtin.
• Gerçek örnek: Dikey depolama sistemlerinin sıkışıklığı nasıl giderdiğini anlatın.
• Kritik nokta: Acil çıkış yollarının sürekli boş tutulması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postürün uzun vadeli sağlık etkilerini açıklayın.
• Kritik nokta: Çalışma süresinin sınırlandırılmasının kas yorgunluğu üzerindeki olumlu etkisini vurgulayın.
• Ek bilgi: Risk değerlendirme raporlarında postür bozukluklarının kayıt altına alınması yasal bir gerekliliktir.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önemini hatırlatın.
• Gerçek örnek: Ayarlanabilir tezgahların postür üzerindeki etkisini anlatın.
• Kritik nokta: İyileştirme sürecinin risk değerlendirmesi ile bir bütün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düşme kazalarının basit bir olay gibi görünse de ciddi iş gücü kaybına yol açtığını belirtin.
• Gerçek örnek: Yürüyüş yollarındaki küçük bir tümseğin veya ıslak zeminin düşmeye nasıl zemin hazırladığını anlatın.
• İnteraktif soru: Çalışma alanınızda yürürken ayağınızın takıldığı veya kaydığınız bir bölge var mı?
• Kritik nokta: Zemin güvenliğinin sadece temizlik değil, yapısal bir mühendislik önlemi olduğunu vurgulayın.
• Ek bilgi: Kayma kazalarının iş kazası istatistiklerindeki payına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Yansimaya karsi ekranin konumunu nasil duzeltebileceginizi anlatın.
• Gercek ornek: Pencereye karsi oturanlar ekranlarinda yansima sorunu yasarlar; masanin yerini degistirmek en etkili onlemdir.
• Kritik nokta: Parlamayi onlemek icin perde veya jaluzi kullanimi da etkilidir.
• Soru: Ekraninizda gun icinde yansima goruyor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 ihmalinin kaza riskini katladığını hatırlatın.
• Gerçek örnek: Aşınmış bir zemin kaplamasının zamanla nasıl derin bir çukura dönüştüğünü açıklayın.
• İnteraktif soru: İşyerinizdeki zemin bozukluklarını kime bildirmeniz gerektiğini biliyor musunuz?
• Kritik nokta: Kayıt tutmanın yasal bir zorunluluk olduğunu ve sorumlulukları belirlediğini vurgulayın.
• Ek bilgi: Bakım planı oluşturmanın öneminden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Kaymaz malzemenin sadece bir aksesuar değil, koruyucu donanım olduğunu belirtin.
• Gerçek örnek: Özellikle yağlı ortamlarda kaymaz zeminlerin kazaları nasıl engellediğini anlatın.
• İnteraktif soru: Çalıştığınız alanda kaygan bir yüzey için ne tür bir önlem alırdınız?
• Kritik nokta: Kaymaz bantların zamanla soyulabileceğini ve kontrol edilmesi gerektiğini hatırlatın.
• Ek bilgi: Farklı zemin tiplerine uygun kaplama seçeneklerinden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Temizliğin disiplin ve güvenlik arasındaki bağını açıklayın.
• Gerçek örnek: Dökülen bir yağın üzerine basan bir çalışanın yaşadığı kaza senaryosu üzerinden konuşun.
• İnteraktif soru: Dökülen bir şeyi gördüğünde temizlemek için ne kadar beklemeliyiz?
• Kritik nokta: Uyarı levhasının sadece temizlik sırasında değil, risk geçene kadar kalması gerektiğini vurgulayın.
• Ek bilgi: 5S kuralının düzen ve temizlikteki 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Düzeltmenin sadece tamir değil, bir iyileştirme süreci olduğunu vurgulayın.
• Gerçek örnek: Bir kaza sonrası alınan önlemin o alanı nasıl daha güvenli hale getirdiğini anlatın.
• İnteraktif soru: İşyerimizde zemini iyileştirmek için aklınızda bir fikir var mı?
• Kritik nokta: Çalışan önerilerinin en değerli veri kaynağı olduğunu belirtin.
• Ek bilgi: Sürekli iyileştirmenin (Kaizen) İSG'deki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 baskısının sadece psikolojik değil fiziksel yorgunluğu da tetiklediğini vurgulayın.
• Gerçek örnek: Süre kısıtlı olduğunda dikkatin nasıl azaldığını tartışın.
• İnteraktif soru: İşinizde en çok hangi durumlarda zaman baskısı hissediyorsunuz?
• Kritik nokta: 6331 sayılı kanunun işverene sağlığı koruma yükümlülüğü verdiğini hatırlatın.
• Ek bilgi: Stres yönetimi tekniklerini kısaca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yükü dengesinin verimlilikle olan ilişkisine değinin.
• Gerçek örnek: Görev dağılımındaki belirsizliğin yarattığı çatışmaları örnekleyin.
• İnteraktif soru: İş yükünüzü yönetmek için kullandığınız bir yöntem var mı?
• Kritik nokta: İş yükü analizinin yasal bir gereklilik değil, iyi bir yönetim stratejisi olduğunu vurgulayın.
• Ek bilgi: Görev tanımlarının düzenli olarak güncellenmesi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Hedeflerin neden ulaşılabilir olması gerektiğini açıklayın.
• Gerçek örnek: Üretim baskısının güvenlik kurallarını nasıl ihlal edebileceğini anlatın.
• İnteraktif soru: Size verilen hedeflerin ne kadarı gerçekçi ve uygulanabilir?
• Kritik nokta: Güvenliğin üretimden asla ödün verilmemesi gereken bir değer olduğunu hatırlatın.
• Ek bilgi: SMART hedef belirleme yönteminden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zaman kaybı değil, yatırım olduğunu belirtin.
• Gerçek örnek: Mola vermeden çalışmanın uzun vadeli yorgunluk etkilerini tartışın.
• İnteraktif soru: Molalarınızı işten tamamen koparak mı geçiriyorsunuz?
• Kritik nokta: Mola alanlarının hijyenik ve dinlenmeye uygun olması gerektiğini vurgulayın.
• Ek bilgi: Kısa aralıklarla yapılan mikro molaların (göz dinlendirme vb.) faydalarını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Katılımın işyerindeki güvenlik kültürüne etkisini anlatın.
• Gerçek örnek: Çalışan önerisiyle çözülen bir iş yükü sorununu örnekleyin.
• İnteraktif soru: İletişim kanallarımızın yeterince açık olduğunu düşünüyor musunuz?
• Kritik nokta: Çalışan temsilcilerinin rolünün önemini hatırlatın.
• Ek bilgi: İSG öneri sistemlerinin nasıl çalıştığını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Molasız çalışmanın neden sadece verimlilik değil bir İSG sorunu olduğunu vurgulayın.
• Gerçek örnek: Uzun süreli statik duruşun bel ve boyun ağrılarına etkisini anlatın.
• İnteraktif soru: Çalışırken mola vermeyi unutuyor musunuz, sonucunda nasıl hissediyorsunuz?
• Kritik nokta: 6331 sayılı Kanun kapsamındaki işverenin gözetme borcunu hatırlatın.
• Ek bilgi: Molasız çalışmanın yasal risklerini hukuki boyutuyla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Egitmen Notu:
• Baslarken: Ergonomik ekipmanlarin yasal zorunluluk oldugunu hatirlatin.
• Kritik nokta: Sabit ekran kullanan arkadaslarimiz, ekran altina destek koyarak yuksekligi esitleyebilirler.
• Eylem: Herkes ekraninin yukseklik ayarini kontrol etsin.
• Kapanis: Ergonomi, sadece bir kural degil, saglikli bir gelecegin anahtaridir.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sadece bir his değil, bir İSG riski olduğunu açıklayın.
• Gerçek örnek: Yorgun işçinin hata yapma olasılığının dinlenmiş bir işçiye göre farkını anlatın.
• İnteraktif soru: Günün sonuna doğru hata yapma oranınızın arttığını hissediyor musunuz?
• Kritik nokta: Yorgunluğun motor beceriler üzerindeki olumsuz etkisini vurgulayın.
• Ek bilgi: İSG mevzuatında yorgunluk yönetimi kavramına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işin bir parçası olduğunu ve planlı olması gerektiğini belirtin.
• Gerçek örnek: Kısa ve sık molaların kas-iskelet sağlığına faydasını anlatın.
• İnteraktif soru: İşyerinizdeki mola saatleri yorgunluğunuzu gidermek için yeterli mi?
• Kritik nokta: Molaların yasal bir hak olduğunu ve işveren tarafından yönetilmesi gerektiğini vurgulayın.
• Ek bilgi: İSG mevzuatındaki dinlenme süreleri ile ilgili genel kuralları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sadece işi öğrenmek için değil, sağlık için de gerekli olduğunu anlatın.
• Gerçek örnek: Sürekli aynı işi yapan bir çalışanın yaşayabileceği meslek hastalıklarını örneklendirin.
• İnteraktif soru: Farklı görevlerde çalışmak işinizi daha keyifli hale getirir mi?
• Kritik nokta: Rotasyonun kas-iskelet sistemi üzerindeki koruyucu etkisini vurgulayın.
• Ek bilgi: Elle Taşıma İşleri Yönetmeliği'ndeki ergonomik gerekliliklere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Toparlanmanın sadece iş yerinde değil, bir yaşam tarzı olarak görülmesi gerektiğini belirtin.
• Gerçek örnek: Küçük egzersizlerin (esneme) çalışana sağladığı anlık rahatlamayı anlatın.
• İnteraktif soru: Çalışırken yeterince su içiyor musunuz veya kısa esneme hareketleri yapıyor musunuz?
• Kritik nokta: İletişim ortamının, yorgunluğu bildirme konusunda ne kadar önemli olduğunu vurgulayın.
• Ek bilgi: Sağlıklı çalışma kültürünün 6331 sayılı Kanun'un amaçlarıyla örtüştüğünü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sirkadiyen ritmin ne olduğunu kısaca açıklayın. Gerçek örnek olarak jet-lag etkisini verin. İnteraktif olarak gece çalışırken en çok hangi saatlerde uykularının geldiğini sorun. Kritik nokta: Vardiya değişimlerinin vücut üzerindeki adaptasyon süresidir.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Uyku hijyeninin ne olduğunu tanımlayın (karanlık oda, sessizlik). Gerçek örnek olarak uyku apnesi veya kronik yorgunluktan bahsedin. İnteraktif soru: Gündüz uyumak zorunda kalanlar için en büyük engel nedir? Kritik nokta: Uyku yoksunluğunun bir kaza sebebi olduğu gerçeğidir.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İleriye doğru rotasyonu (saat yönünde) açıklayın. Gerçek örnek olarak 3'lü vardiya sistemini verin. İnteraktif soru: Hangi vardiya sistemi sizin için daha yorucu? Kritik nokta: Vardiya sisteminin yasal kısıtlamalara uyumu.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Sağlık gözetiminin işverenin sorumluluğu olduğunu vurgulayın. Gerçek örnek olarak mide rahatsızlıklarının vardiya ile ilişkisini anlatın. İnteraktif soru: İşyeri hekimine en son ne zaman danıştınız? Kritik nokta: Sağlık takibinin sadece yasal bir zorunluluk değil, bir önleyici tedbir olduğu.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Yasal dinlenme sürelerinin önemini belirtin. Gerçek örnek olarak molalarda yapılan kısa egzersizlerin etkisini anlatın. İnteraktif soru: Molalarınızı nasıl değerlendiriyorsunuz? Kritik nokta: Dinlenmenin çalışmanın bir parçası olduğu.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Monotonluğun sadece psikolojik değil, fiziksel bir risk olduğunu vurgulayın.
• Gerçek örnek: Sürekli aynı parçayı takan bir çalışanın yaşadığı odaklanma sorunundan bahsedin.
• İnteraktif soru: İşinizde sizi en çok tekrara düşüren görev nedir?
• Kritik nokta: Monotonluğun hata riskini doğrudan artırdığını belirtin.
• Ek bilgi: 6331 sayılı Kanun psikososyal riskleri işverenin önleme yükümlülüğü dahilinde tutar.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Klavye kullanımında bileklerin bükülmesinin sinir sıkışmasına neden olabileceğini açıklayın.
• Gerçek örnek: Bileklerin havada veya masa kenarında bükülü kaldığı yanlış bir duruşu canlandırın.
• Kritik nokta: Dirsek açısının 90 derece olmasının omuz yükünü hafiflettiğini vurgulayın.
• Ek bilgi: Nötr duruşun sadece klavye değil, fare kullanımında da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Dikkatin dağılmasının kaza davetiyesi olduğunu söyleyin.
• Gerçek örnek: Öğleden sonra saatlerinde artan hata oranlarından bahsedin.
• İnteraktif soru: İşinizde dikkatinizin dağıldığını hissettiğiniz anlarda ne yapıyorsunuz?
• Kritik nokta: Motivasyon düşüklüğünün sadece bir performans sorunu değil, bir güvenlik sorunu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zenginleştirmenin basit bir görev tanımı değişikliği olmadığını vurgulayın.
• Gerçek örnek: Bir üretim hattında çalışanın kendi kalite kontrolünü yapmasının hata oranına etkisini anlatın.
• İnteraktif soru: İşinizde daha fazla yetki sahibi olsanız hangi süreci iyileştirirdiniz?
• Kritik nokta: Yetki vermenin sorumlulukla birlikte gelmesi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sadece sıkılmayı değil, fiziksel sakatlıkları da önlediğini belirtin.
• Gerçek örnek: Sürekli aynı kolu kullanan bir çalışanda oluşan tendinit riskinin rotasyonla nasıl azaldığını anlatın.
• İnteraktif soru: Farklı bir bölümde çalışsaydınız hangi işi yapmak isterdiniz?
• Kritik nokta: Rotasyonun eğitimsiz şekilde yapılmaması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Çeşitliliğin yaratıcılığı nasıl beslediğini açıklayın.
• Gerçek örnek: Çapraz eğitim almış bir çalışanın, bir arkadaşı yokken işin aksamasını nasıl engellediğini anlatın.
• İnteraktif soru: İşinizde en çok hangi yeteneğinizi kullanmayı seviyorsunuz?
• Kritik nokta: Çeşitliliğin karmaşa değil, esneklik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Yetersiz rotasyonun sadece yorgunluk değil, uzun vadeli meslek hastalığı riski olduğunu vurgulayın.
• Gerçek örnek: Bir üretim hattında sürekli aynı vidayı sıkan çalışanın yaşadığı omuz ağrısı örneğini verin.
• İnteraktif soru: Çalışanlara işlerinde en çok hangi kaslarının yorulduğunu sorun.
• Kritik nokta: İş rotasyonunun bir yasal zorunluluk değil, sağlık koruma stratejisi olduğunu belirtin.
• Ek bilgi: 6331 sayılı Kanun'un işverene yüklediği genel gözetme borcunu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Kasların dinlenme süresi ile yüklenme süresi arasındaki dengeyi açıklayın.
• Gerçek örnek: Paketleme bandında sürekli aynı bilek hareketini yapan çalışanı örnek verin.
• İnteraktif soru: Tekrarlı işlerde mola vermenin neden hayati olduğunu tartışın.
• Kritik nokta: Düşük ağırlıklı işlerin bile uzun sürede kümülatif hasar yapabileceğini vurgulayın.
• Ek bilgi: Elle Taşıma İşleri Yönetmeliği'nin kapsamına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Rotasyonun sadece yer değiştirmek değil, bir mühendislik planı olduğunu belirtin.
• Gerçek örnek: Bir üretim hattında istasyonlar arası geçişin nasıl yapıldığını anlatın.
• İnteraktif soru: Rotasyon sisteminde karşılaşılan en büyük zorluğun ne olduğunu sorun.
• Kritik nokta: Çalışan görüşlerinin plana dahil edilmesinin aidiyet duygusunu artırdığını vurgulayın.
• Ek bilgi: Rotasyonun eğitimle desteklenmesi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Çeşitlendirmenin statik yükten kurtulmanın en iyi yolu olduğunu ifade edin.
• Gerçek örnek: Ofis çalışanlarının ayakta çalışma masası kullanması gibi örnekler verin.
• İnteraktif soru: İş çeşitlendirmesi ile işin daha ilginç hale gelip gelmediğini sorun.
• Kritik nokta: Yetkinlik bazlı çeşitlendirmenin iş kazalarını önlediğini hatırlatın.
• Ek bilgi: Ergonomik düzenlemelerin verimliliğe doğrudan etkisini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KİSR'nin işyerlerinde en sık karşılaşılan meslek hastalığı grubu olduğunu vurgulayın.
• Gerçek örnek: Bir çalışan eğitiminde kullanılan doğru kaldırma tekniği görselini hayal ettirin.
• İnteraktif soru: Ramak kala bildirimlerinin neden önemli olduğunu tartışın.
• Kritik nokta: Erken müdahalenin hastalığın ilerlemesini durdurmadaki başarısını vurgulayın.
• Ek bilgi: Yıllık değerlendirme raporlarının yasal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Bilek desteğinin yanlış kullanımının (bileği yukarı itme) yarardan çok zarar getirebileceğini belirtin.
• Gerçek örnek: Bilek desteğinin avuç içlerini desteklemek için kullanılması gerektiğini gösterin.
• Kritik nokta: Desteklerin yumuşak ve temizlenebilir materyalden seçilmesinin hijyenik önemini hatırlatın.
• İnteraktif soru: Aranızda bilek desteği kullanırken ağrı hisseden var mı? Nedenini beraber inceleyelim.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uzanmanın omuz kaslarında yarattığı mikro travmaları açıklayın.
• Gerçek örnek: Sık kullanılan objelerin (telefon, not defteri) erişim mesafesinin dışında kalmasının yarattığı riskleri anlatın.
• Kritik nokta: Çalışma masasının derinliğinin ergonomiye etkisini vurgulayın.
• Ek bilgi: Uzanma hareketinin sadece omuz değil, bel bölgesine de yük bindirdiğini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Tuşlara sert basmanın mekanik bir gereklilik değil, bir alışkanlık olduğunu belirtin.
• Gerçek örnek: Sert basılan klavyeden çıkan sesin, çalışanın üzerindeki stresi ve yorgunluğu artırdığını anlatın.
• Kritik nokta: Parmakların klavye üzerinde hafif bir kavisle durması gerektiğini vurgulayın.
• İnteraktif soru: Klavyenize basarken parmaklarınızda uyuşma hissediyor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Farenin klavyeden uzak olmasının yarattığı 'omuz açılma' sorununa dikkat çekin.
• Gerçek örnek: Farenin klavye ile aynı seviyede ve yakın olmasının sağladığı konforu açıklayın.
• Kritik nokta: Fare kullanımında elin tamamının değil, bilek hareketinin esas olduğunu vurgulayın.
• Ek bilgi: Solak çalışanlar için farenin yerinin değiştirilmesinin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Sabit masaların neden olduğu duruş bozukluklarını kısaca özetleyin.
• Gerçek örnek: Ayarlanabilir masaların kas ağrılarını nasıl azalttığına dair genel bir gözlem paylaşın.
• İnteraktif soru: Masa yüksekliğinizin boyunuza uygun olduğunu nasıl anlarsınız?
• Kritik nokta: Omuzların ve bileklerin nötr duruşunu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sandalye ayarlamaktan ibaret olmadığını vurgulayın.
• Gerçek örnek: Yanlış tasarlanmış bir kontrol panelinin neden olduğu karmaşayı anlatın.
• İnteraktif soru: Çalışırken en çok hangi bölgenizde ağrı hissediyorsunuz?
• Kritik nokta: Ergonominin fiziksel, bilişsel ve örgütsel olmak üzere 3 ana boyutu olduğunu belirtin.
• Ek bilgi: Ergonomi disiplininin iş verimliliğini %20'lere varan oranda artırabileceği çalışmalarla desteklenmektedir.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Dirsek açısının önemini anatomik olarak açıklayın.
• Gerçek örnek: Yanlış kolçak kullanımı sonucu oluşan dirsek ağrılarını belirtin.
• İnteraktif soru: Şu an oturduğunuz koltukta dirsekleriniz masa ile aynı hizada mı?
• Kritik nokta: Masa kenarlarının dirseğe yaptığı baskının sinir hasarı riski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Masa altındaki engellerin neden olduğu duruş bozukluklarına değinin.
• Gerçek örnek: Ayak desteği kullanımı sayesinde bel ağrısı azalan çalışan örneği verin.
• İnteraktif soru: Masa altınızda ayaklarınızı hareket ettirecek kadar boş alan var mı?
• Kritik nokta: Kan dolaşımı için bacak hareketliliğinin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Uzanma mesafesinin ergonomik tanımını yapın.
• Gerçek örnek: Yanlış yerleşim nedeniyle oluşan omuz zorlanmalarından bahsedin.
• İnteraktif soru: Masanızda en uzağa uzanarak aldığınız eşya nedir?
• Kritik nokta: Birincil çalışma alanı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estetik değil, bir güvenlik unsuru olduğunu belirtin.
• Gerçek örnek: Kablo kirliliğinin neden olduğu takılma vakalarını örnekleyin.
• İnteraktif soru: Masanızın düzeni işinize nasıl yansıyor?
• Kritik nokta: İSG mevzuatının düzenli ortamı bir zorunluluk olarak gördüğünü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Aydınlatmanın sadece ortamı görmek için değil, ekran verimliliği için de kritik olduğunu belirtin.
Gerçek örnek: Pencereden gelen ışığın ekrana dik gelmesinin yarattığı yansımayı basit bir el hareketiyle tarif edin.
Kritik nokta: Yansıma önleyici aparatların veya ekran açısının önemini vurgulayın.
Ek bilgi: Ekranlı Araçlarla Çalışmalarda Sağlık ve Güvenlik Önlemleri Hakkında Yönetmelik hükümlerine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Doğal ışığın en kontrolsüz ışık kaynağı olduğunu vurgulayın.
İnteraktif soru: Ofisinizde pencereye karşı veya arkası dönük oturan var mı? Gözlerinizi nasıl etkiliyor?
Kritik nokta: Dik yerleşimin neden en güvenli yöntem olduğunu açıklayın.
Ek bilgi: Ekranlı Araçlarla Çalışmalarda Sağlık ve Güvenlik Önlemleri Hakkında Yönetmelik standartlarını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Her ekranın ayarının aynı olması gerekmediğini, kişisel konforun önemli olduğunu söyleyin.
Gerçek örnek: Karanlık odada çok parlak ekran kullanımının gözü nasıl yorduğunu anlatın.
Kritik nokta: Kontrastın göz yorgunluğunu nasıl azalttığını açıklayın.
Ek bilgi: 6331 sayılı İSG Kanunu kapsamında iş sağlığına dair genel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Anti-glare filtrelerin bir lüks değil, ergonomik bir ihtiyaç olduğunu belirtin.
Gerçek örnek: Kirli bir ekranın ışığı nasıl dağıtarak parlamaya dönüştürdüğünü örnekleyin.
Kritik nokta: Ekran temizliğinin düzenli yapılması gerektiğini vurgulayın.
Ek bilgi: Ekranlı Araçlarla Çalışmalarda Sağlık ve Güvenlik Önlemleri Hakkında Yönetmelik gerekliliklerine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Göz yorgunluğunun iş kazalarına davetiye çıkaran dikkat dağınıklığına yol açabileceğini belirtin.
Gerçek örnek: 20-20-20 kuralını basit bir egzersiz olarak öğretin.
Kritik nokta: Göz kırpma refleksinin ekran karşısında neden azaldığını açıklayın.
Ek bilgi: Ekranlı Araçlarla Çalışmalarda Sağlık ve Güvenlik Önlemleri Hakkında Yönetmelik hükümlerine dayandırın.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Ayakların yere temas etmemesinin yarattığı riskleri açıklayın.
• Gerçek örnek: Sandalye yüksekliğinin masaya göre ayarlanması gerektiği durumları belirtin.
• İnteraktif soru: Ayaklarınızın havada kaldığını hissettiğinizde neler yaşıyorsunuz?
• Kritik nokta: Ayak desteğinin sadece boyu kısa olanlar için değil, masa yüksekliği sabit olan herkes için gerekli olabileceğini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işverene yüklediği temel sorumlulukları hatırlatın.
• Gerçek örnek: Bir üretim hattında yükseklik ayarlı masaların çalışan memnuniyetine etkisini tartışın.
• İnteraktif soru: İşyerinizde fiziksel özelliklerinize uygun olmayan ekipman var mı?
• Kritik nokta: İşin kişiye uydurulması, çalışan üzerindeki biyomekanik baskıyı azaltır.
• Ek bilgi: Elle Taşıma İşleri Yönetmeliği'ne göre riskleri azaltmak işverenin yasal sorumluluğundadır.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oturmanın dolaşım üzerindeki olumsuz etkilerini anlatın.
• Gerçek örnek: Masa başı çalışanlarında sık görülen bacak şişmesi vakalarından bahsedin.
• İnteraktif soru: Gün sonunda bacaklarınızda ağırlık hissediyor musunuz?
• Kritik nokta: Dolaşımın kesilmemesinin iş verimi üzerindeki doğrudan 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 desteğinin bel sağlığı ile bağlantısını kurun.
• Gerçek örnek: Sandalyede öne kayarak oturan bir çalışanın yaşadığı bel ağrısını tarif edin.
• İnteraktif soru: Otururken belinizi destekliyor musunuz?
• Kritik nokta: Ayak desteğinin duruşu düzeltici etkisini, iskelet sistemi üzerindeki yükü azaltarak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 herkes için tek bir ayak desteği tipinin uygun olmayacağını açıklayın.
• Gerçek örnek: Farklı boydaki çalışanların aynı masada çalışırken yaşadığı zorlukları anlatın.
• İnteraktif soru: Ekipmanınızın ayarlanabilir olması sizin için ne kadar önemli?
• Kritik nokta: Ayarlanabilirliğin kişiye özel ergonomi sağladığını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Konforun lüks değil bir verimlilik aracı olduğunu vurgulayın.
• Gerçek örnek: Ergonomik düzenlemelerin personelin yorgunluğunu nasıl azalttığını anlatın.
• İnteraktif soru: Kendinizi rahat hissettiğinizde işinizi daha iyi yapıyor musunuz?
• Kritik nokta: Küçük ergonomik iyileştirmelerin büyük verimlilik artışları getirebileceğini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Mikro molaların iş verimini düşürmediğini, aksine yorgunluğu engellediğini belirtin.
• Kritik nokta: 20-20-20 kuralının göz kuruluğunu nasıl önlediğini açıklayın.
• İnteraktif soru: Aranızda bu kuralı uygulayan var mı?
• Ek bilgi: 6331 sayılı İSG Kanunu'na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 aynı pozisyonda kalmanın risklerini anlatın.
• Gerçek örnek: Molalarda masa başında değil, ayağa kalkarak dolaşmanın önemini vurgulayın.
• Kritik nokta: Molaların yasal dinlenme hakları ile bağlantısını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duruşun kaslar üzerindeki etkisini açıklayın.
• Kritik nokta: Ergonomik sandalye ayarlarının nasıl yapılması gerektiğini hatırlatın.
• İnteraktif soru: Çalışırken duruşunuzu sık sık kontrol ediyor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Germe hareketlerinin yavaş yapılması gerektiğini vurgulayın.
• Kritik nokta: Ani hareketlerin yaralanmaya neden olabileceğini belirtin.
• Ek bilgi: Basit boyun ve omuz egzersizlerini göstererek uygulayın.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Dijital göz yorgunluğu belirtilerini listeleyin.
• Kritik nokta: Ortam ışığının göz sağlığı üzerindeki etkisini açıklayın.
• İnteraktif soru: Ekran başında gözlerinizin yorulduğunu ne zaman anlıyorsunuz?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bel fıtığı üzerindeki kalıcı etkilerini vurgulayın.
• Gerçek örnek: Yükü gövdeden uzak tutmanın yarattığı kaldıraç etkisini bir ağırlık ile sınıfta gösterin.
• İnteraktif soru: Aranızda daha önce bel ağrısı yaşayan var mı? Hangi hareketi yaparken oldu?
• Kritik nokta: Diz çökmenin önemi, gücün belden değil bacaklardan alınmasını sağlar.
• Ek bilgi: Elle Taşıma İşleri Yönetmeliği rehberini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güvenlik değil, aynı zamanda verimlilik aracı olduğunu vurgulayın.
• Gerçek örnek: Yorgunluk kaynaklı hataların hata maliyetini nasıl artırdığını açıklayın.
• İnteraktif soru: Sizce yorgunluk iş güvenliğini nasıl etkiler?
• Kritik nokta: Sağlıklı çalışan, üretken çalışandır prensibini benimseyin.
• Ek bilgi: Ergonomik yatırımların geri dönüş oranının yüksek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kaslarının küçük, bacak kaslarının ise büyük ve güçlü olduğunu hatırlatın.
• Gerçek örnek: Squat (çömelme) hareketinin güvenli kaldırma ile benzerliğini anlatın.
• İnteraktif soru: Neden yükü kaldırırken nefesimizi tutmamalıyız? (Cevap: Tansiyon ve karın içi basınç kontrolü).
• Kritik nokta: Ayakların yere sağlam basması dengenin anahtarıdır.
• Ek bilgi: Çalışanların kas-iskelet sistemi sağlığı için düzenli eğitim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Belin dönme hareketine (rotasyon) karşı oldukça hassas olduğunu vurgulayın.
• Gerçek örnek: Yükü tutup aniden arkaya dönen birinin belinde oluşan burulma etkisini anlatın.
• İnteraktif soru: Yükü taşırken dönmek zorunda kalırsanız ne yapmalısınız? (Cevap: Adımları değiştirerek dönmek).
• Kritik nokta: Ani hareketler kas spazmına neden olur.
• Ek bilgi: Hareket kontrolü, iş kazalarını önlemede kritik bir idari önlemdir.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En iyi kaldırma tekniğini kullansanız bile zeminin güvensiz olması kazayı kaçınılmaz kılar.
• Gerçek örnek: Yerde unutulmuş bir kablo veya atık malzemenin yarattığı riskleri paylaşın.
• İnteraktif soru: Yük taşırken önünüzü göremiyorsanız ne yapmalısınız?
• Kritik nokta: İşyeri düzeni (5S) güvenli taşımanın ayrılmaz parçasıdır.
• Ek bilgi: İşveren, çalışma alanındaki tehlikeleri bertaraf etmekle yükümlüdür.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Soğuk kasın sakatlanmaya daha yatkın olduğunu belirtin.
• Gerçek örnek: Sporcuların maç öncesi ısınması ile işçilerin iş öncesi ısınması arasındaki benzerlik.
• İnteraktif soru: Çalışmaya başlamadan önce esneme hareketi yapan var mı?
• Kritik nokta: Yorgunluk, dikkati azaltır ve ergonomik kuralların ihmal edilmesine neden olur.
• Ek bilgi: Sağlık gözetimi, işe uygunluğun tespiti için hayati öneme sahiptir.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 limitlerinin neden yasal bir zorunluluk olduğunu vurgulayın.
• Gerçek örnek: Uygun olmayan bir yükün belde yarattığı ani baskıyı açıklayın.
• İnteraktif soru: İşyerinizde 25 kg üzerindeki yükleri nasıl taşıyorsunuz?
• Kritik nokta: Limitlerin ideal şartlar için olduğunu, zor koşullarda düşürülmesi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belirtin.
• Gerçek örnek: Kaygan bir zeminin taşıma işini nasıl riskli hale getirdiğini anlatın.
• İnteraktif soru: İşyerinizde manuel taşıma yaparken en çok hangi engellerle karşılaşıyorsunuz?
• Kritik nokta: Çalışan görüşlerinin risk değerlendirmesindeki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Kaldıraç etkisini basit bir fizik örneğiyle açıklayın.
• Gerçek örnek: Yükü uzakta tutan bir çalışanın yaşadığı bel ağrısı vakasından bahsedin.
• İnteraktif soru: Yükü vücuda yakın tutmanın zor olduğu durumlar nelerdir?
• Kritik nokta: Biyomekanik prensiplerin korunmasının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Frekansın yük ağırlığı kadar önemli olduğunu belirtin.
• Gerçek örnek: Bir vardiya boyunca sürekli ağır yük taşıyan bir çalışanın gün sonu yorgunluğu.
• İnteraktif soru: İşinizde taşıma frekansını azaltmak için rotasyon yapılıyor mu?
• Kritik nokta: Kümülatif yorgunluğun uzun vadeli etkileri.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ekipman değil, birey odaklı olduğunu vurgulayın.
• Gerçek örnek: Sağlık durumu göz önüne alınarak işi değiştirilen bir çalışan örneği.
• İnteraktif soru: Kendi fiziksel sınırlarınızı zorladığınızı hissettiğinizde kime başvuruyorsunuz?
• Kritik nokta: Çalışan-işveren arasındaki iletişimin güvenlik için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Omurganın biyomekanik yapısının nasıl çalıştığını kısaca anlatın.
• Gerçek örnek: Depo personelinin yükü vücuduna yakın tuttuğu bir anı hayal edin.
• İnteraktif soru: Aranızda yükü kaldırırken belini büken var mı? Hissedilen acıyı sorun.
• Kritik nokta: Nötr omurganın korunmasının uzun vadeli sakatlıkları nasıl önlediğini vurgulayın.
• Ek bilgi: Elle Taşıma İşleri Yönetmeliği'ndeki temel ilkelere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İSG yönetim sistemindeki yerini anlatın.
• Gerçek örnek: Bir risk değerlendirme formunda ergonomik risklerin nasıl puanlanacağını gösterin.
• İnteraktif soru: Risk değerlendirmesi yaparken ergonomik riskleri gözden kaçırıyor olabilir miyiz?
• Kritik nokta: Mühendislik önlemlerinin, KKD kullanımından önce geldiğini vurgulayın.
• Ek bilgi: İSG mevzuatına göre risk değerlendirmesi periyodik olarak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Twisting hareketinin omurga üzerindeki tork etkisini açıklayın.
• Gerçek örnek: Raf düzenlemesi yaparken yan tarafa kutu bırakma senaryosunu canlandırın.
• İnteraktif soru: Yan tarafa dönerek yük bırakmanın neden riskli olduğunu tartışın.
• Kritik nokta: Ayakların vücutla beraber dönmesinin omurga üzerindeki yükü nasıl dağıttığını gösterin.
• Ek bilgi: Çalışma istasyonu düzeninin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Karın kaslarının içsel bir korse gibi çalıştığını anlatın.
• Gerçek örnek: Nefes kontrolünün kaldırma anındaki rahatlatıcı etkisini paylaşın.
• İnteraktif soru: Yük kaldırırken nefesinizi tutuyor musunuz? Neden tutmamalısınız?
• Kritik nokta: Karın içi basıncın omurgayı desteklemedeki rolü.
• Ek bilgi: Fiziksel kapasiteye uygun hareket etmenin yasal çerçevesi.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 kemerinin bir zırh olmadığını hatırlatın.
• Gerçek örnek: Kemere güvenip ağır yük kaldıran birinin yaşadığı kas zayıflığı örneği.
• İnteraktif soru: Bel kemeri kullananların neden kemere bağımlı hale geldiğini tartışın.
• Kritik nokta: Doğru teknik her zaman kemerden daha koruyucudur.
• Ek bilgi: Risk değerlendirmesi raporunda kemer kullanımı gerekliliği.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Kaldırmanın bir bütünsel süreç olduğunu anlatın.
• Gerçek örnek: Yükü yere bırakırken yapılan hataların (hızlı bırakma) yarattığı şok etkisi.
• İnteraktif soru: Kaldırma öncesi kontrol listesi yapmalı mıyız?
• Kritik nokta: Gücün bacaklardan alınması kuralı.
• Ek bilgi: 6331 sayılı Kanun kapsamında ergonomik düzenleme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Fiziksel uyumun önemini vurgulayın.
• Gerçek örnek: Boy farkı olan kişilerin bir arada taşıdığı yükün nasıl dengesizleştiğini anlatın.
• İnteraktif soru: Aranızda fiziksel olarak zorlandığı bir ekip taşıması yapan var mı?
• Kritik nokta: Kapasite sınırlarının aşılmaması gerektiğini belirtin.
• Ek bilgi: Mekanik destek kullanımına teşvik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Komuta zincirinin gerekliliğinden bahsedin.
• Gerçek örnek: Komut karmaşasının yarattığı kaza risklerini örneklendirin.
• İnteraktif soru: Bir işi yaparken liderin yönlendirmesi sizce neden önemlidir?
• Kritik nokta: Herkesin aynı komut setini bildiğinden emin olun.
• Ek bilgi: İletişimdeki netliğin kaza önleme etkisi.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Senkronizasyonun fiziksel yükü nasıl dağıttığını anlatın.
• Gerçek örnek: Bir kişinin erken kalkması durumunda oluşan dengesizliği açıklayın.
• İnteraktif soru: Senkronizasyonu sağlamak için hangi ipuçlarını kullanıyorsunuz?
• Kritik nokta: Hızın değil, kontrolün önemli olduğunu vurgulayın.
• Ek bilgi: Eğitimlerin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kaza önlemedeki rolü.
• Gerçek örnek: İletişim kopukluğu nedeniyle yaşanan bir kaza senaryosu.
• İnteraktif soru: İletişim kurmak için hangi işaretleri kullanıyorsunuz?
• Kritik nokta: Göz temasının önemini vurgulayın.
• Ek bilgi: Rota üzerindeki engellerin paylaşımı.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Vücut ağırlık merkezinin önemi.
• Gerçek örnek: Yanlış kaldırma tekniği ile oluşan bel sakatlıkları.
• İnteraktif soru: Yükü vücuda yakın tutmak neden dengeyi sağlar?
• Kritik nokta: Zemin kontrolünün ihmal edilmemesi gerektiğini belirtin.
• Ek bilgi: Yönetmeliğin zemin konusundaki uyarıları.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Mekanik ekipmanların sadece işi kolaylaştırmadığını, aynı zamanda kalıcı sağlık sorunlarını önlediğini vurgulayın.
• Gerçek örnek: Uygun ekipman seçilmediğinde oluşan bel fıtığı vakalarından kısaca bahsedin.
• İnteraktif soru: Çalıştığınız alanda en çok hangi yükleri manuel taşıyorsunuz?
• Kritik nokta: Ekipman sertifikasının önemini hatırlatın.
• Ek bilgi: Elle Taşıma İşleri Yönetmeliği'ni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uzmanların değil, çalışanların katılımıyla başarılı olacağını anlatın.
• Gerçek örnek: Çalışan önerisiyle değiştirilen bir iş istasyonunun verimliliği nasıl artırdığını paylaşın.
• İnteraktif soru: İş yerinizdeki bir sorunu çözmek için hangi öneride bulunurdunuz?
• Kritik nokta: Çalışan katılımının, çözümün benimsenmesi için şart olduğunu belirtin.
• Ek bilgi: Katılımcı ergonomi uygulamaları, güvenlik kültürünü güçlendirir.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Manuel taşımanın fiziksel limitlerini hatırlatın.
• Gerçek örnek: Bir depoda manuel taşıma yerine transpalet kullanılmasının sağladığı zaman tasarrufunu anlatın.
• İnteraktif soru: İşinizde mekanik araçla yapabileceğiniz ama manuel yaptığınız bir iş var mı?
• Kritik nokta: Risk değerlendirmesinin manuel işleri belirlemedeki rolü.
• Ek bilgi: 6331 sayılı kanunun işverene yüklediği önleyici yaklaşım.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işin kendine has bir ekipman gereksinimi olduğunu vurgulayın.
• Gerçek örnek: Yanlış yük kapasitesiyle kullanılan forkliftin devrilme riski.
• İnteraktif soru: Ekipman seçerken nelere dikkat ediyorsunuz?
• Kritik nokta: Kapasite aşımı iş kazalarının en büyük nedenlerinden biridir.
• Ek bilgi: Ekipmanların teknik föylerini mutlaka okuyun.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Bakımsız bir makinenin potansiyel bir tehlike olduğunu belirtin.
• Gerçek örnek: Freni tutmayan bir transpaletin neden olduğu ayak yaralanmaları.
• İnteraktif soru: Ekipmanınızı kullanmadan önce kontrol listesi uyguluyor musunuz?
• Kritik nokta: Kontrol listesi tutmanın yasal önemi.
• Ek bilgi: İlgili İSG mevzuatı gereği periyodik kontrolleri ihmal etmeyin.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maliyet değil, bir yatırım olduğunu vurgulayın.
• Gerçek örnek: Mekanikleşmeye geçişin sağladığı uzun vadeli verimlilik artışı.
• İnteraktif soru: İş yerinizde mekanikleşme adına neler yapılabilir?
• Kritik nokta: İnsan sağlığı her türlü maliyetin üzerindedir.
• Ek bilgi: 6331 sayılı kanun temelinde önleyici yaklaşımı benimseyin.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Ayakta çalışmanın vücut üzerindeki etkilerini belirtin.
• Kritik nokta: Paspasların kaymaz ve yorgunluk giderici özellikte olması gerektiğini vurgulayın.
• İnteraktif soru: Çalışırken ayak desteği kullanan var mı?
• Ek bilgi: Destek ekipmanları çalışan konforunu doğrudan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yükün neden kümülatif bir risk olduğunu açıklayın.
• Gerçek örnek: Uzun süre kıpırdamadan duran bir operatörün yaşadığı yorgunluğu anlatın.
• Kritik nokta: Vücut ağırlığının dağılımını değiştirmek kas dinlenmesini sağlar.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yüzeyinin yanlış yüksekliğinin omuz ve sırt ağrılarına neden olduğunu vurgulayın.
• Kritik nokta: İşin türüne göre yükseklik ayarı yapılması gerektiğini belirtin.
• Ek bilgi: Ayarlanabilir ekipmanlar verimliliği de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Molaların bir lüks değil, bir zorunluluk olduğunu hatırlatın.
• Kritik nokta: Dinlenme sürelerinde vücudun tam olarak gevşetilmesi gerektiğini vurgulayın.
• İnteraktif soru: Molalarınızda neler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Dolaşım bozukluklarının ileride yaratabileceği sağlık sorunlarına değinin.
• Kritik nokta: Küçük hareketlerin bile dolaşımı nasıl canlandırdığını gösterin.
• Ek bilgi: Hareket alanı bırakılması tasarımı kolaylaştırır.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ergonominin sadece bir konfor meselesi değil, yasal bir sağlık yükümlülüğü olduğunu vurgulayın. Gerçek örnek olarak hatalı masa yüksekliğinin boyun ağrısına etkisini anlatın. Katılımcılara kendi masa yüksekliklerini kontrol ettirerek interaktif bir pratik yaptırın.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Ergonomik risklerin sadece ağır yük kaldırmak olmadığını vurgulayın.
• Gerçek örnek: Ofis çalışanlarında görülen karpal tünel sendromunun tekrarlı hareket sonucu oluştuğunu anlatın.
• İnteraktif soru: Çalışırken en çok hangi bölgenizde ağrı hissediyorsunuz?
• Kritik nokta: Statik yükün kan dolaşımını nasıl etkilediğini açıklayın.
• Ek bilgi: Ergonomik risk faktörlerini tek tek tanımlayın.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yükün vücut üzerindeki etkilerini açıklayın. Katılımcılara her 30 dakikada bir hatırlatıcı kullanmalarını önerin. Bel fıtığı gibi rahatsızlıklara değinerek hareketin iyileştirici gücünü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Bel boşluğunun nasıl desteklenmesi gerektiğini sandalyede gösterin. Yanlış sandalye seçiminin maliyetini değil, sağlık kaybını vurgulayın. Katılımcılardan sandalyelerini kendi vücutlarına göre ayarlamalarını isteyin.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Ayakların havada kalmasının damar sağlığına etkisini anlatın. Ayak desteği yoksa alternatif (kutu vb.) çözümlerden bahsedin. Uyuşma hissinin aslında bir uyarı sinyali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Dinamik çalışmanın ofis içindeki basit uygulamalarını tartışın. Hareket etmenin sadece sağlık değil, motivasyon için de önemli olduğunu vurgulayın. Katılımcılara gün içinde nasıl daha fazla hareket edebileceklerini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Erişim alanı kavramının çalışan sağlığı için neden kritik olduğunu vurgulayın.
• Gerçek örnek: Yanlış tasarlanmış bir masada çalışmanın bel üzerindeki etkilerini anlatın.
• İnteraktif soru: Çalışırken sürekli uzanmak zorunda kaldığınız bir işiniz var mı?
• Kritik nokta: Vücudun doğal duruşunun korunması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Birincil erişim bölgesi tanımlamasını yapın.
• Gerçek örnek: Sık kullanılanların yakın tutulmasıyla artan verimlilik örneği verin.
• İnteraktif soru: Çalışma alanınızda en çok kullandığınız eşyalar nerede duruyor?
• Kritik nokta: Ergonomik düzenlemenin sadece sağlık değil verimlilik için de önemli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Raf düzenlemede ağırlık merkezinin önemini anlatın.
• Gerçek örnek: Yanlış raf düzeninin neden olduğu bel incinmelerinden bahsedin.
• İnteraktif soru: Raflarınızda en ağır malzemeler hangi seviyede?
• Kritik nokta: Bel ve göğüs hizasının altın kural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yüksekliğinin kişiye özel olması gerektiğini anlatın.
• Gerçek örnek: Ayarlanabilir masaların boyun ve sırt ağrılarını nasıl azalttığını anlatın.
• İnteraktif soru: Çalışma masanız boyunuza göre uygun mu?
• Kritik nokta: Omuz ve dirsek pozisyonunun önemini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Uzanma gerektirmeyen tasarımın ergonomi hedefi olduğunu belirtin.
• Gerçek örnek: Modern tesislerdeki ergonomik istasyonlardan örnekler verin.
• İnteraktif soru: İş yerinizde daha ergonomik hale getirilebilecek bir alan var mı?
• Kritik nokta: Tasarımın insan odaklı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neden olduğu kümülatif travmaları açıklayın.
• Gerçek örnek: Aynı el hareketini yapan bir montaj hattında rotasyon uygulamasının faydasını anlatın.
• İnteraktif soru: İşinizde en çok tekrarladığınız hareket hangisi?
• Kritik nokta: Rotasyonun rastgele değil planlı olması gerektiğini vurgulayın.
• Ek bilgi: Elle Taşıma İşleri Yönetmeliği'ndeki teknik önceliklere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4.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5.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6.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7.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8.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0.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1.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3.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4.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5.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6.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7.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8.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0.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1.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4.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5.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6.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7.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8.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0.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1.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2.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3.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4.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5.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6.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7.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8.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0.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2.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3.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4.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5.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6.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7.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8.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50.xml.rels><?xml version="1.0" encoding="UTF-8" standalone="yes"?>
<Relationships xmlns="http://schemas.openxmlformats.org/package/2006/relationships"><Relationship Id="rId1" Type="http://schemas.openxmlformats.org/officeDocument/2006/relationships/image" Target="../media/image-350-1.png"/><Relationship Id="rId2" Type="http://schemas.openxmlformats.org/officeDocument/2006/relationships/image" Target="../media/image-350-2.png"/><Relationship Id="rId3" Type="http://schemas.openxmlformats.org/officeDocument/2006/relationships/slideLayout" Target="../slideLayouts/slideLayout1.xml"/><Relationship Id="rId4" Type="http://schemas.openxmlformats.org/officeDocument/2006/relationships/notesSlide" Target="../notesSlides/notesSlide35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Ergonomik Tehlikeler</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Faktörlerinde Kombine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risklerin tek başlarına değil, bir arada bulunması etkilerini katlayarak artırır; örneğin hem tekrarlı hareket hem de ağır yük taşıma, riski ciddi oranda büyütür.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çalışma ortamındaki birden fazla faktörü bütünsel bir bakış açısıyla değerlendirmesi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Kombine etkiler, çalışan üzerinde yorgunluğu daha hızlı oluşturur ve hata yapma olasılığını artırarak iş kazası riskini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ortamında sadece fiziksel yük değil, çevresel faktörlerin de ergonomik risklerle birleşmesi, vücudun adaptasyon sınırlarını hızla aşmasına sebep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Çeşitlendirme ile Ergonomik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çeşitlendirme, çalışanın yaptığı görevin kapsamını genişleterek farklı kas gruplarını kullanmasını sağlar. Bu yöntem, tekdüze hareket döngüsünü kırarak kas-iskelet sistemi üzerindeki statik yükü azaltır ve çalışan motivasyonunu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Görevlerin çeşitlendirilmesi sayesinde, çalışanın gün boyu tek bir noktaya odaklanması önlenir. Bu durum, özellikle boyun ve omuz bölgesindeki kas gerilmelerinin önüne geçerek meslek hastalığı oluşumunu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işin çalışanlara göre tasarlanmasını emreder. İş çeşitlendirme, işin çalışanın fiziksel kapasitesine uygun hale getirilmesi için kullanılan en temel idari kontrol yöntemlerinden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Çeşitlendirme yapılırken, yeni görevlerin çalışan üzerinde yeni bir fiziksel yük oluşturmaması gerekir. Görev değişimi, mevcut riskleri artırmadan çalışanların farklı hareket tiplerini deneyimlemesine olanak tanımalıdır.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Düzenlemeleri ve İyileştirici Dinlenme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ve sık molalar, kasların toparlanması için gerekli süreyi sağlar. Sürekli tekrarlı hareket yapan bir çalışanın kasları, dinlenme aralıkları sayesinde laktik asit birikiminden kurtulur ve yorgunluk seviyesi düşer.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zamanlaması, işin yoğunluğuna ve tekrarlı hareketin frekansına göre belirlenmelidir. Ergonomik açıdan en ideal yaklaşım, yorgunluk hissi oluşmadan önce kısa molalar vererek kas gruplarını gevşetmektir.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çalışanlara çalışma süreleri içerisinde uygun dinlenme süreleri verilmesini şart koşar. Dinlenme süreleri, sadece fiziksel rahatlama değil, aynı zamanda zihinsel odaklanmanın tazelenmesi için de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sırasında yapılan basit germe egzersizleri, tekrarlı hareketlerin yarattığı statik yükü dağıtır. Çalışanlara molalarda uygulayabilecekleri basit esneme hareketleri konusunda eğitim verilmesi, ergonomik sağlığı ciddi oranda iyileştirir.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Yardımcı Araçlar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araçlar, tekrarlı hareketleri kolaylaştıran veya ortadan kaldıran teknik desteklerdir. Mekanik kaldırıcılar, vakumlu tutucular veya ayarlanabilir iş istasyonları, çalışanın vücudunu zorlamadan işlem yapmasını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yükün taşınmasında yardımcı araçların kullanılmasını öncelikli bir tedbir olarak tanımlar. İşveren, manuel iş yükünü azaltmak için gerekli mekanik destekleri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el aletleri, tutuş ve kavrama kolaylığı sağlayarak bilek ve parmak üzerindeki baskıyı azaltır. Alet seçiminde, çalışanın el yapısına uygun, titreşimi azaltan ve daha az kuvvet gerektiren modeller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araçların bakımı, ergonomi için hayati öneme sahiptir. Bakımsız veya arızalı ekipmanlar, çalışanın daha fazla güç sarf etmesine neden olarak ergonomik riskleri artırabilir; düzenli periyodik kontroller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 Frekansı ve İş Hızı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frekansı, birim zamanda yapılan iş sayısıdır ve yüksek frekans ciddi bir ergonomik risk faktörüdür. Dakikada yapılan tekrar sayısı arttıkça, kas-iskelet sistemindeki doku hasarı riski katlanarak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hızı, çalışanın fiziksel kapasitesini aşmayacak şekilde optimize edilmelidir. Üretim bantlarındaki hızlar, ergonomik risk analizleri sonucunda belirlenen güvenli sınırlar içerisinde kalmalı, zorlama artırılmamalıdır.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işin çalışana uygun tasarlanması prensibini temel alır. İşin hızı, çalışanın doğal hareket temposuna uygun olmalı ve aşırı zorlayıcı tempodan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Frekans analizi, risk değerlendirmesinin bir parçası olarak düzenli yapılmalıdır. Belirli bir işin çok yüksek frekansta tekrarlanması durumunda, bu işin parçalara bölünmesi veya hızın düşürülmesi için mühendislik önlemleri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İdeal Çalışma Yüksekliği ve Dirsek Hizası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yüzeyinin yüksekliği, işin doğasına ve çalışanın vücut ölçülerine uygun olarak dirsek hizasında ayarlanmalıdır; bu duruş, omuz ve boyun kaslarındaki statik yükü minimize ederek uzun vadeli kas-iskelet sistemi hastalıklarının önüne geçilmesini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 hizası, kolların vücuda yakın ve rahat bir açıda tutulmasını sağlayarak dirsek ve omuz bölgesindeki gerilimi azaltır; böylece çalışan, çalışma süresi boyunca daha az yorgunluk hissederek işine daha iyi odaklanabilir.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iş ekipmanlarının ergonomik tasarımı işverenin temel sorumluluğudur; bu düzenlemeler işyerinde çalışanların fiziksel kapasitesine uygun bir çalışma ortamı oluşturulmasını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yükseklik ayarları, çalışanlarda duruş bozukluklarına neden olurken; dirsek seviyesinin çok üzerinde veya altında çalışmak, tekrarlayan hareketlerle birleştiğinde ciddi tendinit veya karpal tünel sendromu gibi meslek hastalıklarına zemin hazırlar.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Hassas İşlerde Yüksek Çalışma Yüzeyleri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işler, parçaların yakından izlenmesini gerektirdiğinden çalışma yüzeyi dirsek seviyesinin yaklaşık 5 ila 10 santimetre üzerinde konumlandırılmalıdır; bu yükseklik, başın öne eğilmesini önleyerek boyun omurlarına binen aşırı yükü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çalışma yüzeyleri, özellikle montaj veya ince el becerisi gerektiren görevlerde kolların desteklenmesini gerektirir; bu amaçla kullanılan dirsek destekleri, statik kas yorgunluğunu azaltarak çalışanın performansını ve iş kalitesini önemli ölçüde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işlerin yapıldığı alanlarda aydınlatma, çalışma yüksekliği ile uyumlu olmalıdır; gölge oluşumunu engelleyen doğru aydınlatma açısı, çalışanın pozisyonunu bozmadan işini yapmasına olanak sağlar ve görsel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tasarım ilkeleri, 6331 sayılı İş Sağlığı ve Güvenliği Kanunu çerçevesinde işin çalışana uygun hale getirilmesini öngörür; hassas işlerde yüksekliğin doğru ayarlanması, çalışanların çalışma süresince daha dik ve dengeli bir postürde kalmalarını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İşler ve Alçak Çalışma Yüzeyleri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işlerin yapıldığı görevlerde çalışma yüzeyi, dirsek seviyesinin yaklaşık 10 ila 20 santimetre altında tutulmalıdır; bu alçak konum, ağırlığın gövdeye yakın bir şekilde kontrol edilmesine ve kuvvetin daha etkin kullanılmasına olanak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yüklerin kaldırılması veya işlenmesi sırasında omuzların ve kolların aşırı zorlanmaması için alçak yüzey yüksekliği hayati önem taşır; bu sayede çalışan, vücut ağırlığını kullanarak daha az eforla işini tamamlayabilir.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ağır yüklerle çalışırken vücudun doğal eğrilerinin korunması ve bel omurgasına binen baskının azaltılması için çalışma yüksekliği ayarlarının düzenli aralıklarla kontrol edilmesi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Alçak çalışma yüzeyleri ile birlikte, çalışanların ayaklarını destekleyecek ve dengeyi sağlayacak uygun zemin koşulları da sağlanmalıdır; bu durum, ağır işler sırasında oluşabilecek ani dengesizlikleri ve düşme risklerini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 Mekanizmaları ve Ergonomik Esneklik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istasyonlarında kullanılan ayar mekanizmaları, farklı boy ve yapıdaki çalışanların ihtiyaçlarını karşılayacak şekilde kolayca erişilebilir ve hızlı ayarlanabilir olmalıdır; bu esneklik, vardiyalı çalışma sistemlerinde çalışan memnuniyetini ve verimliliğini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hidrolik veya elektriksel yükseklik ayar sistemleri, işin türüne göre sürekli değişim gösteren ihtiyaçlara anlık cevap verebilmelidir; bu sistemlerin periyodik bakımları, mekanizmanın sıkışmasını veya hatalı yükseklikte sabitlenmesini önleyerek iş kazalarını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çalışma masaları veya ekipmanlar, 6331 sayılı İş Sağlığı ve Güvenliği Kanunu'nun işin çalışana uyarlanması ilkesinin somut bir uygulamasıdır; ekipmanların kullanıcı dostu tasarımları, çalışanların ergonomik kurallara uymasını kolaylaştırarak hata oranlarını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 mekanizmalarının kullanımı konusunda çalışanlara detaylı eğitimler verilmeli ve her çalışanın kendi vücut ölçülerine göre en uygun yüksekliği nasıl belirleyeceği uygulamalı olarak gösterilmelidir; bu eğitimler, ergonomik farkındalığı artırarak uzun süreli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Postür ve Ergonomik Çalışma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postür, vücudun doğal eğrilerinin korunması ve omurganın dengeli bir şekilde hizalanması ile mümkündür; çalışma yüksekliğinin yanlış ayarlanması, sırt ve boyun ağrılarına yol açarak çalışanın genel sağlığını ve iş motivasyonunu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duruşlardan kaçınmak için çalışma süresince belirli aralıklarla mikro molalar verilmeli ve esneme hareketleri yapılmalıdır; bu hareketler, kaslardaki kan akışını hızlandırarak yorgunluk birikimini engeller ve çalışanın zindeliğini korumasına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çalışanların fiziksel kapasitelerini zorlayacak duruşlardan kaçınmaları gerektiğini vurgular; doğru postür, sadece çalışma sırasında değil, aynı zamanda yükü kavrama ve bırakma anlarında da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bir kültür oluşturmak için çalışanların birbirini gözlemlemesi ve hatalı duruşlar konusunda nazik uyarılar yapması teşvik edilmelidir; bireysel farkındalık ve toplu bilinç, meslek hastalıklarının oluşumunu engelleyen en etkili savunma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Tasarımında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çalışanların fiziksel özelliklerine göre tasarlanmalıdır; ayarlanabilir sandalyeler ve çalışma yüzeyleri, kas-iskelet sistemi rahatsızlıklarını önlemede kritik öneme sahiptir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İstasyon düzeni, çalışanın vücut duruşunu bozmayacak şekilde yapılandırılmalı; dirsek seviyesinde çalışma alanı, omuz ve sırt üzerindeki yükü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alanları, çalışanın sık kullandığı ekipmanlara minimum çabayla ulaşmasını sağlayacak şekilde organize edilmelidir; bu, iş verimliliğini artırırken yorgunluğu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ekipmanlar, işin gerektirdiği doğal hareket açıklığı içerisinde yerleştirilmelidir; tekrarlı hareketlerin yarattığı riskler, ergonomik yerleşimlerle önemli ölçüde kontrol altına alınabilir.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ve Frekans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işin ne kadar süredir ve hangi sıklıkla yapıldığı, vücudun kendini yenileme kapasitesini belirleyen en kritik parametrelerden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yüklerin taşınma sıklığı ve süresinin çalışan sağlığı üzerindeki etkilerini açıkça vurgulamakta ve sınır değerler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maruziyetlerde, vücut dokuları yeterli dinlenme süresi bulamadığı için mikro travmalar zamanla kronikleşir ve kalıcı hasarlara dönüşür.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organizasyonunda mola sürelerinin doğru planlanması, frekansın yarattığı baskıyı azaltmak için en etkili idari kontrol yöntemlerinden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Erişim Alanları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normal erişim bölgesi, kolların vücuda yakın olduğu ve dirseklerin bükülü tutulduğu alandır; bu bölge, günlük işlerin büyük kısmının yürütüldüğü en verimli alandır.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Maksimum erişim bölgesi ise kolların tam uzatıldığı alanı ifade eder; bu bölgeye nadiren kullanılan ancak erişilmesi gereken malzemeler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sınırlarının dışında kalan alanlara uzanmak, vücudun dengesini bozabilir ve bel bölgesinde aşırı zorlanmalara yol açabilir; bu tür uzanmaları gerektiren düzenlemelerden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yüklerin vücuda yakın tutulması ve erişim mesafelerinin optimize edilmesi, işçinin sağlık risklerini azaltan temel idari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Kullanım Sıklığına Göre Malzeme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sık kullanılan araç ve gereçler, daima çalışanın önündeki birincil erişim bölgesinde tutulmalıdır; bu, gereksiz vücut hareketlerini ve zaman kaybını önleyen temel bir ergonomik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Seyrek kullanılan malzemeler, birincil erişim bölgesinin dışına veya depolama alanlarına yerleştirilmelidir; bu yaklaşım, çalışma alanının karmaşadan arındırılmasına ve düzenin korunmasına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malzemelerin veya sık kullanılan ağır ekipmanların, bel hizasında konumlandırılması zorunludur; bu, yerden kaldırma veya yüksekten indirme sırasında oluşabilecek bel yaralanmalarını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yerleşimi, iş akışını destekleyecek şekilde dinamik olarak düzenlenmelidir; çalışanlar, iş değişimleri veya yeni görevler aldıklarında çalışma alanlarını kendi ihtiyaçlarına göre optimize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Akışı ve Hareket Verimliliği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 çalışanın istasyon içerisinde gereksiz dönme, eğilme veya uzanma hareketleri yapmasını gerektirmeyecek şekilde kurgulanmalıdır; bu, kas yorgunluğunu azaltan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işleme sırasına göre yerleştirilmesi, hareket israfını minimize eder; bu düzenleme, işin daha hızlı ve daha az eforla tamamlanmasını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yerleşim, çalışanın doğal hareket hattını desteklemelidir; bu, özellikle montaj veya paketleme gibi tekrarlı iş süreçlerinde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akışının verimli olması, aynı zamanda iş kazası risklerini de azaltır; düzenli bir akış, çarpışma veya takılıp düşme gibi kaza türlerine karşı koruma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Düzen ve Sürdürülebilirlik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düzen, sadece temizlik değil aynı zamanda tüm ekipman ve malzemelerin belirli bir yere sahip olmasıdır; bu, çalışma ortamının güvenliğini ve verimliliğini sürdürülebilir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çalışma alanı, risklerin kolayca tanımlanmasını sağlar; arızalı ekipmanlar veya riskli alanlar, düzenli bir ortamda çok daha hızlı fark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bitiminde istasyonun eski düzenine getirilmesi, bir sonraki vardiyanın güvenli başlamasını sağlar; bu disiplin, işyerinde güvenlik kültürünün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5S gibi düzenleme yöntemleri, iş istasyonlarının ergonomik standartlarını sürekli kılmak için kullanılabilir; bu yöntemler, işyerindeki ergonomik tehlikeleri kontrol altında tutmada proaktif çözümler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Aleti Tasarımında Temel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 kullanıcının el yapısına uygun şekilde kavrama kolaylığı sağlayacak biçimde tasarlanmalıdır; yanlış kavrama noktaları kas yorgunluğuna ve uzun vadede kronik rahatsızlıklara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Aletin ağırlığı, yapılacak işin niteliğine göre optimize edilmeli ve merkezleme özelliği ile dengeli bir kullanım sunmalıdır; ağır veya dengesiz aletler bilek üzerindeki yükü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seviyesi, Çalışanların Titreşimle İlgili Risklerden Korunmalarına Dair Yönetmelik uyarınca düşük tutulmalı ve aletlerin titreşim sönümleme kapasitesi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aletin ele oturan yüzeyleri, sürtünmeyi azaltacak ve basınç noktalarını dağıtacak şekilde yumuşak veya kaymaz malzemelerden seçilerek iş güvenliği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 Bilek Pozisyonunun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 kullanımı sırasında bileğin nötr pozisyonda (bükülmeden düz durması) tutulması, tendonlar üzerindeki baskıyı minimize eder ve 6331 sayılı İş Sağlığı ve Güvenliği Kanunu kapsamında koruyucu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 bükülmesini gerektiren alet tasarımları, elin doğal hizasını bozarak kas-iskelet sistemi hastalıklarına davetiye çıkarır; bu nedenle aletin açısı, çalışılan yüzeye göre ayarlanabilir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çalışma istasyonları, bileklerin bükülmeden veya aşırı gerilmeden alet kullanımına olanak tanıyacak şekilde yüksekliği ayarlanabilir ekipmanlarla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bilek pozisyonu, uzun süreli tekrarlayan işlerde yorgunluğu azaltır ve işçinin daha hassas hareketler yapabilmesini sağlayarak hata payını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Sönümleme ve Korunma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aletlerinden yayılan titreşim, Çalışanların Titreşimle İlgili Risklerden Korunmalarına Dair Yönetmelik çerçevesinde kontrol altına alınmalı ve maruziyet değerleri sınırların altında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sönümleyici saplar veya eldivenler, el-kol sistemine geçen mekanik enerjiyi emerek sinir ve kan damarı hasarlarını önleyen kritik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düzeyi yüksek olan aletlerin periyodik bakımları, mekanik aşınmaları gidermek adına düzenli yapılmalı; arızalı aletler titreşimi artırarak iş güvenliği risklerini yükseltmektedir.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titreşime maruz kalma süreleri, mola sistemleri ile optimize edilmeli ve titreşim kaynaklı sağlık riskleri konusunda düzenli eğitimler verilerek bilinç düzeyi artırılmalıdır.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Ağırlık Dengesi ve Kullanım Konforu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aletlerinde ağırlık merkezinin avuç içinde dengelenmesi, kasların dengeli çalışmasını sağlar ve genel ergonomi ilkeleri ile uyumlu, güvenli bir çalışma ortamı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Dengeli aletler, uzun süreli işlemlerde kolun omuz ve dirsek bölgesindeki yükü azaltarak meslek hastalıklarını engeller; ağırlık merkezi dışarıda olan aletler ise kontrol kaybına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 seçimi yapılırken işin ağırlığına uygun hafif materyaller tercih edilmeli; ancak bu hafiflik, aletin dayanıklılığından ve güvenlik standartlarından ödün vermemelidir.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aletin ağırlığını nasıl doğru taşıyacakları ve aleti nasıl kavrayacakları konusunda uygulamalı eğitimler verilerek, yanlış kullanım alışkanlıklarının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Sap Tasarımı ve Malzeme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 sapları, elin kavrama gücünü artıracak çapta ve sürtünme katsayısı yüksek, terletmeyen malzemelerle kaplanarak 6331 sayılı İSG Kanunu'nun gerektirdiği sağlık şartlarını karşılamalıdır.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Sapın yüzey dokusu, yağ veya toz gibi kirlenmelere karşı dirençli olmalı; bu, aletin kaymasını engelleyerek iş kazalarını önleyen temel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Sapın uzunluğu, avuç içini tam kavrayacak ve baskıyı tek bir noktada toplamayacak şekilde tasarlanmalı; böylece lokalize doku zedelenmeleri ve nasırlaşma gibi sorunlar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sap tasarımı, çalışanların işe olan motivasyonunu ve güven duygusunu artırarak, daha verimli ve hatasız bir çalışma süreci yürütülmesine doğrudan katkıda bulunmaktadır.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Sırası ve Malzeme Akışının Ergonomisi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 işin başlangıcından bitişine kadar geçen aşamaların fiziksel zorlanmayı en aza indirecek şekilde düzenlenmesi sürecidir; malzeme akışının doğru planlanması, çalışanın sürekli eğilme, uzanma veya ağır kaldırma gibi riskli hareketlerden kaçınmasını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yükün taşınması sırasında vücut mekaniğinin korunması esastır; malzeme akışının doğrusal bir hatta kurulması, taşınan yük miktarını ve mesafesini azaltarak kas-iskelet sistemi hastalıklarını önlemede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istasyonunda malzemelerin el mesafesinde olması, ergonomik risk etmenlerini azaltır; malzeme akışı, çalışanın çalışma alanına müdahale etmeden malzemeye ulaşabileceği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bir malzeme akış düzeni, işin akış hızını dengelerken çalışanın yorgunluk seviyesini düşürür; bu düzenleme, işyerindeki operasyonel verimliliği artırarak iş kazası risklerini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Değerlendirme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değerlendirmesi, işin yapılış şeklinin gözlemlenmesi, çalışan geri bildirimleri ve gerekirse teknik ölçüm cihazları kullanılarak sistematik bir şekilde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süreçlerinde, her bir ergonomik faktörün maruziyet süresi ve yoğunluğu kayıt altına alınarak öncelik sırasına göre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yapılan risk değerlendirmesi, ergonomik risklerin sürekli izlenmesini ve çalışma koşullarının iyileştirilmesini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sırasında sergilediği fiziksel zorlanmalar, nesnel yöntemler ile puanlanarak yüksek riskli alanlar derhal tespit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Verimlilik: Gereksiz Hareketlerin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Gereksiz hareketler, çalışanın işi yaparken ihtiyaç duymadığı ancak enerji harcamasına neden olan her türlü uzanma, dönme ve yürüme eylemidir; bu hareketler kısa vadede yorgunluk, uzun vadede ise kronik kas ağrılarına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 tasarımı sırasında 6331 sayılı İş Sağlığı ve Güvenliği Kanunu kapsamında risk değerlendirmesi yaparak, çalışanın ulaşım mesafesi optimize edilmelidir; sık kullanılan ekipmanlar her zaman elin doğal kavrama alanında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düzen, gereksiz arama ve taşıma hareketlerini ortadan kaldırır; malzemelerin doğru kodlanması ve yerleşimi, çalışanın dikkatini işin teknik kısmına vermesini sağlayarak hataları ve kazaları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Eğilme ve uzanma gibi tekrarlı hareketleri içeren süreçler, ikame yöntemiyle (örneğin kaldırma üniteleri kullanımı) ortadan kaldırılmalıdır; bu önlemler, çalışanın fiziksel kapasitesini aşan yüklerin oluşmasını engellemek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Yalın Akış ile İş İstasyonu Optimizasyonu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Yalın akış, işin kesintisiz ve bekleme süresi olmaksızın ilerlemesini hedefleyen bir sistemdir; iş istasyonundaki darboğazların giderilmesi, çalışanın sürekli aynı tempoda çalışmasını sağlayarak fiziksel stresin dengeli dağılmasını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birbirine yakınlığı ve malzeme akışının yönü, ergonomik risklerin yönetilmesinde temel faktördür; akışın karmaşık olduğu durumlarda, çalışan yoğun fiziksel çaba sarf etmek zorunda kalır ve kaza riski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basitleştirilmesi, çalışan üzerindeki bilişsel ve fiziksel yükü azaltır; yalın üretim ilkeleri ile entegre edilmiş bir İSG yönetimi, işin daha güvenli bir şekilde yapılmasını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Optimizasyon sürecinde çalışanların geri bildirimi alınmalı ve çalışma ortamı onların fiziksel özelliklerine göre (ergonomik ayarlanabilir masa/sandalye) yeniden şekillendirilmelidir; bu, işin akışını iyileştirirken sağlığı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Bekleme Sürelerinin Ergonomik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süreleri, çalışanın iş sırasında hareketsiz kalmasına veya uygun olmayan pozisyonlarda beklemesine neden olur; statik duruşlar, hareketli duruşlardan daha fazla kas yorgunluğuna ve dolaşım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anında yanlış duruş sergileyen çalışanlarda boyun ve sırt ağrıları sık görülür; bu süreci yönetmek için bekleme anında yapılacak hafif esneme hareketleri veya oturma desteği sağlayan ekipmanlar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akışının dengesizliği, çalışanların bir kısmının aşırı yüklenmesine, diğer kısmının ise uzun süre hareketsiz beklemesine yol açar; bu durum, çalışma ortamında dengesiz ergonomik riskler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Bekleme süresini azaltmak için kullanılan otomasyon sistemleri, çalışanı ağır fiziksel eylemden kurtarırken, bekleme süresinde doğru postürün korunması için İSG eğitimlerinde bilgilendirme yapılmalıdır; bu durum, uzun vadeli sağlık sorunlarını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ve İş Verimliliği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işin çalışanla uyumlu hale getirilmesi demektir; işin verimliliği ile çalışan sağlığı doğrudan ilişkilidir, çünkü sağlıklı bir çalışan daha odaklı, hatasız ve yüksek performansla çalışır.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iyileştirmeler (aydınlatma, havalandırma, gürültü kontrolü ve ekipman tasarımı), verimliliği artırırken 6331 sayılı İSG Kanunu kapsamında yasal yükümlülüklerin de yerine getirilmesini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iş ortamı, çalışan devamsızlığını ve meslek hastalığı oranlarını düşürür; bu da işletmenin uzun vadeli sürdürülebilirliğini ve çalışan memnuniyetini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iş ortamı, sadece makinelerin değil, insanın da bir bileşen olarak tasarımın merkezine konulduğu yerdir; ergonomiye yapılan yatırım, iş kazası maliyetlerini düşürür ve toplam iş kalitesini yükseltir.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Antropometrik Veri ve 5-95 Persentil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Antropometrik veriler, insan vücudunun boyutlarını ve fiziksel kapasitesini ifade eder; tasarımda 5-95 persentil kuralı, popülasyonun yüzde 90'ını kapsayacak şekilde uç değerlerin dışarıda bırakılmasını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yaklaşım, çalışma ekipmanlarının boy, kol erişim mesafesi ve oturma genişliği gibi parametrelerde en kısa ve en uzun bireyler için bile uyumlu olmasını sağlar; böylece fiziksel zorlanmalar minimize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 ekipmanlarını çalışanların fiziksel özelliklerine uygun seçmekle yükümlüdür; verilerin doğru kullanılması, kas ve iskelet sistemi hastalıklarını doğrudan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sürecinde sadece ortalama değerleri kullanmak, çalışanların büyük bir kısmının çalışma istasyonuna uyum sağlayamamasına ve kronik ağrılar yaşamasına neden olur; bu nedenle persentil değerleri standart bir referanstır.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İstasyonlarda Ayarlanabilirlik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Ayarlanabilirlik, iş istasyonunun farklı vücut boyutlarına sahip kişiler tarafından güvenli kullanılabilmesi için kritik bir özelliktir; masa yüksekliği, koltuk sırt desteği ve monitör açısı gibi donanımların değişebilir olması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tasarımlar, bireyin vücudunu çalışma ortamına uydurmaya çalışmasına, bu da yanlış duruşlara ve uzun vadede ciddi kas-iskelet sistemi rahatsızlıklarına yol açmasına neden olur; ayarlanabilir sistemler bu riski bertaraf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çerçevesinde, yükün taşınması veya kaldırılması sırasında vücut duruşunun korunması için çalışma alanının bireysel ihtiyaçlara göre optimize edilmesi işverenin temel sorumlulukları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ekipmanlar, iş verimliliğini artırırken aynı zamanda yorgunluğu azaltır; çalışanlara ekipmanlarını nasıl ayarlayacakları konusunda eğitim verilmesi, ergonomik uyumun sağlanmasında tamamlayıcı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Çeşitliliği ve Ergonomik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çeşitliliği, farklı cinsiyet, yaş ve vücut yapısına sahip bireylerin aynı çalışma ortamını paylaşması anlamına gelir; ergonomik tasarım, bu çeşitliliği bir engel değil, standart bir gereklilik olarak ele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fiziksel yeteneklere uyum sağlamak, işyerinde meydana gelebilecek kaza ve yaralanma risklerini düşürürken, yaşlanan iş gücü için de daha sürdürülebilir bir çalışma ortamı oluşturulmasına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Kapsayıcı tasarım prensipleri, herkesin çalışma ortamına fiziksel olarak uyum sağlamasını amaçlar; 6331 sayılı Kanun ışığında işveren, tüm çalışanların fiziksel farklılıklarını gözeten bir risk değerlendirmesi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anatomik yapısındaki değişimler (yaşla birlikte azalan esneklik vb.) göz önüne alındığında, çeşitliliğe uyum sağlayan ekipmanlar iş sağlığı kültürünün yerleşmesinde temel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Tasarımı ve Ergonomik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işyeri tasarımı, statik ve dinamik antropometrik verilerin birleştirilmesiyle oluşturulur; çalışma masası, sandalye ve ekipmanların yerleşimi, çalışanın doğal duruşunu bozmayacak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mesafeleri, en sık kullanılan nesnelerin çalışanın dirsek hizasında ve kolay ulaşılabilecek bir alanda olmasını öngörür; bu durum, gereksiz uzanma ve bükülme hareketlerini azaltarak iş kazalarını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gereğince, işin tasarımı sırasında işçinin fiziksel kapasitesi dikkate alınmalı ve çalışma alanı, yükü kaldırma veya taşıma sırasında vücut mekaniğini destekleyecek biçimde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 aşamasında, çalışanın çalışma alanı içindeki hareket serbestliği de değerlendirilmelidir; ekipmanların yerleşimi, çalışanın çalışma sırasında sıkışmasına veya çarpmasına neden olmayacak şekilde geniş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Farklılıklar ve Ergonomik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farklılıklar, her çalışanın ergonomik ihtiyaçlarının özgün olduğunu gösterir; standart tasarımlar her ne kadar temel bir çerçeve sunsa da, nihai uyum çalışanın kişisel düzenlemeleriyle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istasyonlarını kendi fiziksel ihtiyaçlarına göre optimize etmeleri, işveren tarafından teşvik edilmelidir; geri bildirim mekanizmaları, ergonomik sorunların erkenden tespiti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Kanun'a göre çalışanların iş sağlığı süreçlerine katılımı zorunludur; ergonomik iyileştirmelerde çalışanın deneyimi, gerçekçi ve uygulanabilir çözümler üretilmesine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eğitimler ve ergonomik farkındalık çalışmaları, bireylerin kendi vücutlarını doğru kullanmalarını ve çalışma ortamındaki riskleri daha iyi yönetmelerini sağlayarak uzun vadeli sağlık koruması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ve Omuz Germe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egzersizleri, uzun süreli masa başı çalışmalarda boyun kaslarında oluşan yorgunluğu azaltmak için temel bir önlemdir; başın yavaşça sağa, sola, öne ve arkaya esnetilmesiyle kas lifleri rahatlatılır.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çevirme egzersizleri, omuz kuşağındaki kan dolaşımını hızlandırarak kas sertleşmesini önler; omuzların kulaklara doğru çekilip geriye doğru yuvarlanması hareketi, kürek kemikleri arasındaki gerginliği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işverenlerin ergonomik riskleri azaltma yükümlülüğü bulunmaktadır; bu tür egzersizler, çalışanların kas-iskelet sistemi hastalıklarından korunması için basit ama etkili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sırasında keskin bir acı hissedilirse hareket hemen durdurulmalıdır; boyun ve omuz bölgesinde kronik ağrısı olan çalışanlar, egzersizleri uygulamadan önce mutlaka bir işyeri hekimine danışmalıdır.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Risklerin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risklerin kontrolünde öncelik, tehlikeyi kaynağında yok etmek veya mümkünse daha az riskli bir yöntemle ikame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olarak iş istasyonlarının ayarlanabilir hale getirilmesi ve uygun yardımcı ekipmanların kullanımı, fiziksel yükü büyük oranda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kontroller, iş rotasyonu ve eğitimler ile desteklenerek çalışanların doğru duruş ve kaldırma tekniklerini uygulamaları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çerçevesinde, titreşimli ekipmanların periyodik bakımları ve izolasyon sistemleri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Gerginlik Azaltma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maruz kalınan fiziksel yükler, boyun ve omuz bölgesinde kronik gerginliklere yol açar; kasları gevşetmek için yapılan germe hareketleri, sinir sistemi üzerindeki stresi azaltarak çalışanın genel konforunu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Gerginliği azaltmak için omuz kaslarını izometrik olarak sıkıp gevşetmek, kas hafızasını yeniler ve kan akışını düzenleyerek dokuların oksijenlenmesini sağlar; bu yöntem, statik duruşun neden olduğu kas kramplarını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işyerinde riskleri önlemek temel amaçtır; egzersizle gerginlik yönetimi, meslek hastalıkları riskini düşüren proaktif bir yaklaşım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Kaslardaki gerginlik, sadece fiziksel ağrı değil, aynı zamanda odaklanma kaybı ve iş verimliliğinde düşüş gibi bilişsel sonuçlar da doğurur; düzenli gevşeme teknikleri bu kayıpları engellemeye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Tekrarın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fayda sağlaması için tek seferlik uygulama yeterli değildir; kasların esnekliğini korumak ve kalıcı rahatlama sağlamak amacıyla gün içerisinde belirlenen aralıklarla düzenli tekrarlar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temposu içinde hatırlatıcılar kurmak, egzersiz alışkanlığının kazanılmasına yardımcı olur; her 60 dakikada bir yapılan kısa germe molaları, kasların tamamen kilitlenmesini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işyerlerinde çalışanların çalışma düzenlerini sağlıklarını koruyacak şekilde planlamaları teşvik edilmelidir; düzenli egzersiz molaları, işin sürekliliğini kesintiye uğratmadan sağlık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Tekrarların sayısı ve yoğunluğu, çalışanın o anki fiziksel durumuna göre ayarlanmalıdır; başlangıçta az sayıda tekrarla başlayıp vücut alıştıkça süreyi artırmak, sakatlık riskini ortadan kaldırır.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Teknikle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egzersizlerinde en önemli kural, hareketin yavaş ve kontrollü yapılmasıdır; ani ve sarsıntılı hareketler, boyun omurlarında veya omuz eklemlerinde mikro travmalara yol açarak durumu iyileştirmek yerine daha kötü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Esneme sırasında nefes kontrolü hayati öneme sahiptir; nefes tutulmamalı, hareket esnasında derin ve düzenli nefes alıp verilmelidir, çünkü oksijen kasların gevşemesine doğrudan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çalışanlara ergonomi eğitimi verilmesi esastır; doğru teknikle yapılan egzersizler, iş kazası ve meslek hastalığı risklerini azaltan birer önleyici faaliyettir.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hareketlerini yaparken vücut duruşunun dik olması gerekir; sandalyede otururken omurganın desteklenmesi ve omuzların düşük pozisyonda tutulması, hareketin etkinliğini artırarak hedef kas gruplarının tam olarak esnemesini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İçi Egzersiz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zamanları sadece dinlenme değil, vücudu aktif tutma zamanıdır; işyeri ortamında, masa başında veya ayakta gerçekleştirilen kısa süreli egzersizler, çalışanın işten kopmadan fiziksel olarak yenilenmesini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içi egzersizlerde çevresel faktörler göz önünde bulundurulmalıdır; etraftaki ekipmanlara çarpmamak veya çalışma arkadaşlarını rahatsız etmemek adına güvenli bir alan seçilmeli, uygun fiziksel mesafe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ve ilgili İSG mevzuatı, işyerinde güvenli çalışma ortamının önemini vurgular; mola içinde yapılan güvenli esneme hareketleri, işyerindeki fiziksel risk faktörlerini kontrol altına almayı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Molanın bir parçası olarak yapılan egzersizler, sosyal etkileşimi de artırabilir; çalışma arkadaşlarıyla birlikte yapılan kısa süreli grup esneme hareketleri, hem motivasyonu yükseltir hem de işyerinde bir güvenlik kültürü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ve Sırt Egzersizleri ile Güçlenme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ve sırt sağlığını korumak için yapılan egzersizler, omurga üzerindeki yükü azaltarak kasları güçlendirir ve günlük aktivitelerde vücut mekaniğini iyileştirir; hareketler yavaş ve kontrollü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Egzersizlere başlamadan önce mutlaka bir uzmana danışılmalı ve fiziksel kapasiteye uygun hareketler seçilmelidir; özellikle bel fıtığı veya kronik ağrısı olanlar için kişiselleştirilmiş programlar elzemdir.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çalışanların fiziksel kapasitelerinin korunması esastır; bu egzersizler, işyerinde karşılaşılan fiziksel risklere karşı çalışanlara ekstra bir direnç ve dayanıklılık kazandırır.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sırasında ani hareketlerden kaçınılmalı ve bel bölgesinde oluşan batma veya keskin ağrı durumunda hareket derhal bırakılarak dinlenilmelidir; süreklilik, kısa süreli yoğun çabadan çok daha değerlidir.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 Kuvvet: Omurganın Destekçisi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 kuvvet, karın, bel ve pelvik bölgedeki kasların güçlendirilerek omurganın bir sütun gibi desteklenmesini sağlar; güçlü bir merkez bölgesi, ağır kaldırma işlemlerinde vücudun dengesini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Plank, köprü kurma ve karın kaslarını aktive eden egzersizler, omurga üzerindeki baskıyı dağıtarak bel bölgesindeki sinir sıkışması veya disk kayması gibi riskleri minimize etmeye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işverenin çalışan sağlığını koruma yükümlülüğünü vurgular; kor kuvvet egzersizleri, işyerindeki fiziksel zorlanmalara karşı çalışanların kendi güvenliklerini artırmalarını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rutin içine entegre edilen 10-15 dakikalık kor kuvvet çalışmaları, masa başı çalışanlarda postür bozukluklarını düzeltir ve uzun süreli oturmanın yol açtığı kas zayıflıklarını gidermede temel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Esneklik ve Kas Gerginliğini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Esneklik çalışmaları, kasların kısalmasını engelleyerek eklem hareket açıklığını artırır; düzenli esneme, çalışma esnasında kaslarda biriken gerginliği boşaltarak kan dolaşımını iyileştirir ve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esneme hareketleri, kas gruplarının nazikçe uzatılmasıyla yapılır ve en az 15-30 saniye beklenmelidir; bu süreç kasların gevşemesini ve kan dolaşımını destekleyerek esnekliğin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uygulanacak kısa esneme molaları, özellikle uzun süre aynı pozisyonda kalan çalışanlar için elzemdir; bu uygulamalar genel ergonomi ilkeleri uyarınca fiziksel yorgunluğu azaltıcı bir önlem olarak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Esneklik egzersizleri yapılırken nefes kontrolü hayati öneme sahiptir; nefesi tutmak kaslarda gerilime neden olabilir, bu nedenle her esneme hareketinde derin ve düzenli nefes almak kasların gevşemesini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Ağrı Önleme ve Ergonomik Stratejiler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 önleme stratejileri, yanlış duruş ve tekrarlayan hareketlerin yarattığı kronik hasarları engellemeye odaklanır; ergonomik çalışma ortamı, egzersizlerle desteklendiğinde bel ve sırt ağrılarında belirgin azalma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uyarı sinyallerini (hafif sızlama, uyuşma, karıncalanma) dikkate almak, büyük çaplı iş kazalarını veya meslek hastalıklarını önlemede en etkili yöntemdir; ağrı, vücudun yardım çağrısı olarak algılanmalıdır.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 sağlık gözetimini zorunlu kılar; çalışanların ağrı şikayetlerini bildirmesi, risk değerlendirmesi süreçlerinin güncellenmesi ve iyileştirilmesi için temel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Ağrıların kronikleşmesini önlemek için çalışma saatleri içinde mikro molalar verilmeli ve bu molalarda basit postür düzeltme egzersizleri yapılmalıdır; ağrı durumunda ise profesyonel tıbbi destek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Rutini ve İşyeri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Egzersizlerde düzen, başarının anahtarıdır; haftada en az 3-4 gün, belirli bir rutinle yapılan çalışmalar, kas hafızasının oluşmasını sağlayarak koruyucu etkinliği uzun vadeli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 düzeni oluşturulurken iş temposu ve dinlenme süreleri dengelenmelidir; aşırı yorgunken yapılan egzersizler kaza riskini artırabileceği için, enerji seviyesinin uygun olduğu zamanlar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çalışanların fiziksel zorlanmalarını azaltacak yöntemlerin planlı bir şekilde uygulanmasını önerir; egzersizlerin bir iş planı gibi takvimlenmesi, uyum oranını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İlerleme takibi yapmak, motivasyonu yüksek tutar ve düzenin bozulmasını engeller; egzersiz günlüğü tutmak veya grup aktiviteleriyle süreci desteklemek, çalışma ortamında sağlıklı bir kültürün gelişmesine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Karpal Tünel Sendromunu Önleyici Bilek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Karpal tünel sendromu, el bileğinden geçen median sinirin baskı altında kalmasıyla ortaya çıkan ciddi bir meslek hastalığıdır; 6331 sayılı İş Sağlığı ve Güvenliği Kanunu kapsamında işveren, ergonomik riskleri azaltmak ve çalışanlara gerekli eğitimleri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 egzersizleri, tünel içindeki basıncı düşürerek sinir üzerindeki baskıyı hafifletir; bu egzersizlerin günlük olarak düzenli yapılması, uzun vadeli sinir hasarlarını engellemede kritik bir koruyucu önlem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sırasında bileği aşırı zorlamadan, nazik ve kontrollü hareketler tercih edilmelidir; ağrı hissedilmesi durumunda hareket derhal durdurulmalı ve bir sağlık profesyoneline danışılarak egzersiz programı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bilgisayar başında geçirdikleri uzun sürelerde bileklerini nötr pozisyonda tutmaya özen göstermelidir; ergonomik klavye ve fare kullanımı gibi mühendislik önlemleri, egzersizlerle desteklendiğinde koruma düzeyi en üst seviyeye çıkarılmaktadır.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Kas-İskelet Sistemi Rahatsızlıkları (KİSR)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KİSR, vücudun kas, tendon, sinir ve eklem yapılarının işyerindeki fiziksel zorlanmalar sonucu hasar görmesidir. 6331 sayılı İş Sağlığı ve Güvenliği Kanunu kapsamında işveren, ergonomik riskleri değerlendirerek çalışan sağlığını korumakla yükümlüdür. Bu rahatsızlıklar genellikle ani darbelerden ziyade uzun süreli ve tekrarlı yüklenmeler sonucu ortaya çıkar. Hastalıklar; ağrı, uyuşma ve fonksiyon kaybı gibi belirtilerle kendini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Tendon Kayması ve Hareketlilik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Tendon kayma egzersizleri, parmak ve bilek tendonlarının dokular arasında sürtünmeden rahatça hareket etmesini sağlar; bu hareketler, el içindeki yapıların birbirine yapışmasını engelleyerek karpal tünel içindeki serbest alanı korumaya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parmakların yumruk yapılması, ardından düzleştirilmesi ve başparmak hareketleri, farklı tendon gruplarının ayrı ayrı çalıştırılmasını sağlar; bu egzersizler gün içinde birkaç kez tekrarlanarak el becerisi ve esnekliği artırılabilir.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Tendonların düzenli kayma hareketi yapması, enflamatuar süreçlerin önlenmesinde önemli bir idari önlem olarak değerlendirilir; Elle Taşıma İşleri Yönetmeliği ilkeleri gereği, tekrarlı el hareketleri yapan çalışanların bu tür egzersizleri bir rutin haline getirmesi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etkinliği, hareketlerin yavaş ve tam açıklıkta yapılmasına bağlıdır; acele edilmeden yapılan tendon kaydırma hareketleri, elin fonksiyonel kapasitesini korumak için en etkili ve basit yöntemlerden biri olarak öne çıkmaktadır.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ve Ön Kol Germe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egzersizleri, özellikle el bileği ve ön kol kaslarındaki gerginliği azaltarak kan dolaşımını hızlandırır; bu durum, kasların daha hızlı toparlanmasına ve gerginliğin azalmasına yardımcı olarak yorgunluğu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bileğini geriye doğru hafifçe çekerek yapılan germe hareketleri, ön kolun üst kas grubunu gevşetir; benzer şekilde, bileği aşağı doğru bükmek ise alt kas grubunun rahatlamasını sağlayarak dengeli bir esneme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hareketleri yapılırken nefes kontrolü önem taşır; her bir germe pozisyonunda on beş ile otuz saniye arasında sabit kalmak, kas liflerinin boyunun uzamasını ve dokuların esnekliğini artırmasını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ofis çalışanları gibi statik pozisyonda uzun süre kalan personelin gün içinde bu germe hareketlerini yapması, kas-iskelet sistemi hastalıklarının önlenmesinde proaktif bir yaklaşım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Sürecinde Düzenli Mola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uzun süreli aynı pozisyonda çalışmanın yarattığı statik yükü dağıtmak için tasarlanmıştır; saat başı verilecek beş dakikalık kısa molalar, vücudun toparlanması ve kasların gevşemesi için gerekli alanı yaratmaktadır.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 sadece dinlenmek değil, aynı zamanda el ve bilek egzersizlerini yapmak için en uygun zaman dilimleridir; bu kısa aralar, zihinsel odaklanmayı artırırken fiziksel yorgunluğu da önemli ölçüde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çalışanlara bu molaları kullanmaları için gerekli zamanı tanıması ve çalışma düzenini buna göre organize etmesi, 6331 sayılı Kanun gereği iş sağlığı kültürünün bir parçasıdır; molalar verimliliği artıran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esnasında el ve bileklerin tamamen serbest bırakılması, kasların dinlenmesini sağlayan pasif bir dinlenme yöntemidir; bu süre zarfında ağır nesneler kaldırmaktan veya el bileğini zorlayıcı fiziksel aktivitelerden kaçınılması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Egzersizlerin Sürdürülebilirliği ve Tekrarı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sağladığı koruyucu etkinin devamlılığı, hareketlerin düzenli ve sürekli olarak tekrarlanmasına bağlıdır; tek seferlik egzersizler geçici bir rahatlama sağlasa da, kronik hastalıkların önlenmesinde süreklilik temel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egzersizleri bir alışkanlık haline getirmek için çalışma masalarına hatırlatıcı notlar asabilir veya dijital hatırlatıcılar kurabilir; bu küçük adımlar, uzun vadeli sağlık kazanımları için oldukça değerlidir.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tekrar, kas hafızasının gelişmesine ve egzersizlerin daha doğru formda yapılmasına olanak tanır; doğru form, sakatlanma riskini azaltırken hareketin verimliliğini artırarak hedeflenen koruma seviyesine ulaşılmasını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ortamında egzersiz alışkanlığının yaygınlaşması, çalışanların motivasyonunu ve genel iş sağlığı bilincini güçlendirir; bu süreç, ilgili İSG mevzuatı kapsamında hedeflenen sağlıklı çalışma ortamı vizyonu ile tam bir uyum içerisindedir.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20-20-20 Kuralı ile Göz Sağlığını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20-20-20 kuralı, her 20 dakikada bir en az 20 saniye boyunca 20 feet (yaklaşık 6 metre) uzağa bakmayı ifade eden basit bir göz egzersizidir; ekran kaynaklı dijital göz yorgunluğunu önlemede en etkili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sağlık gözetimini sağlamakla yükümlüdür; ergonomik düzenlemeler ve göz sağlığı eğitimleri bu sürecin ayrılmaz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ekrana odaklanmak, göz kırpma refleksini azaltarak göz kuruluğuna ve odaklanma güçlüğüne yol açar; bu kural göz kaslarının gevşemesine ve gözün doğal odaklanma yeteneğinin korunmasına destek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Egzersizi hatırlamak için telefonunuza veya bilgisayarınıza alarm kurabilir, molaları iş akışınızın bir parçası haline getirerek uzun vadede görme kalitenizi koruyabilirsiniz.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Uzağa Bakma ve Odaklanma Değişimi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yakındaki bir nesneye odaklanırken siliyer kasları kasarak çaba harcar; uzun süreli yakın odaklama bu kasların yorulmasına, spazmına ve baş ağrısına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Uzağa bakmak, siliyer kasların gevşemesini ve gözün odaklanma mekanizmasının dinlenmesini sağlar; bu işlem göz yorgunluğunu azaltarak gün sonundaki yorgunluk seviyesini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pencereler veya açık alanlar, uzağa odaklanmak için idealdir; eğer imkan yoksa odanın en uzak köşesindeki bir objeye odaklanmak da benzer faydayı sağlayacaktır.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 için ekranın göz seviyesinden biraz daha aşağıda olması, bakış açısını doğal tutarak göz kaslarının daha az yorulmasına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Kapama ve Göz Kaslarını Dinlendirme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Gözleri kapalı tutmak, gözün dış yüzeyinin nemlenmesini sağlar ve ışığa karşı duyarlılığı azaltarak retinayı kısa süreliğine uyarılardan 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kapaklarını nazikçe kapatarak 30 saniye beklemek, göz kapağı kaslarının gevşemesine ve gün boyu biriken stresin göz çevresindeki kaslardan boşalmasına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Işığa duyarlı olan çalışanlar için gözleri kapatmak, parlak ekran ışığından kaynaklanan fotofobi (ışık hassasiyeti) belirtilerini hafifletmek için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Gözleri kapatırken avuç içlerini nazikçe göz çukurlarına bastırmadan yerleştirmek (palming), gözleri tamamen karanlıkta bırakarak daha derin bir dinlenme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Kuruluğu ve Nem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Bilgisayar başında çalışırken göz kırpma sayısı dakikada 15-20'den 5-7'ye kadar düşebilir; bu durum gözyaşı filminin buharlaşmasına ve göz kuruluğuna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kuruluğu; batma, yanma, yabancı cisim hissi ve bulanık görme gibi şikayetlere sebep olur; bilinçli göz kırpma egzersizleri gözyaşının tüm yüzeye yayılmasını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klima ve vantilatör kullanımı havayı kurutarak göz kuruluğunu artırır; nem oranının dengelenmesi göz sağlığı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Bilinçli olarak gözleri tam kapatıp açmak, gözyaşı bezlerini uyarır ve gözün doğal nem dengesini korumasına yardımcı olur; bu durum göz sağlığının korunması için temel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Molaların Önemi ve Aktif Dinlenme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işveren çalışanların çalışma sürelerini ve dinlenme molalarını sağlık risklerini azaltacak şekilde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başında uzun süre kalmak, sadece gözleri değil; boyun, sırt ve omuz kaslarını da olumsuz etkiler; molalarda sadece gözleri değil bedeni de hareket ettirmek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Aktif mola, masa başında oturarak değil; kısa bir yürüyüş yaparak, esneme hareketleri uygulayarak ve derin nefes alarak gerçekleştirildiğinde kan dolaşımını hızlandırır.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molalar, çalışma verimliliğini artırır ve uzun süreli yorgunluktan kaynaklanan hata payını minimize eder; göz sağlığı molaları genel iş güvenliğinin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Hamile Çalışanlarda Ergonomi ve Duruş Uyarlaması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gereği, hamile çalışanların çalışma masaları ve ekipmanları vücut değişimlerine göre ayarlanmalıdır. Çalışma yüzeyinin yüksekliği, dirsek seviyesinde olmalı ve destekleyici ekipmanlar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ayakta çalışma veya oturma gerektiren işlerde, pozisyon değişikliğine olanak tanıyan esnek düzenlemeler yapılmalıdır. Ayakta çalışmak zorunda olan personelin yorulmasını önlemek için oturabileceği uygun düzenekler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seçimi, bel ve sırt desteği sağlayacak şekilde olmalı, oturma yüksekliği ayakların yere tam basmasını destekleyecek şekilde ayarlanmalıdır. Bu düzenlemeler, hamileliğin ilerleyen dönemlerinde artan bel ve sırt ağrılarını minimize etmek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hamile çalışanın sürekli aynı pozisyonda kalmasını engelleyecek bir düzenle oluşturulmalıdır. Ergonomik düzenlemeler, çalışanın hareket kapasitesini sınırlamadan, konforunu ve iş verimliliğini artıracak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Boyun, Omuz ve El Bölgelerinde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 en çok bel, boyun, omuz ve el bölgelerini etkileyerek kronik ağrılara yol açar. Yanlış duruş ve ağır yük kaldırma, bel fıtığı gibi ciddi omurga sorunlarını tetikler. Elle Taşıma İşleri Yönetmeliği, yükün ağırlığı ve taşıma mesafesi gibi kriterleri belirleyerek bu bölgelerin korunmasını hedefler. Sürekli bilgisayar kullanımı veya el aleti kullanımı, omuz ve bileklerde tendinit veya karpal tünel sendromuna neden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İş ve Yük Taşıma Muafiyeti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hamile çalışanlar ağır yükleri kaldırma, taşıma, itme veya çekme işlemlerinden kesinlikle muaf tutulmalıdır. Bu tür fiziksel zorlayıcı aktiviteler, karın içi basıncı artırarak sağlık riskleri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hamile çalışanın mevcut görev tanımında ağır fiziksel efor gerektiren işler varsa, bunları daha hafif işlerle değiştirmekle yükümlüdür. Görev değişikliği, çalışanın ücret kaybına veya hak kaybına yol açmamalıdır.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kendi fiziksel sınırlarını aşan hiçbir işi yapmaya zorlanmamalıdır. İşyeri yönetimi, bu konuda çalışanla açık iletişim kurmalı ve iş yükünü, çalışanın sağlık durumuna göre revize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iş muafiyeti, hamileliğin öğrenildiği andan itibaren geçerli olmalıdır. İşveren, bu süreçte işin risklerini yeniden değerlendirerek, çalışanı koruyacak önlemleri ivedilikle almalı ve kayıt altına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Sık Mola İhtiyacı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çerçevesinde, hamile çalışanlara ihtiyaç duydukları sıklıkta dinlenme molaları verilmelidir. Bu molalar, kan dolaşımını düzenlemek ve yorgunluğu azaltmak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sabit bir pozisyonda çalışmak, bacaklarda ödem ve dolaşım sorunlarına yol açabilir. Sık molalar, çalışanın ayağa kalkıp hareket etmesine ve vücudunu rahatlatmasına imkan tanıyarak genel sağlık durumunu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 çalışanın dinlenmesine uygun, sessiz ve konforlu olmalıdır. İşveren, bu mola sürelerinin çalışma süresinden sayılmasını sağlamalı ve çalışanın mola hakkını kullanmasını teşvik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programı, hamile çalışanın yoğun tempodan uzaklaşabileceği şekilde esnetilmelidir. Molaların düzenli olması, çalışanın enerjisini korumasına ve iş yerindeki stres faktörlerinin etkisini azaltmasına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ve Çalışma Ortamı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güvenli bir çalışma ortamı sağlamakla sorumludur. Hamile çalışanlar için ortamın sıcaklığı, nemi ve aydınlatması, çalışanın konforunu bozmayacak şekilde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altı ayak destekleri (footrest), bacaklardaki basıncı azaltmak ve kan dolaşımını iyileştirmek için kullanılmalıdır. Bu basit ergonomik araçlar, uzun süreli oturmalarda büyük rahatlık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hava kalitesi, kimyasal kokular veya toz gibi faktörlerden arındırılmalıdır. Hamilelikte koku hassasiyeti arttığından, ortamın temizliği ve havalandırması ayrıca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ihtiyaç duyduğu destekleyici ekipmanlar (bel yastığı, özel sandalyeler) işveren tarafından temin edilmelidir. Ortam düzenlemeleri, çalışanın fiziksel ve psikolojik olarak kendini güvende hissetmesini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Maruziyetin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gereğince, hamile çalışanın görev yaptığı alan için özel bir risk değerlendirmesi yapılmalıdır. Radyasyon, kimyasal maddeler, aşırı gürültü veya enfeksiyon riski olan alanlardan çalışan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 kalınan riskler, çalışanın ve bebeğin sağlığı üzerinde doğrudan etkilidir. İşveren, bu riskleri tanımlamalı ve çalışanı koruyacak alternatif çalışma alanları veya görevler tanımlamalıdır.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kaynağında yok edilmesi esastır. Eğer riskler tamamen ortadan kaldırılamıyorsa, çalışma süresi veya maruziyet düzeyi, yasal sınırlar içerisinde minimuma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uzmanı veya işyeri hekimi ile koordineli çalışılarak, hamile çalışanın sağlık durumu periyodik olarak izlenmelidir. Tüm önlemler, çalışanın güvenliğini sağlamak için dinamik bir şekilde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Kaynaklı Boyun ve Sırt Ağrıları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hareketsiz çalışma, omurga üzerindeki yükü artırarak kronik boyun ve sırt ağrılarına neden olur; 6331 sayılı İş Sağlığı ve Güvenliği Kanunu uyarınca işveren, çalışanların sağlığını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oturma pozisyonları, omurganın doğal eğriliğini bozarak diskler üzerinde aşırı baskı oluşturur; bu durum zamanla kas spazmlarına ve doku zedelenmelerine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omuzların düşük olması veya başın sürekli öne eğik tutulması, ense kaslarında gerilime sebep olur; bu da ağrının omuz ve sırta yayılmasına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oturma düzeni için sandalyenin bel desteği, omurganın alt kısmını tam desteklemeli ve ayaklar yere tam basacak şekilde ayarlanmalıdır; bu duruş ağrıyı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Yük ve Kas Yorgunluğu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vücudun uzun süre aynı pozisyonda kalmasıyla oluşan kas gerilimidir; Ekranlı Araçlarla Çalışmalarda Sağlık ve Güvenlik Önlemleri Hakkında Yönetmelik gereği çalışma düzeni buna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 uzun süre kasılı kaldığında kan dolaşımı yavaşlar (iskemi) ve metabolik atık ürünlerin uzaklaştırılması zorlaşır; bu süreç, çalışanlarda yorgunluk hissini ve ağrıyı tetikleyen temel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statik yükü azaltmak için dinamik çalışma teknikleri uygulanmalı; düzenli aralıklarla pozisyon değiştirme veya ayağa kalkma gibi hareketlilikler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statik yük altında kalmasını önlemek adına çalışma sürelerini ve dinlenme molalarını yasal mevzuata uygun şekilde düzenlemekle yükümlüdür; düzenli molalar kasları rahatlatır.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Yüksekliği ve Göz Hizası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uyarınca, ekranın üst kenarı göz hizasında veya hemen altında olmalıdır; bu durum boyun omurlarını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yanlış konumlandırılması, kullanıcının başını sürekli yukarı veya aşağı eğmesine neden olur; bu sürekli boyun bükme hareketi, boyun kaslarında ciddi yorgunluk ve ağrı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Monitör mesafesi, bir kol boyu mesafesinde ve tam karşıda konumlandırılmalıdır; ekranın yan tarafta olması, boynun sürekli dönük kalmasına ve asimetrik kas gerilimine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açısı, ışık yansımalarını engelleyecek şekilde ayarlanmalı; yansımaları önlemek için başını eğen çalışanlarda oluşan boyun ağrıları, ergonomik bir ekran düzeniyle tamamen ortadan kaldırılabilir.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Esnasında Egzersiz ve Hareket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çalışanların fiziksel sağlığını desteklemek için çalışma saatleri içinde mikro molalar verilmesi ve basit esneme hareketleri yapılması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ve sırt kaslarını gevşetmek için yapılan nazik esneme egzersizleri, birikmiş kas gerginliğini azaltır; ancak hareketler ani ve zorlayıcı değil, yavaş ve kontrollü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masasında yapılabilecek omuz çevirme, boyun esnetme ve sırt germe hareketleri, dolaşımı hızlandırarak kasların oksijenlenmesini sağlar; bu durum iş verimliliğini de olumlu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ağrı oluşmadan önce koruyucu bir önlem olarak düzenli yapılmalıdır; şiddetli ağrı durumunda egzersiz yerine mutlaka bir hekime başvurulmalı ve tıbbi tavsiye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rahatsızlıklarında erken müdahale, kronikleşmeyi önleyen en önemli faktördür; 6331 sayılı İş Sağlığı ve Güvenliği Kanunu uyarınca işveren, çalışanların sağlık gözetimini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çalışma ortamındaki ergonomik riskleri ve yaşadıkları fiziksel şikayetleri İSG birimine veya işyeri hekimine zamanında bildirmelidir; gizlenen ağrılar zamanla kalıcı hasara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kapsamında yapılan periyodik muayeneler, ergonomik risklerin erken tespiti için kritiktir; hekim tavsiyeleri doğrultusunda çalışma ortamında gerekli düzenlemeler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İSG uzmanı ile iş birliği içinde çalışmak, çalışma ortamının iyileştirilmesini sağlar; erken teşhis edilen ergonomik sorunlar, tedavi sürecini kısaltır ve yaşam kalitesini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Fıtığı ve Lomber Bölge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fıtığı, omurlar arasındaki disklerin yerinden kayarak sinirlere baskı yapması sonucu oluşan ciddi bir kas-iskelet sistemi rahatsızlığıdır; özellikle ağır yük kaldırma ve ani hareketler bu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yükün ağırlığı kadar taşınma şekli ve mesafesi de bel sağlığı üzerinde belirleyici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Lomber bölge, vücut ağırlığını taşıyan en kritik merkez olduğundan, uygun olmayan duruşlar zamanla kronik ağrılara ve iş gücü kaybına neden olmaktadır.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Kümülatif Hasar ve Tekrarlı Zorlanmalar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Kümülatif hasar, uzun süre boyunca düşük yoğunluklu ama sürekli tekrarlanan hareketlerin dokularda biriktirdiği aşınmadır. Vücut, bu küçük hasarları onarmaya çalışsa da dinlenme süresi yetersiz kaldığında doku zedelenmesi kaçınılmaz olur. 6331 sayılı Kanun ve İş Sağlığı ve Güvenliği Risk Değerlendirmesi Yönetmeliği uyarınca çalışma süreleri ve molalar bu riskler göz önüne alınarak planlanmalıdır. Tekrarlı hareketlerin yaratacağı kalıcı hasarlar, çalışanın iş gücü kaybına uğramasına ve yaşam kalitesinin düşmesine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Disk Basıncı ve Fizyolojik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diskleri, vücudun ağırlığını absorbe eden amortisörler gibidir; yanlış duruşlarda bu disklere binen basınç düzeyi normalin katbekat üzerine çıkabilir.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eğilerek veya dönerek çalışmak, disklerin içindeki jel benzeri yapının dışarı taşmasına ve sinir köklerinin sıkışmasına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çalışanın maruz kaldığı fiziksel yükleri azaltmak için ergonomik düzenlemeler yapmakla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Hatalar ve Güvenli Kaldırma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sık yapılan teknik hata, yükü kaldırırken sırtın bükülmesi ve vücudun bel ekseninde ani olarak döndürülmesidir; bu durum omurgaya binen yükü dengesizleştirir.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kaldırma için yük dizler bükülerek, sırt düz tutularak ve yük vücuda yakın tutularak yapılmalıdır; ayaklar omuz genişliğinde açılmalıdır.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hükümlerine göre, yükün ağırlığı ve çalışma alanı, çalışanın bel sağlığını riske atmayacak şekilde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Önleme Stratejileri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kapsamında, ağır yüklerin taşınmasında mekanik yardımcılar (transpalet, forklift, konveyör) kullanılarak insan gücüne olan bağımlılık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olarak, molalarla çalışma süresi bölünmeli ve rotasyon sistemi ile aynı kas grubunun sürekli yorulması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ergonomik dizaynı, 6331 sayılı Kanun uyarınca risk değerlendirmesi sürecinin temel bir parçasıdır ve sürekli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ağır fiziksel işlerde çalışanlar düzenli sağlık muayenesinden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bel ve omurga sağlığı için gerekli olan fiziksel muayeneleri gerçekleştirmeli ve riskli durumlarda çalışanın görev değişikliğini önermelidir.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kronikleşen bel problemlerinin önlenmesi ve çalışanın iş yaşamındaki verimliliğinin korunması açısından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Karpal Tünel Sendromu ve Tekrarlı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Karpal tünel sendromu, el bileğindeki median sinirin sıkışması sonucu oluşan ve tekrarlı el bileği hareketleri yapan çalışanlarda sık görülen bir kas-iskelet sistemi rahatsızlığıdır.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tekrarlı işlerin yaratabileceği bu tip mesleki riskleri önlemekle yükümlüdür; ergonomik çalışma ortamı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 bölgesindeki dar kanaldan geçen sinirlerin sürekli zorlanması, bölgedeki tendonların ödem yapmasına ve sinirin baskı altında kalmasına neden olarak ilerleyici bir hasar sürecini başlatmaktadır.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montaj hattı, veri girişi veya sürekli el aleti kullanılan süreçlerde bileklerin aşırı bükülmesi, sendromun temel tetikleyicisi olarak kabul edilmektedir; süreçlerin tasarımı bu riski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Belirtiler: Uyuşma ve Güçsüzlük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Karpal tünel sendromunun en belirgin semptomları arasında parmaklarda (baş, işaret ve orta) hissedilen karıncalanma, uyuşma ve zamanla gelişen el kaslarında güçsüzlük durumu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özellikle gece artan ağrılarla uyandıklarını veya gün içinde el aletlerini tutarken nesneleri düşürme riski yaşadıklarını ifade etmektedirler; bu durum iş güvenliği açısından kritik bir risktir.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edilen uyuşma şikayetleri, sinir iletiminde kalıcı hasarlara yol açarak çalışanın el becerisini kaybetmesine ve uzun süreli iş gücü kaybına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belirtileri fark etmesi durumunda, işyeri hekimi ile görüşerek klinik değerlendirme süreçlerine dahil olmaları, hastalığın ilerlemesini durdurmak için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Çözüm: Nötr Bilek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Karpal tünel sendromundan korunmanın en etkili yolu, el bileğinin çalışma sırasında mümkün olduğunca düz ve nötr bir pozisyonda tutulmasıdır; bükülmüş bilek sinir üzerindeki baskıyı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ilkeleri gereği, yapılan işin doğasına uygun olarak bileğin bükülmesini engelleyen çalışma düzenleri kurulmalı ve çalışanlara bu duruş disiplini eğitimle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kullanımı veya el aletleri ile çalışırken bileğin aşağı veya yukarı doğru aşırı bükülmemesi, kanaldaki basıncın azalmasını sağlayarak sinir üzerindeki mekanik stresi doğrudan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istasyonlarının yüksekliği ve el aletlerinin tutuş açıları, çalışanın bileğini zorlamayacak şekilde yeniden düzenlenmeli, gerekirse destekleyici aparatlar kullanılarak pozisyon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Tanı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Karpal tünel sendromunda erken tanı, sinir hasarının kalıcı hale gelmesini engellemek için kritik bir aşamadır; düzenli sağlık gözetimleri bu sendromun tespitinde temel araçtır.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işveren, çalışanın yaptığı işe uygun periyodik sağlık muayenelerini yaptırmakla yükümlüdür; bu muayenelerde el-bilek fonksiyonları mutlaka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giriş ve periyodik muayenelerde el bileği ile ilgili yaşadıkları şikayetleri açıkça belirtmeleri, erken evrede tedaviye (dinlenme, splint kullanımı vb.) başlanmasını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tanı konulan vakalarda, iş süreçlerinde yapılacak küçük değişiklikler veya ergonomik düzenlemelerle cerrahi müdahaleye gerek kalmadan iyileşme süreci başarıyla yönetilebilmektedir.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Ekipman ve Destekleyici Araçlar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ekipman kullanımı, tekrarlı hareketlerin yarattığı yükü azaltarak karpal tünel sendromu riskini düşürür; dikey fareler, ergonomik klavyeler ve destekli el aletleri bu amaçla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elle taşınması yerine uygun yardımcı ekipmanların tercih edilmesi, bilek ve el kaslarına binen yükü hafifletmektedir.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kullanılan el aletlerinin titreşim sönümleyici özelliklere sahip olması ve saplarının el anatomisine uygun şekilde tasarlanması, sinir üzerindeki baskıyı minimize etmede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ergonomik ekipman seçiminde çalışanların geri bildirimlerini dikkate almalı ve ekipmanların doğru kullanımı konusunda pratik eğitimler vererek ergonomik farkındalığı kalıcı hale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Tendinit ve Tenosinovit: Aşırı Kullanım Kaynaklı Yaralanmalar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Tendinit, kasları kemiklere bağlayan tendonların iltihaplanması durumudur ve genellikle aynı bölgenin uzun süre boyunca tekrarlı zorlanması sonucu ortaya çıkar; tenosinovit ise bu tendonları saran kılıfın iltihaplanmasıdır.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işverenler çalışanların ergonomik risklere karşı korunmasını sağlamakla yükümlüdür; bu tür rahatsızlıklar işyerindeki çalışma koşullarının doğrudan bir sonucudur.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Semptomlar arasında bölgede şişlik, hassasiyet ve hareket sırasında ağrı yer alır; bu durumlar erken teşhis edilmediğinde kronikleşerek kalıcı fonksiyon kayıplarına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 değerlendirmesi sürecinde, tekrarlı hareket gerektiren görevler belirlenmeli ve bu görevlerde çalışanların maruziyet süreleri sınırlanmalıdır.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En Yaygın Meslek Şikayetleri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KİSR, dünya genelinde ve ülkemizde işyerlerinde görülen en yaygın sağlık şikayetlerinin başında gelmektedir. Çalışanlar genellikle sabahları sertleşen eklemler veya gün sonu artan sırt ağrıları ile işyerine başvuruda bulunur. 6331 sayılı İSG Kanunu uyarınca bu şikayetler, işyeri hekimi tarafından kayıt altına alınmalı ve çalışma ortamı riskleri yeniden incelenmelidir. Erken teşhis, hastalığın kronikleşmesini önlemek ve çalışanın işe devamlılığını sağlamak adına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Zorlanma ve Doku Hasarı Mekanizması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zorlanma, vücudun belirli bir bölgesindeki kas ve tendonların, iyileşme süresi tanınmadan sürekli olarak aynı işi yapması sonucu meydana gelen mikroskobik doku zedelenmeleridir.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iş süreçleri tasarlanırken çalışanların fiziksel kapasiteleri ve hareket sınırları dikkate alınmalıdır; aşırı yüklenme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hareketler, dokularda inflamatuar tepkileri tetikler; vücut bu hasarı onarmaya çalışırken doku kalitesinde düşüş ve bağ dokuda zayıflama gerçekleşebilir.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rotasyon sistemi uygulanarak aynı kas grubunun sürekli kullanımı engellenmeli ve işin monotonluğu azaltılarak fiziksel yük dağılımı dengelenmelidir.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ve İyileşme Süreçlerinin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kas ve tendonların onarılması için kritik bir süreçtir; iş organizasyonu içerisinde çalışanlara düzenli kısa molalar verilmesi biyolojik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ve çalışma sürelerine dair düzenlemeler, dinlenmenin yasal bir hak olduğunu vurgular; ancak günlük iş akışı içinde de mikro-molalar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Kasların sürekli gergin kalması kan dolaşımını kısıtlar ve iyileşme sürecini yavaşlatır; kısa esneme hareketleri ile bölgedeki kan akışı artırılarak dokular oksijenle beslenmelidir.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iş temposunu kendi hızlarında ayarlayabileceği veya esnek molalar kullanabileceği sistemler geliştirmeli, böylece aşırı yorgunluk kaynaklı kaza risklerini azaltmalıdır.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Çalışma Teknikleri ve Postür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çalışma teknikleri, vücudun doğal hizalanmasını korumayı amaçlar; yanlış postür, tendonlar üzerindeki baskıyı artırarak tendinit riskini doğrudan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Yönetmeliği'nde belirtilen kurallara uygun olarak, yükler vücuda yakın tutulmalı ve kaldırma işlemleri belden değil bacak gücüyle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 çalışanın boyuna ve yaptığı işin gereksinimlerine göre ayarlanmalıdır; ekran yüksekliği, kol desteği ve masa yüksekliği nötr bir duruşu desteklemelidir.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sırasında dirseklerin vücuda yakın tutulması ve bileklerin bükülmeden kullanılması konusunda eğitilmeli; uygun ekipman kullanımı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Tıbbi Tedavi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Tendinit ve tenosinovit tanısı konulduğunda, en temel tedavi yöntemi etkilenen bölgenin dinlendirilmesi, buz uygulaması ve doktor kontrolünde anti-inflamatuar ilaç kullanımıdır.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işyeri hekimi tarafından çalışanların sağlık gözetimi yapılmalı ve tekrarlayan şikayetleri olan çalışanlar için görev değişikliği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İleri seviye vakalarda fizik tedavi ve rehabilitasyon süreçleri gerekli olabilir; bu süreçte çalışanın işe dönüşü kademeli olarak ve hafifletilmiş görevlerle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meslek hastalığı risklerini azaltmak için düzenli sağlık taramaları yaptırmalı ve çalışanların sağlık kayıtlarını titizlikle tutarak analiz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Rotator Kaf Sendromu ve Omuz Üstü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Rotator kaf sendromu, omuz eklemini çevreleyen tendonların tekrarlayan zorlanmalar sonucu yıpranması veya iltihaplanması durumudur; özellikle omuz seviyesinin üzerinde yapılan uzun süreli çalışmalar bu riski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omuz üstü seviyede sürekli kol kaldırma gerektiren işler, tendonlara binen yükü artırarak doku hasarına zemin hazırlar; bu durum kronik ağrı ve hareket kısıtlılığına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kas ve iskelet sistemi sağlığını korumak için uygun ergonomik koşulları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omuz ağrısı veya güç kaybı hissettiklerinde durumu derhal yöneticilerine bildirmeli ve sağlık gözetimi kapsamında işyeri hekimine başvurarak gerekli kontrolleri yaptırmalıdır.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Omuz Üstü Kaldırma ve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seviyesinin üzerinde yük kaldırmak, vücudun biyomekanik dengesini bozar ve omuz eklemine binen statik yükü ciddi oranda artırarak kas yorgunluğunu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Yönetmeliği'ne göre yükün güvenli taşınması için vücuda yakın tutulması ve omuz seviyesinin üzerinde ağır yük kaldırmaktan kaçınılması temel bir kuraldır.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üstü kaldırma işlemleri sırasında dirseklerin bükülmesi ve vücut ağırlık merkezinin değişmesi, sadece omuzda değil aynı zamanda boyun ve sırt bölgesinde de ikincil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 tasarlanırken, ağır yüklerin omuz hizasının altında taşınması ve mümkünse mekanik taşıma araçlarının kullanılması, yaralanma riskini en aza indiren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Tasarımı ve Yükseklik Ayarı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çalışan boyuna ve yapılan işin niteliğine göre ayarlanabilir olması, omuz seviyesindeki zorlanmaları önleyen en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yüzeylerinin yüksekliği, dirsek seviyesinin altında veya hemen üstünde olacak şekilde düzenlenmeli; böylece kolların sürekli havada kalması engellenerek omuz kaslarındaki statik yük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yönetmelikler, iş ekipmanlarının ergonomik prensiplere uygun olmasını şart koşar; bu da ayarlanabilir masa ve sandalye kullanımının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yükseklikte sabit duran iş masaları, zamanla duruş bozukluklarına ve omuz eklemi sıkışmalarına neden olabilir; bu nedenle düzenli periyotlarla istasyon yüksekliği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Egzersiz ve Mikro-Molalar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 içerisinde yapılan kısa mikro-molalar, omuz kaslarındaki gerginliği azaltıp kan dolaşımını artırır ve tendon üzerindeki baskıyı hafifletir.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bölgesini esneten basit egzersizler, kasların kan dolaşımını artırarak dokuların oksijenlenmesini sağlar; bu egzersizler her saat başı 1-2 dakika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omuz güçlendirme ve esnetme hareketleri, kas dengesini korur ve omuz ekleminin çevresindeki bağ dokularının esnekliğini sürdürmesine destek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bu molaları kullanmasını teşvik etmeli ve egzersiz yapabilecekleri güvenli alanlar oluşturarak işyeri kültüründe sağlığı önceliklendirmelidir.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Rotator Kaf Sendromunu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Önleme stratejileri; tehlike kaynağının ortadan kaldırılması, mühendislik önlemleri ve idari düzenlemeler olmak üzere kontrol hiyerarşisine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süreçlerinin yeniden tasarımı, ağır yüklerin omuz üstüne taşınmasını gerektirmeyecek şekilde düzenlenmeli ve yardımcı kaldırma araçları (vinç, vakum sistemleri) süreçlere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yönelik düzenli ergonomi eğitimleri, doğru duruş teknikleri ve risk farkındalığı kazandırarak kazaların önlenmesinde kritik bir idari önlem görevi 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ışığında, işyerinde risk değerlendirmesi güncellenmeli ve omuz sağlığına yönelik özel riskler tespit edilerek periyodik sağlık kontrolleri ile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Montaj Hattında Tekrarlı İşlem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Montaj hatlarında tekrarlanan işlemler, aynı kas gruplarının sürekli zorlanmasına neden olan faaliyetlerdir; bu durum kas-iskelet sistemi rahatsızlıklarına yol açarak uzun vadede ciddi iş gücü kaybını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hareket döngüsü, özellikle el ve bilek bölgesinde tendinit veya karpal tünel sendromu gibi mesleki hastalık riskini yükseltir; 6331 sayılı İş Sağlığı ve Güvenliği Kanunu işverene bu riskleri önleme yükümlülüğü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işlerde kuvvet uygulama, uygunsuz duruş ve hareket frekansı birleştiğinde tehlike boyutu artar; işyerinde yapılacak risk değerlendirmesinde bu faktörlerin tek tek ele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tasarımı sırasında ergonomik prensiplerin uygulanması, operasyonel verimliliği artırırken sağlık risklerini minimize eder; bu noktada mühendislik önlemleri (otomasyon, iş istasyonu düzeni) öncelikli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Önleme ve Kontrol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riskleri önlemede ilk adım, iş istasyonlarını çalışanın fiziksel özelliklerine göre düzenleyen mühendislik önlemleridir. Yüklerin mekanik araçlarla taşınması, çalışma masalarının yüksekliğinin ayarlanması ve uygun el aletleri seçimi riskleri önemli ölçüde azaltır. İdari önlemler kapsamında rotasyonlu çalışma uygulanarak kas gruplarının dinlenmesi sağlanmalı ve çalışanlara ergonomik eğitimler verilmelidir. Kişisel koruyucu donanım kullanımı, özellikle ağır fiziksel işlerde destekleyici bir unsur olarak ihmal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Çevrim Süresi ve Ergonomik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Çevrim süresi, bir ürünün üretim hattındaki bir istasyonda geçirdiği toplam süreyi ifade eder; çok kısa çevrim süreleri, çalışanın aynı hareketi çok yüksek frekansta yapmasına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hızdaki üretim hatlarında çevrim süresi, çalışanın vücut dinlenmesine fırsat vermeden sürekli kas aktivitesi gerektirir; bu durum uzun vadede kronik yorgunluğa ve kalıcı doku hasarlarına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Çevrim sürelerinin ergonomik açıdan optimize edilmesi için iş istasyonu analizi yapılmalıdır; işin hızı, çalışanın fiziksel kapasitesi ve yorulma sınırları dikkate alınarak dengeli bir üretim akışı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Hızlı çevrim sürelerine sahip hatlarda toplu koruma yöntemleri (iş istasyonu ayarlanabilirliği, yardımcı ekipman kullanımı) uygulanmalıdır; bu tedbirler 6331 sayılı İSG Kanunu kapsamında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Rotasyon ile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uygulaması, çalışanın farklı kas gruplarını çalıştıran değişik görevler arasında geçiş yapmasını sağlayarak, belirli bir bölge üzerindeki statik yükü azaltan etkili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Rotasyonun başarılı olması için farklı görevlerin farklı fiziksel talepler içermesi gerekir; aynı kas grubunu kullanan görevler arasında yapılan rotasyon, yorgunluğu azaltmak yerine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fiziksel olarak zorlayıcı olduğu durumlarda çalışanların dönüşümlü çalıştırılması, riskin azaltılması adına önemli bir idari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yapılırken çalışanların yetkinlikleri ve işin gerektirdiği eğitim seviyesi göz önünde bulundurulmalıdır; planlı bir rotasyon, iş motivasyonunu artırırken kümülatif travma riskini önemli ölçüde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Stratejileri ve İyileşme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işlerde mola süreleri, kas-iskelet sisteminin kendini yenilemesi ve yorgunluğun birikmemesi için kritik bir öneme sahiptir; molalar, statik yüklenme süresini kesintiye uğratarak doku iyileşmesini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 dinlenmelerin sıklığı ve süresi, yapılan işin zorluk derecesine ve fiziksel yüküne göre belirlenmelidir; uzun süreli tek bir mola yerine, kısa ve sık molalar kas toparlanması için daha verimlidir.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ve ilgili mevzuat gereği mola süreleri yasal düzenlemelere tabidir; ancak ergonomik risk taşıyan işlerde, yasal sürelere ek olarak kısa esneme molaları eklenmesi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alanlarının ergonomik düzeni, çalışanın dinlenme esnasında vücudunu rahatlatmasına imkan tanımalıdır; bu alanların temizliği ve erişilebilirliği, iş sağlığı kültürünün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Zenginleştirme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zenginleştirme, çalışana daha geniş kapsamlı görevler vererek işin monotonluğunu azaltmayı ve çalışanın iş üzerindeki kontrolünü artırmayı hedefleyen bir organizasyonel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Tekrarlayan montaj görevlerinin sadece bir kısmını yapmak yerine, ürünün daha büyük bir parçasının montajını yapmak çalışanın işe olan bağlılığını ve dikkatini artırarak hata payını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zenginleştirme uygulaması ile fiziksel yükün çeşitlendirilmesi sağlanır; bu durum, sadece ergonomik riskleri azaltmakla kalmaz, aynı zamanda çalışanların mesleki gelişimine de katkıda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aşamasında işin tasarımı, çalışanın fiziksel kapasitesi ve yetenekleri ile uyumlu olmalıdır; 6331 sayılı İSG Kanunu'nun temel ilkelerinden olan işin çalışana uygunluğu, iş zenginleştirme ile desteklenebilir.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Klavye ve Farenin Sürekli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klavye ve fare kullanımı, tekrarlayan hareketler nedeniyle el ve bilek bölgesinde tendinit gibi kas-iskelet sistemi rahatsızlıklarına yol açabilir; bu süreç 6331 sayılı İş Sağlığı ve Güvenliği Kanunu kapsamında risk faktörü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işlemler, sinir sıkışmalarına ve kronik ağrılara sebep olabileceğinden, işin doğasına uygun ergonomik ekipman seçimi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işveren işin ergonomik düzenlemelerini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klavye ve fareyi kullanırken ellerini nötr pozisyonda tutmalı ve parmakları üzerinde aşırı baskı oluşturacak sert vuruşlardan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Bilek Desteği ve Ergonomik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 destekleri, klavye ve fare kullanımı sırasında bileklerin doğal açıda kalmasını sağlayarak baskıyı azaltır; yanlış seçilen destekler ise tersi bir etkiyle ağrıyı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kullanımı, bileklerin masaya veya klavye kenarına sertçe bastırılmasını engelleyerek kan dolaşımını rahatlatır ve sinir kanallarını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ortamında bilek desteği, bileklerin bükülmeden düz bir hatta kalmasına yardımcı olmalı ve destek materyali cildi tahriş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tüm ekipmanlar, ilgili İSG mevzuatı gereğince çalışanın vücut yapısına uyumlu şekilde ayarlanabilir özellikte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Mikro Mola ve Kas Dinlendirme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uzun süreli statik duruşun neden olduğu kas gerginliğini azaltmak için her 20-30 dakikada bir uygulanan kısa süreli dinlenme aralarıdır.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molalar sırasında yapılan basit esneme hareketleri, kas-iskelet sistemindeki yorgunluğu giderir ve kan akışını düzenleyerek zihinsel odaklanmayı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çerçevesinde, çalışanın ekranlı araçlarla çalışırken periyodik olarak ara vermesi, iş verimliliği ve sağlık açısından kritik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Molalarda ekran başından uzaklaşmak, göz yorgunluğunu azaltmak ve omuz-boyun bölgesindeki kasları gevşetmek için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Ekipman Konumlandırma ve Masa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dirsekler 90 derece açıda olacak şekilde konumlandırılmalı; bu düzenleme omuz ve boyun kaslarındaki aşırı yükü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gövdeye çok yakın veya çok uzak olması, duruş bozukluklarına yol açabileceğinden çalışma masası düzeni kişisel ihtiyaçlara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Masanın yüksekliği, klavyeye ulaşırken kolların serbest kalmasını sağlamalı ve omuzların yukarı doğru çekilmesine engel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 standartlarına göre, tüm giriş birimleri çalışanın doğal hareket alanında kolayca erişilebilir mesafede bulunmalıdır.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Alternatif Giriş Teknolojileri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Sesli komut sistemleri ve dokunmatik cihazlar, geleneksel klavye-fare kullanımına bağlı tekrarlayan zorlanmaları azaltmak için etkili alternatifler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sensörlü veya ergonomik tasarımlı dikey fareler, el bileğinin doğal pozisyonunu koruyarak karpal tünel sendromu gibi riskleri ciddi oranda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çözümler, özellikle yoğun veri girişi yapan çalışanlar için iş yükünü dağıtarak sağlık risklerini minimize eden önemli bir destekleyicidir.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nesil giriş birimleri, ilgili İSG mevzuatı kapsamında işyerlerinde teşvik edilebilir ve çalışanların konforunu artıran modern önlemler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 Aletleri ile Sürekli Çalışmada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aletlerinin sürekli ve tekrarlı kullanımı, kas-iskelet sistemi üzerinde aşırı yüke ve uzun vadeli meslek hastalıklarına yol açabilir; bu süreç 6331 sayılı İş Sağlığı ve Güvenliği Kanunu kapsamında risk değerlendirmesi ile yönetilmelidir.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el hareketleri, tendon kılıfı iltihabı ve karpal tünel sendromu gibi bozukluklara neden olabilir; bu durum çalışanın iş verimliliğini ve yaşam kalitesini doğrudan etkileyen bir sağlık sorunudur.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el aletleri ile yapılan işlerde çalışanların maruz kaldığı fiziksel zorlanmaları analiz etmeli ve ergonomik risk etmenlerini minimize etmek için gerekli teknik önlemleri almalıdır; bu yükümlülük yasal mevzuatın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 ve Statik Pozisyon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aynı kas grubunun uzun süre benzer ivme ve güçle çalışmasıdır; 6331 sayılı İş Sağlığı ve Güvenliği Kanunu kapsamında işveren, ergonomik riskleri değerlendirerek çalışan sağlığını korumakla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pozisyonlar, vücudun uzun süre sabit bir açıda kalması sonucu oluşur; kasların sürekli kasılı kalması kan dolaşımını yavaşlatır ve dokularda oksijenlenmeyi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hareketin yapılması, vücudun belirli noktalarında aşırı zorlanmaya yol açar; bu durum, doku esnekliğinin kaybolmasına ve uzun vadede kronik ağrılara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risk değerlendirmesi yapılırken, tekrarlı hareket gerektiren süreçler dikkatle incelenmelidir; çalışanların maruziyet süreleri, ergonomik ölçümlerle kayıt altına alınmalı ve gerekli önlemler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ve Kuvvet: Fiziksel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aletlerinden kaynaklanan titreşim, Çalışanların Titreşimle İlgili Risklerden Korunmalarına Dair Yönetmelik çerçevesinde kontrol altına alınmalıdır; yüksek titreşim seviyeleri sinir ve kan damarlarında kalıcı hasar bırakabilir.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Aletin çalışana uyguladığı kuvvetin doğru ayarlanması, kas yorgunluğunu azaltmak için kritiktir; aşırı kuvvet gerektiren işlerde aletin ağırlık merkezi ve tutuş ergonomisi, kuvvet kaybını engellemek adına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Titreşimli aletlerin uzun süre kullanımı, el ve kollarda his kaybına yol açan beyaz parmak hastalığına zemin hazırlayabilir; bu nedenle titreşim sönümleyici ekipmanların kullanılması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ve Görev Çeşitlendirme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kas gruplarının farklı şekillerde çalıştırılmasını sağlayarak tek bir bölgeye binen yükü azaltır; bu uygulama Elle Taşıma İşleri Yönetmeliği prensipleriyle uyumlu bir idari önlem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pozisyonda ve aynı kas grubuyla yapılan işler, kas yorgunluğunu hızlandırır; çalışanların farklı iş istasyonları arasında rotasyonu, kümülatif travma riskini önemli ölçüde düşüren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planlanırken çalışanın yetkinliği ve işin gerektirdiği teknik beceriler göz önünde bulundurulmalı; rotasyon takvimi, çalışan üzerinde ek bir fiziksel stres oluşturmayacak şekilde düzenli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 Alet Seçimi ve Ergonomik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el aleti seçimi, 6331 sayılı İş Sağlığı ve Güvenliği Kanunu uyarınca işverenin sağlaması gereken temel iş ekipmanı gerekliliklerinden biridir; aletin sap tasarımı avuç içine tam oturmalıdır.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yüzeyi kaymaz malzemeden üretilmiş ve ağırlık dengesi sağlanmış aletler, kas kuvveti ihtiyacını azaltır; bu da el ve bilek üzerindeki statik yükü minimize ederek iş kazalarını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iş için özel olarak tasarlanmış el aletleri tercih edilmeli; çok amaçlı aletlerin yanlış kullanımı, hem aletin ömrünü kısaltır hem de çalışanın yanlış pozisyonda zorlanmasına sebep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Stratejileri ve Esneme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statik çalışmalar sırasında verilen kısa molalar, kasların toparlanması ve kan dolaşımının normale dönmesi için hayati önem taşır; mola süreleri ilgili İSG mevzuatı kapsamında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Molalarda yapılan basit esneme ve germe egzersizleri, birikmiş kas gerginliğini azaltır; özellikle el, bilek ve omuz bölgesine yönelik egzersizlerin günlük rutin haline getirilmesi, meslek hastalıklarını önlemede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 saatlerini aktif bir şekilde dinlenerek geçirmeleri teşvik edilmeli; mola alanlarının ergonomik olarak düzenlenmesi, zihinsel ve fiziksel yorgunluğun giderilmesine büyük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Paketleme ve Etiketleme İşlemlerinde Tekrarlayan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ve etiketleme süreçlerinde aynı hareketin sürekli tekrarlanması, tendon kılıflarında iltihaplanma (tendinit) ve karpal tünel sendromu gibi kas-iskelet sistemi hastalıklarına yol açabilir; bu durum 6331 sayılı İş Sağlığı ve Güvenliği Kanunu kapsamında işverenin önleyici tedbir almasını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doğası gereği hızlı ve seri hareketler gerektiren bu süreçlerde, çalışanların el ve bilek kasları aşırı yorulmaktadır; molalarla desteklenmeyen yoğun çalışma temposu, kalıcı meslek hastalıklarına zemin hazırlayabilir.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hareketleri azaltmak için el aletlerinin ergonomik tasarıma sahip olması ve mümkün olan durumlarda yardımcı mekanik ekipmanların kullanılması, işin fiziksel yükünü önemli ölçüde hafifletecektir.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çalışma hızlarını belirleyebildiği veya iş rotasyonu ile desteklenen çalışma sistemleri, kas-iskelet sistemindeki kronik yorgunluğu minimize ederek iş verimliliğini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İstasyonlarında Yükseklik ve Erişim Mesafeleri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ünitelerinde çalışma yüzeyinin yüksekliği, çalışanın boyuna ve yapılan işin hassasiyetine göre ayarlanmalıdır; Elle Taşıma İşleri Yönetmeliği uyarınca yanlış yüksekliğe sahip tezgahlar, bel ve boyun bölgelerinde ciddi zorlanmalara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mesafeleri, çalışanın sürekli eğilmesini veya uzanmasını gerektirmeyecek şekilde düzenlenmeli; sık kullanılan malzemeler, vücudun dirsek ile omuz hizası arasındaki konfor bölgesinde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Tezgah tasarımlarında ayarlanabilir yükseklik mekanizmaları kullanılması, farklı boydaki çalışanların aynı istasyonda ergonomik bir şekilde çalışabilmesine olanak tanıyarak bel fıtığı gibi riskleri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düzensiz yerleşim, çalışanı gereksiz uzanma hareketlerine zorlayarak statik yüklenmeyi artırır; bu nedenle çalışma tezgahı üzerindeki her ekipman, çalışma akışına göre en uygun erişim noktasına yerleştirilmelidir.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Otomasyon ile Fiziksel Yükün Azaltılması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ve etiketleme işlemlerinde manuel olarak yapılan zorlayıcı işlerin otomatize edilmesi, 6331 sayılı İş Sağlığı ve Güvenliği Kanunu'nun gerektirdiği kontrol hiyerarşisi prensiplerinin en etkin uygulama biçimlerinden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sistemleri, özellikle ağır paketlerin taşınması veya sürekli tekrarlanan etiket yapıştırma gibi riskli görevlerde insan üzerindeki fiziksel yükü ortadan kaldırarak iş kazası ve meslek hastalığı riskini büyük oranda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İnsan-makine etkileşimli otomasyon süreçlerinde, sistemin acil durdurma butonları ve sensörlü koruma bariyerleri gibi güvenlik donanımlarına sahip olması, çalışanın hareket alanını kısıtlamadan güvenli bir ortam sağlaması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Otomasyona geçiş, sadece iş güvenliğini iyileştirmekle kalmaz, aynı zamanda üretim hızını ve kalite standartlarını da standardize ederek operasyonel verimlilikte sürdürülebilir bir artış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ile Yorgunluğun Önlenmesi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gün içerisinde farklı fiziksel gereksinimleri olan görevler arasında yer değiştirmesini sağlayarak, tek bir kas grubuna binen yükü azaltır ve 6331 sayılı İş Sağlığı ve Güvenliği Kanunu'na uygun bir çalışma düzeni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hattında sürekli ağır paket kaldıran bir çalışanın, etiketleme veya kontrol gibi daha hafif işlerle rotasyona tabi tutulması, kas-iskelet sistemi üzerindeki statik yüklenmeyi dengeleyerek yorgunluğu geciktirir.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planlaması yapılırken çalışanların yetkinlikleri ve görevlerin fiziksel zorluk dereceleri dikkate alınmalı; plan, çalışanların aşırı yorulmasına neden olmayacak şekilde periyodik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bir rotasyon sistemi, sadece fiziksel yorgunluğu azaltmakla kalmaz, aynı zamanda çalışanların farklı iş birimlerinde deneyim kazanmasını sağlayarak iş motivasyonunu ve genel işyeri güvenliği farkındalığını yükseltir.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Duruş ve Statik Yüklenme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ve etiketleme işlerinde uzun süre aynı pozisyonda ayakta durmak veya oturmak, omurgaya binen statik yükü artırarak dolaşım sistemi sorunlarına ve bel ağrılarına neden olur; bu durum 6331 sayılı İSG Kanunu kapsamında risk faktörü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sırasında doğal duruşlarını korumaları için vücut ağırlıklarını dengeli dağıtmaları ve gerektiğinde ayak desteği veya ergonomik tabureler gibi destekleyici ekipmanlar kullanmaları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yüklenmeyi önlemek amacıyla kısa süreli mikro-molalar ve basit esneme egzersizleri, kasların kan akışını hızlandırarak dokuların oksijenlenmesini sağlar ve yorgunluğa bağlı hataları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duruş (postür) alışkanlığı, işyerinde sadece ergonomik riskleri azaltmakla kalmaz, aynı zamanda çalışanın genel sağlığını koruyarak uzun vadede kronik ağrıların önüne geçer ve yaşam kalitesini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Titreşim Maruziyeti: El-Kol ve Tüm Vücut</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titreşimi (taşlama, kırıcılar) ve tüm vücut titreşimi (iş makineleri, forklift) farklı sağlık riskleri taşır; Çalışanların Titreşimle İlgili Risklerden Korunmalarına Dair Yönetmelik kapsamında bu iki tür maruziyet ayrı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titreşimi el ve kollarda dolaşım bozukluklarına yol açarken, tüm vücut titreşimi bel ve omurga sağlığını doğrudan etkileyebilir; işveren, iş ekipmanını seçerken bu titreşim değerlerini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türüne göre yapılacak risk değerlendirmesi, 6331 sayılı İş Sağlığı ve Güvenliği Kanunu uyarınca işverenin temel yükümlülükleri arasındadır; bu süreçte ekipmanların teknik spekleri ve kullanım süreleri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titreşim kaynakları belirlenirken operatörün ekipmanla doğrudan temas ettiği yüzeyler ve maruz kaldığı süreler kayıt altına alınarak, risk seviyesi en aza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Temel Bilgiler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Ergonomisi (7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ve Kaldırma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ve Hareket Ergonomisi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İş İstasyonu Tasarımı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Durumlar ve Egzersizler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Rahatsızlıkları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Tekrarlayan Hareketler ve Zorlanmalar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Oturma Düzeni ve İş İstasyonu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Başı Çalışma (6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Mikro-Travma Birikimi ve Doku Hasarı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Mikro-travmalar, vücudun tolere edebileceği sınırların üzerindeki küçük ve sürekli yüklenmelerdir; başlangıçta ağrı hissedilmese de zamanla doku hasarına dönüşür.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küçük zorlanmalar, tendonlar ve eklemler üzerinde birikimli etki oluşturur; bu birikim, bağ dokularının zayıflamasına ve zamanla karpal tünel gibi sendromlara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bu mikro hasarları onarmak için zamana ihtiyaç duyar; ancak sürekli yüklenmeye devam edilirse onarım süreci kesintiye uğrar ve iyileşmeyen hasarlar kronikleşir.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düzenlemelerde temel amaç, bu birikimli hasarların önüne geçmektir; iş süreçleri, vücudun doğal hareket kapasitesini aşmayacak şekilde optimize edilmeli ve çalışanlar eğitilmelidir.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HAVS Riski: El-Kol Titreşim Sendromu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El-Kol Titreşim Sendromu (HAVS), titreşimli el aletlerinin uzun süreli kullanımı sonucu ortaya çıkan, parmaklarda beyazlaşma ve duyu kaybı ile karakterize kronik bir meslek hastalığıdır.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sendromun erken teşhisi için çalışanlara düzenli sağlık gözetimi yapılmalı, soğuk çalışma ortamları bu riski artırdığı için gerekli önlemler alınmalıdır; Çalışanların Titreşimle İlgili Risklerden Korunmalarına Dair Yönetmelik uyarınca, riskli çalışanlar için tıbbi takip süreçleri titizlikle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Hastalığın ilerlemesi, sinir uçlarında kalıcı hasarlara ve kas zayıflığına yol açarak çalışanın el becerisini tamamen kaybetmesine neden olabilir; bu nedenle semptomların ilk aşamada bildirilmesi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hastalığa dair farkındalık eğitimleri vererek çalışanların kendi sağlıklarını gözlemlemelerini sağlamalı ve şüpheli durumlarda işyeri hekimine başvurulmasını teşvik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Sönümleme: Titreşimi Kaynakta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sönümleme, kaynakta alınan mühendislik önlemleri ile titreşimin operatöre ulaşmadan önce azaltılmasıdır; titreşim emici eldivenler, sönümleyici koltuklar ve makine montajında kullanılan kauçuk takozlar bu koruma yöntemlerinin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teknolojik gelişmeleri takip ederek titreşimi daha az olan ekipmanları tercih etmeli ve uygun sönümleme ekipmanlarını çalışanlara temin etmelidir; bu önlemler, toplu koruma prensibi gereği kişisel koruyuculardan önce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bakımı, titreşimin sönümlenmesinde kritik bir rol oynar; aşınmış veya gevşemiş parçalar titreşimi artırdığı için periyodik bakım takvimi aksatılmadan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 olarak sağlanan titreşim emici eldivenlerin uygun standartlara (EN ISO 10819) sahip olduğundan emin olunmalı ve hasar gördüğünde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 Sınırı ve Vardiya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Titreşimle İlgili Risklerden Korunmalarına Dair Yönetmelik, günlük maruziyet sınır değerlerini ve maruziyet eylem değerlerini belirlemiştir; bu değerlerin aşılması durumunda işveren, maruziyet süresini azaltacak vardiya düzenlemeleri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 titreşimli aletin kullanım yoğunluğuna göre sınırlandırılmalı ve çalışanlar maruziyet süreleri konusunda bilgilendirilmelidir; molalar, titreşim maruziyetini kesintiye uğratarak doku üzerindeki yükü azaltmak için stratejik olarak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eylem değerinin aşıldığı durumlarda, işveren bir eylem planı hazırlayarak maruziyetin azaltılması için gerekli teknik ve idari tedbirleri ivedilikle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maruziyet sürelerini takip etmek için bir çizelge veya dijital sistem kullanılmalı, sınır değerlere yaklaşıldığında uyarı mekanizmaları devreye girmelidir.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Ölçüm ve İzleme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Titreşim ölçümleri, işyerindeki tüm ekipmanlar için periyodik olarak yetkili uzmanlar tarafından yapılmalı ve sonuçlar risk değerlendirmesi raporuna işlenmelidir; ölçüm sonuçlarının yönetmelikte belirtilen sınır değerlerin üzerinde çıkması durumunda derhal iyileştirme çalışmaları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ölçüm sonuçlarını çalışanlarla paylaşmalı ve güvenli çalışma sürelerini bu ölçüm verilerine dayanarak hesaplamalıdır; kayıtların saklanması, iş sağlığı denetimleri ve uzun vadeli sağlık izleme süreçleri açısından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sırasında ekipmanın gerçek çalışma koşulları simüle edilmeli ve en yüksek titreşim değerleri baz alınarak koruyucu önlemler geliştirilmelidir.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periyodik kontrollerde, titreşim kaynaklarının durumu sürekli güncellenmeli ve yeni alınan ekipmanlar için mutlaka ölçüm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Zorlanmalı Kavrama ve Tutma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Zorlanmalı kavrama, el ve parmakların nesneleri sıkıca tutması gereken durumlarda kas ve tendon sistemine binen aşırı yüktür; Elle Taşıma İşleri Yönetmeliği kapsamında bu risklerin minimize edilmesi işverenin temel sorumluluğudur.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tekrarlanan kavrama hareketleri karpal tünel sendromu gibi kas-iskelet sistemi hastalıklarına yol açar; bu nedenle çalışma yöntemleri mümkünse mekanize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Nesnelerin ağırlığı, şekli ve tutulma yüzeyi kavrama zorluğunu doğrudan etkiler; iş süreçleri tasarlanırken çalışanların maruz kaldığı bu statik yüklerin azaltılması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işin niteliğine göre uygun el pozisyonları öğretilmeli ve zorlayıcı tutuşlardan kaçınmaları için gerekli eğitimler periyodik olarak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Kavrama Gücü ve Uygulama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gücü, bir nesneyi elde tutmak için gereken kas kuvvetidir; gereğinden fazla güç uygulanması tendon kılıfı iltihabı gibi rahatsızlıkları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gerektirdiği güç düzeyi, çalışma ortamındaki nesnelerin ağırlığı ve sürtünme katsayısı ile doğrudan ilişkilidir; 6331 sayılı İş Sağlığı ve Güvenliği Kanunu uyarınca riskler değerlendirilirken bu güç sınırları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Güçlü kavrama gerektiren işlerde, elin doğal pozisyonunu korumasına dikkat edilmeli ve bileklerin bükülmesi engellenmelidir; bu durum damar ve sinir sıkışmalarının önlenmesi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Kavrama gücünün kontrolü için, nesnelerin yüzey dokusu iyileştirilmeli ve kaymaz kaplamalar kullanılarak gereksiz sıkıştırma kuvveti uygulanmasının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Yardımcı Kavrayıcılar ve Destek Araçları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Yardımcı kavrayıcılar, elin doğrudan temasını azaltarak yükün daha geniş yüzeylere yayılmasını sağlayan mekanik destek sistemleridir; bu araçlar ergonomik riskleri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Kanca, tutacak veya vakumlu taşıma sistemleri gibi yardımcı araçlar, el kaslarının sürekli gergin kalmasını engelleyerek işin daha az eforla yapılmasını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ağır veya tekrarlı işlerde çalışanların desteklenmesi için gerekli ekipman temini işverenin yükümlülüğündedir; ekipmanların bakımı da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araçların seçimi yapılırken, çalışanın el boyutuna ve işin niteliğine uyum sağlaması esastır; yanlış seçilen yardımcı araçlar yeni riskler oluşturabilir.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Düzenleri ve Kas Dinlendirme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Tekrarlayan kavrama hareketleri yapan çalışanlar için mola düzenleri, kasların toparlanması ve kan dolaşımının normale dönmesi adına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ve mola aralıkları, 6331 sayılı İş Sağlığı ve Güvenliği Kanunu çerçevesinde belirlenen iş yükü analizlerine göre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ve sık molalar, uzun süreli bir moladan daha etkili olabilir; mikro molalar esnasında el ve bilek egzersizleri yapılarak kas gerginliği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üretim hedefleri kadar çalışanların fiziksel dinlenme süreçlerini de planlamalı ve bu süreçlerin aksatılmadan uygulanmasını denetlemelidir.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Alet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alet tasarımı, cihazın kullanıcının el yapısına uyum sağlaması ve kuvveti en verimli şekilde iletmesini hedefler; bu tasarım, kavrama zorlanmalarını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sap kısımları, avuç içine tam oturacak şekilde tasarlanmalı ve sürtünmeyi artıran ancak cildi tahriş etmeyen malzemelerden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 ekipmanlarının kullanımı sırasında çalışanların sağlık ve güvenliğinin korunmasını esas alır; bu yüzden aletlerin ağırlık merkezi dengeli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tasarlanmış bir alet, çalışanın daha az eforla daha fazla iş yapmasını sağlar; bu durum hem verimliliği artırır hem de meslek hastalıklarını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Olmayan Sandalye Kullanımı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standartlara uygun olmayan sandalyeler, omurganın doğal kavisini bozarak uzun vadede ciddi kas ve iskelet sistemi rahatsızlıklarına neden olmaktadır; bu durum 6331 sayılı İş Sağlığı ve Güvenliği Kanunu kapsamında risk faktörü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ve yanlış yükseklikte kullanılan sandalyeler, oturma pozisyonunda vücut ağırlığının dengesiz dağılmasına yol açarak özellikle bel ve sırt bölgesinde kronik ağrılara zemin hazırlamaktadır; bu durum çalışan verimliliğini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Sandalyenin oturma yüzeyinin sertliği veya uygun olmayan dokusu, kalça ve bacak bölgesindeki kan dolaşımını olumsuz yönde etkileyerek uyuşma ve yorgunluk hissi yaratmaktadır; uzun süreli oturma pozisyonlarında bu etkiler daha belirgin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ergonomik olmayan ekipman kullanımı, çalışanların fiziksel kapasitesini zorlayarak işe bağlı meslek hastalıklarının oluşmasına zemin hazırlamaktadır; işverenlerin çalışanların sağlığını gözetme borcu gereği bu ekipmanları iyileştirmesi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Dinlenmesiz Kas Yükü ve Yorgunluk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 sürekli kasılı kaldıklarında laktik asit birikimi yaşar; dinlenmesiz çalışma, kas dokusunda metabolik atıkların birikmesine ve ağrılı spazmlara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kasların gevşemesine izin vermediği için enerji tüketimini artırır; bu durum, çalışanın yorgunluğunu hızlandırır ve dikkat dağınıklığına neden olarak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Dinlenmeye fırsat tanınmayan kas gruplarında kan akışı kısıtlanır; oksijen ve besin desteği azalan kas dokusu, daha hassas hale gelir ve sakatlanmalara daha açık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tasarımı yapılırken, kasların dinlenebileceği periyotlar mutlaka sürece dahil edilmelidir; çalışanlara kısa ve sık aralıklarla esneme molaları vermek, kas yorgunluğunu yönetmede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Sandalyede Destek Eksikliğinin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ve bel desteği bulunmayan veya yetersiz olan sandalyeler, omurganın doğal S kıvrımını korumasını engeller; bu durum omurlar üzerindeki baskıyı artırarak fıtıklaşma riskini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desteği eksikliği, bilgisayar ekranına odaklanan çalışanlarda ileriye doğru eğilme (baş öne düşme) postürüne neden olur; bu da boyun ve omuz kaslarında aşırı gerilmeye bağlı ağrılar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 desteklerin veya kolçakların eksikliği, kolların ve omuzların havada kalmasına sebep olarak üst ekstremite kaslarının sürekli gergin kalmasına neden olur; bu durum omuzlarda sertleşmeye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çalışanların çalışma ortamlarını ergonomik gerekliliklere göre düzenlemelidir; bu kapsamda yeterli destekleyici unsurları içermeyen sandalyeler uygunsuz ekipman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 Mekanizmalarının Önemi ve Fonksiyonelliği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ayarı yapılamayan sandalyeler, ayakların yere tam basmasını veya diz açısının 90 derece olmasını imkansız kılar; bu durum alt ekstremitelerde kan akışını kısıtlayarak ödem ve varis oluşumunu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Sırtlık eğim ayarının bulunmaması, çalışanın farklı görevleri yerine getirirken (yazı yazma, telefonla konuşma) vücut pozisyonunu değiştirmesine izin vermez; bu durum statik yüklenmeyi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Kolçak ayarlarının yapılamaması, klavye ve fare kullanımı sırasında bileklerin doğal açıda durmasını zorlaştırır; bu durum karpal tünel sendromu gibi tekrarlayan zorlanma yaralanmaları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sandalyede yükseklik, sırtlık açısı ve kolçak derinliği gibi tüm ayar mekanizmaları kolayca erişilebilir ve çalışır durumda olmalıdır; bu durum 6331 sayılı Kanun gereği iş güvenliği standartlarının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Sandalye Seçimi ve Değişim Kriterleri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değişimi, mevcut ekipmanın ergonomik gereklilikleri karşılamadığı veya mekanik olarak arızalandığı durumlarda ivedilikle gerçekleştirilmelidir; bu işlem risk değerlendirme süreçlerinin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sandalye seçimi yapılırken çalışanın boyu, kilosu ve yaptığı işin niteliği dikkate alınmalı; ayarlanabilir bel desteği, beş tekerlekli taban ve nefes alabilen kumaş özellikleri aranmalıdır.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ofis ekipmanlarının yer değişimi veya kurulumu sırasında çalışanların fiziksel zorlanmaması için gerekli önlemler alınmalı; taşıma sırasında doğru kaldırma teknikleri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Değişim sürecinde çalışanlardan geri bildirim alınması, ergonomik uyumun artırılmasını sağlar; işverenler, bu süreçleri kayıt altına alarak İSG iyileştirme faaliyetlerini belgelendirmelidir.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Konforlu Çalışma Ortamı ve Verimlilik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Konforlu bir çalışma koltuğu, fiziksel yorgunluğu minimize ederek çalışanın odaklanma süresini ve iş verimliliğini artırır; bu durum iş güvenliği kültürünün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düzenlemelerle sağlanan fiziksel rahatlık, çalışanların stres seviyesini düşürerek işe olan bağlılıklarını ve motivasyonlarını olumlu yönde etkiler; bu da kurumsal verimliliğe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gereği sadece teknik güvenlik değil, aynı zamanda çalışma konforunu sağlayan ergonomik koşulları da oluşturmakla yükümlüdür; bu, işyerinde sürdürülebilir bir sağlık ortamı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konfor, sadece sandalyeyle sınırlı kalmayıp masa yüksekliği, ekran konumu ve aydınlatma ile bir bütün olarak ele alınmalıdır; bütüncül ergonomik yaklaşım kazaları ve hastalıkları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Yanlış Masa Yüksekliği ve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masa yüksekliği, çalışanlarda statik duruş bozukluklarına yol açan temel bir ergonomik tehlikedir; 6331 sayılı İş Sağlığı ve Güvenliği Kanunu kapsamında işveren, çalışma ortamını ergonomik standartlara uygun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yüksekliğinin uygun olmaması, vücudun doğal duruşunu bozarak kas ve iskelet sistemi üzerinde aşırı yüke neden olur; bu durum uzun vadede kronik ağrılara ve iş gücü kaybına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istasyonları, çalışanın boyuna ve yaptığı işin türüne göre kişiselleştirilmelidir; sabit yükseklikteki masalar, farklı fiziksel özelliklere sahip çalışanlar için ciddi bir risk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sadece konfor değil, iş verimliliğini artıran ve meslek hastalıklarını önleyen bir gerekliliktir; masa yüksekliği, çalışanın omurga sağlığını koruyacak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Omuz ve Bilek Zorlanmaları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yüksekliğinin yanlış olması, omuzların sürekli yukarıda veya aşağıda kalmasına neden olarak trapezius kaslarında gerginliğe ve omuz kuşağı problemlerine yol açmaktadır; bu zorlanma, zamanla ciddi kas ağrılarına dönüşebilir.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Bileklerin masa kenarına baskı yapması veya klavye kullanımında aşırı bükülmesi, karpal tünel sendromu gibi sinir sıkışması vakalarının en önemli nedenlerinden biridir; bileklerin nötr pozisyonda korunması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yükseklik, üst ekstremite üzerindeki statik yükü artırarak kan dolaşımını kısıtlar; bu durum, kasların oksijensiz kalmasına ve daha çabuk yorulmasına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uzmanları, omuz ve bilek ağrılarının önlenmesi için çalışma yüzeylerinin dirsek seviyesinde olmasını tavsiye eder; bu basit düzenleme, kas-iskelet sistemi üzerindeki stresi önemli ölçüde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İstasyonu Ayarları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istasyonlarında ayar mekanizmaları, her çalışanın kendi fiziksel özelliklerine göre masa ve sandalye yüksekliğini optimize etmesine olanak tanımalıdır; bu, ergonomik risklerin azaltılmasında en kritik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 yapılırken öncelik, çalışanın bacaklarının serbestçe hareket edebilmesi ve ayak tabanlarının yere tam basmasıdır; masanın altındaki alanın yeterli boşluğa sahip olması, postürün korunmasını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yüksekliği ayarlanırken, dizlerin kalça ile aynı seviyede veya biraz daha aşağıda olması hedeflenmelidir; bu ayar, bel bölgesindeki baskıyı azaltarak omurga sağlığını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düzenlemelerin etkinliği, periyodik olarak kontrol edilmelidir; çalışma ortamındaki değişiklikler veya yeni ekipman alımları sırasında çalışanların görüşleri alınarak ayarlar yeniden gözden geçirilmelidir.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Dirsek Hizası ve Doğru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 hizası, masa yüksekliğinin belirlenmesinde temel referans noktasıdır; klavye ve fare kullanırken dirseklerin 90 ile 100 derece arasında bir açıda olması, omuz ve kol kaslarındaki yükü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yüzeyinin dirsek hizasından çok yüksek olması, omuzların sürekli yukarıda durmasına ve kas spazmlarına yol açar; çok alçak olması ise öne doğru eğilmeye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Dirseklerin masa yüzeyine veya kolçaklara desteklenmesi, kol ağırlığının kaslar yerine destek noktaları tarafından taşınmasını sağlar; bu, uzun süreli çalışmalarda yorgunluğu belirgin düzeyde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istasyonunda dirsek hizasının doğru ayarlanması, üst ekstremite üzerinde oluşan statik yükü dağıtır; bu, meslek hastalıklarını önlemede kullanılan etkili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Düzeltme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Düzeltme işlemleri, mevcut ekipmanların ergonomik aksesuarlarla modifiye edilmesiyle başlar; ayarlanabilir ayak dayama üniteleri, monitör yükselticiler veya ergonomik klavye tepsileri, yanlış yüksekliği kompanse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ergonomik bir çalışma ortamı oluşturmak adına gerekli düzenlemeleri yapmalıdır; bu süreç, risk değerlendirmesi sonuçlarına göre önceliklendirilerek planlanmalıdır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çalışma istasyonlarını nasıl doğru şekilde ayarlayacaklarına dair temel ergonomi eğitimi verilmelidir; bilinçli bir çalışan, kendi çalışma alanını daha sağlıklı hale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Düzeltme sürecinde, çalışma ortamının genel aydınlatma ve havalandırma şartları da göz önünde bulundurulmalıdır; ergonomik iyileştirmeler, tüm işyeri şartlarıyla bir bütün olarak ele alındığında maksimum fayda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Ayarlanamayan Çalışma Yüzeyleri ve İSG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Ayarlanamayan çalışma yüzeyleri, işçinin boyuna göre uyarlanamayan sabit yükseklikteki tezgahlardır; bu durum 6331 sayılı İş Sağlığı ve Güvenliği Kanunu kapsamında işverenin sağlaması gereken ergonomik çalışma koşulları ile çelişmektedir.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yükseklikteki yüzeyler, farklı boylardaki çalışanların aynı pozisyonda çalışmaya zorlanmasına neden olur; bu durum kas-iskelet sistemi üzerinde uzun süreli statik yük bindirir.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çalışma ortamını çalışanların fiziksel özelliklerine göre düzenlemekle yükümlüdür; yüzeylerin sabit olması, işin doğasına uygun bir risk değerlendirmesi yapılmasını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açıdan uygun olmayan sabit yüzeyler, zamanla kronik kas ağrılarına, tendon iltihaplarına ve ciddi meslek hastalıklarına zemin hazırlayan temel faktörlerden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Rotasyon ve Mola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uygulaması, çalışanın aynı kas grubunu kullanmasını engelleyen etkili bir idari önlemdir; farklı görevler arasında geçiş yaparak vücudun farklı bölgelerinin çalışmasını sağlarız.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 işin fiziksel yoğunluğuna ve tekrarlı hareket düzeyine göre planlanmalıdır; mola, sadece dinlenmek değil, kasların gerginliğini azaltmak için bir fırsat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rotasyon, ergonomik riski dağıtmak için kullanılır; Elle Taşıma İşleri Yönetmeliği uyarınca, iş süreçleri çalışanın fiziksel kapasitesine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çalışanların işe odaklanma kapasitesini yenilemesine yardımcı olur; işverenler, çalışanların mola sürelerini kullanmalarını teşvik etmeli ve molalar için uygun alanlar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Yüzeyinde Uyumsuzluk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yüzeyinin yüksekliği ile çalışanın dirsek seviyesi arasındaki uyumsuzluk, boyun, omuz ve bel bölgelerinde aşırı gerilime neden olur; bu durum çalışanların verimliliğini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Tezgah yüksekliği olması gerekenden alçak olduğunda çalışan öne doğru eğilmek zorunda kalır; bu duruş bel omurları üzerinde baskıyı artırarak fıtık riskini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Tezgah yüksekliği olması gerekenden yüksek olduğunda ise omuzlar sürekli yukarıda tutulur; bu durum omuz kaslarında yorgunluğa ve sinir sıkışmalarına yol açan statik kas yükü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Uyumsuzluk sadece fiziksel ağrı yaratmaz; aynı zamanda hatalı ürün üretimi, odaklanma kaybı ve iş kazalarına davetiye çıkaran bir yorgunluk sürecini başlatır.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Ayarlanabilir Çalışma Yüzeylerine Yatırım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çalışma yüzeyleri, 6331 sayılı Kanun ve ilgili ergonomi mevzuatı kapsamında, statik postür yükünü azaltmak için önerilen en etkili mühendislik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iş istasyonuna yapılan yatırım, tıbbi tedavi masrafları, iş gücü kaybı ve tazminat maliyetlerinden çok daha düşük maliyetlidir; bu nedenle uzun vadeli bir tasarruf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sistemler, çalışanın gün içinde oturarak veya ayakta çalışmasına imkan tanır; bu esneklik, vücudun statik yükten kurtulmasını sağlayarak kan dolaşımını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yapılacak iyileştirmelerde, çalışanların katılımı ile tezgahlara eklenebilecek hidrolik veya manuel yükseklik mekanizmaları, ergonomik uyum sağlamada kritik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Postür ve Kas-İskelet Sistemi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Nötr postür, vücudun eklemlerine binen yükün en az olduğu pozisyondur; ayarlanamayan yüzeyler bu nötr postürü bozarak vücudu zorunlu ve sağlıksız açılara iter.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yüklenme, kasların sürekli kasılı kalması durumudur; ayarlanamayan yüzeylerde çalışanlar aynı pozisyonda saatlerce kaldığı için kaslar dinlenemez ve mikrotravmalar oluşur.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risk değerlendirmesi yaparken, çalışanın çalışma yüzeyi ile girdiği etkileşimi gözlemlemek gerekir; postürdeki bozulmalar, uzun vadeli meslek hastalıklarının habercisidir.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olmayan bir sistemde çalışırken, vücudu destekleyen yardımcı ekipmanların kullanımı, nötr postürü korumak adına geçici ama etkili bir çözüm sunabilir.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ve Adaptasyon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Mevcut ayarlanamayan yüzeylerde iyileştirme yapmak için, ayak destekleri (footrest) kullanımı çalışanın duruş yüksekliğini dengeleyerek bel üzerindeki baskıyı azaltabilir.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 tutucular veya ekran yükselticiler, çalışanın başını ve boynunu eğmeden çalışmasına yardımcı olur; böylece boyun bölgesindeki kas-iskelet sistemi hastalıkları önlenebilir.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sandalyelerinin yükseklik ayarlarının doğru yapılması ve destekli bir oturma pozisyonunun sağlanması, tezgah yüksekliği ile olan uyumsuzluğu kısmen telafi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İSG uzmanı eşliğinde periyodik olarak yapılan ergonomik kontroller, mevcut çalışma yüzeylerinin çalışan sağlığına etkisini ölçmek ve gerekli düzenlemeleri yapmak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Monitör Kullanımında Yaygın Hatalar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monitörlerin yanlış konumlandırılması kas-iskelet sistemi rahatsızlıklarına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Monitörün çok alçak veya çok yüksek konumlandırılması, boyun omurlarına binen yükü artırarak kronik ağrılara ve duruş bozukluklarına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parlama yapacak şekilde pencereye karşı konumlandırılması, göz yorgunluğunu tetikleyen temel çevresel faktörler arasında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mesafe ve açı kullanımı, uzun süreli çalışmalarda çalışanların verimliliğini düşürürken, meslek hastalığı riskini de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Eğimi ve Ergonomik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omurları, başın ağırlığını dik bir pozisyondayken dengeli taşır; ancak ekranın düşük olması nedeniyle oluşan sürekli eğim, boyun kaslarına aşırı yük bindirir.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uyarınca, boyun ve sırt kaslarının zorlanmaması için ekranın duruş açısı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 öne doğru eğilmesi, boyun fıtığı ve tendinit gibi rahatsızlıkların temel tetikleyicilerinden biri olarak kabul edilir ve çalışma ergonomisini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boyun bölgesi nötr pozisyonda tutulmalı, ekranın üst kenarı ile göz hizası arasında denge sağlanarak boyun hareketleri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Hizası ve Ekran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kullanıcının göz hizası ile aynı seviyede veya biraz altında tutulmalı; böylece gözlerin aşağıya bakması sağlanarak göz kuruluğu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ekranın kullanıcının yüzüne olan mesafesinin ve açısının ayarlanabilir olmasını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göz hizası uygulaması, göz kırpma refleksini destekleyerek dijital göz yorgunluğu sendromunu minimize eder ve görsel konforu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eğimi, kullanıcının bakış açısına göre dik veya hafif geriye doğru ayarlanmalı, böylece yansımalar ve görsel sapmalar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Monitör Yükseltici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Sabit yüksekliğe sahip monitörler, kişisel vücut ölçülerine uyum sağlamaz; bu nedenle ayarlanabilir monitör yükselticileri veya standlar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çalışma ekipmanlarının bireysel ihtiyaçlara göre uyarlanabilir olmasını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Yükseltici seçilirken, ekranın stabilitesi ve masanın üzerindeki diğer ekipmanlarla (klavye, fare) olan uyumu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bir yükseltici, ekranı doğru yüksekliğe getirerek kullanıcının dik oturmasını destekler ve çalışma alanında düzenli bir yerleşim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İdeal İzleme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ekranın kullanıcıya olan mesafesinin yaklaşık bir kol boyu olması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mesafe, ekran üzerindeki metinlerin okunabilirliğini artırırken, gözlerin odaklanma çabasını azaltarak uzun süreli çalışmalarda yorgunluğu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metinleri rahat okumak için ekrana yaklaşmak zorunda kalıyorsa, ekran çözünürlüğü veya yazı tipi boyutu ayarları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mesafe korunduğunda, hem görsel konfor sağlanır hem de kullanıcının çalışma masası üzerindeki genel postürü daha sağlıklı bir yapıda kalır.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Desteği Eksikliği ve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oturarak çalışmalarda ayakların yere tam temas etmemesi, vücut ağırlığının dengesiz dağılmasına ve bel bölgesinde ciddi statik yük birikmesine neden olur; bu durum kas iskelet sistemi rahatsızlıklarını tetikleyen temel bir ergonomik risk etmenidir.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ortamını çalışanların fiziksel özelliklerine uygun şekilde düzenlemekle yükümlüdür; uygunsuz oturma düzeni bu yasal sorumluluğun ihlali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bulunmayan iş istasyonlarında çalışanlar, farkında olmadan öne doğru eğilerek veya bacak bacak üstüne atarak oturma eğilimi gösterirler; bu duruş bozuklukları zamanla kronikleşen bel ve sırt ağrılarına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iş istasyonu, çalışanların vücut ölçülerine göre ayarlanabilir olmalıdır; ayakların havada kalması veya sadece parmak uçlarıyla yere basılması, alt ekstremite üzerinde baskı yaratarak yorgunluğu hızlandırır.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Tasarımı ve Ergonomik Düzenlemeler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tasarımı, ekipmanların ve çalışma alanının çalışana göre uyarlanmasıdır; ergonomi, işi çalışana uydurma sanatıdır ve tüm süreçlerde en temel güvenlik prensibidir.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yüzeylerinin yüksekliği, dirsek seviyesinde olmalıdır; bu sayede omuz ve boyun kasları üzerindeki statik yük azalır ve ayarlanabilir mobilyalar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Araç ve gereç seçimi, kavrama kolaylığı ve ağırlık dengesine göre yapılmalıdır; yanlış tasarlanmış el aletleri, bilek eklemlerinde gereksiz zorlanmalara ve ciddi hasarlara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tasarımı sadece fiziksel değil, organizasyonel bir düzenlemedir; iş akışı, çalışanın sürekli uzanma veya eğilme ihtiyacını ortadan kaldıracak şekilde 6331 sayılı Kanun ile uyumlu yapılandırılmalıdır.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Dolaşımı ve Vücut Duruşu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 desteklenmediği durumlarda, sandalyenin kenarı uyluk bölgesine baskı yaparak alt ekstremitelerdeki kan dolaşımını kısıtlar; bu durum bacaklarda uyuşma, karıncalanma ve ödem oluşumu gibi ciddi sağlık sorunlarına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Omurga hizalanması, ayakların yere sağlam basmasıyla doğrudan ilişkilidir; ayak desteği eksikliği pelvisin arkaya doğru dönmesine (posterior tilt) neden olarak omurganın doğal S eğrisini bozmaktadır.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çalışma ekipmanlarının tasarımı çalışan sağlığını koruyacak nitelikte olmalıdır; kan dolaşımını engelleyen bir oturma düzeni, işyerindeki ergonomik risk değerlendirmesi sürecinde mutlaka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bacak bacak üstüne atma alışkanlığı, ayak desteği eksikliğinin bir sonucu olarak ortaya çıkar; bu alışkanlık kalça eklemi dengesizliğine ve uzun vadede eklem kireçlenmesine varan yapısal bozukluklara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Desteklerin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destekleri, çalışma istasyonlarına entegre edilirken çalışanın boyuna ve masa yüksekliğine göre ayarlanabilir özellikte seçilmelidir; sabit ayak destekleri, her çalışan için aynı ergonomik faydayı sağlamayabilir.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ünitesi, dizlerin 90 derece bükülü olduğu ve uylukların yere paralel konumlandığı bir açıda kullanılmalıdır; bu pozisyon, vücut ağırlığının sandalyeye ve ayak desteğine eşit dağılmasını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mevzuatında ve genel ergonomi ilkelerinde belirtilen esaslar, sadece ağır yükleri değil, statik çalışma koşullarını da kapsar; ayak desteklerinin kullanımı, bu koruyucu hedeflere ulaşmada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yüzeyi, kaymaz malzemeden üretilmeli ve uzun süreli kullanımlarda ayağı rahatsız etmeyecek bir eğim açısına sahip olmalıdır; doğru açıda kullanılan bir destek, çalışanın gün boyu daha dinç kalmasını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Konforu ve Verimlilik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 çalışan üzerindeki fiziksel yorgunluğu minimize ederek zihinsel odaklanmayı artırır; ayak desteği kullanımı, çalışanın gün sonuna kadar aynı verimlilik düzeyinde kalmasına yardımcı olan önemli bir konfor unsurudur.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 yorgunluğunun azalması, işyerinde meydana gelebilecek hataları ve dikkatsizlik kaynaklı olayları doğrudan azaltır; konforlu bir oturma düzeni, iş güvenliği kültürünün fiziksel bir yansıması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çalışanların çalışma ortamından kaynaklanan fiziksel şikayetlerini en aza indirmeyi hedefler; ayak desteği gibi basit bir ergonomik müdahale, uzun vadeli meslek hastalıklarının oluşumunu engellemede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Konfor, sadece bir lüks değil, çalışan sağlığının korunması için gerekli bir temeldir; ayak desteği eksikliğinin giderilmesi, çalışan bağlılığını ve işe duyulan memnuniyeti olumlu yönde etkileyen somut bir iyileştirmedir.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Basit ve Etkili Çözümler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 ayak desteklerinin temin edilemediği durumlarda, uygun yükseklikteki kutular veya ayarlanabilir basamaklar geçici çözüm olarak kullanılabilir; ancak bu çözümlerin devrilmeye karşı güvenli olduğundan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düzenli aralıklarla ayağa kalkmak ve kısa esneme hareketleri yapmak, ayak desteği eksikliğinin yarattığı statik yükü hafifletmek için en pratik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 risk değerlendirmesi yapılırken oturma düzeni ve ergonomik ihtiyaçlar periyodik olarak gözden geçirilmelidir; basit iyileştirmeler için çalışan geri bildirimleri mutlaka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farkındalık eğitimi, çalışanların kendi çalışma istasyonlarını nasıl daha güvenli hale getirebileceklerini anlamalarını sağlar; basit bir ayak desteği kullanımı, büyük maliyetler gerektirmeden iş sağlığına katkı sunan en etkili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Yetersiz Çalışma Alanı ve Ergonomik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çalışma alanı, çalışanın doğal vücut duruşunu bozarak uzun vadede kas ve iskelet sistemi hastalıklarına (tendinit, bel fıtığı) yol açmaktadır; 6331 sayılı İş Sağlığı ve Güvenliği Kanunu uyarınca işveren, işyerini ergonomik standartlara uygun tasarlamakla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yüzeylerinin yüksekliği ve genişliği, yapılan işin niteliğine uygun değilse, çalışan sürekli öne eğilmek veya uzanmak zorunda kalır; bu durum vücut mekaniği üzerinde ciddi bir stres birikimi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darlığı, ekipmanların yanlış konumlandırılmasına ve çalışanın doğal hareket alanının kısıtlanmasına neden olur; bu tür kısıtlamalar iş verimliliğini düşürürken, yorgunluk kaynaklı hata oranlarını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 tasarımı, çalışanın fiziksel özelliklerine göre ayarlanabilmelidir; sabit ve dar alanlar, hareket özgürlüğünü kısıtlayarak işe bağlı yaralanma riskini doğrudan yükseltmektedir.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Sıkışıklık: Hareket Kısıtlılığı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aşırı sıkışıklık, çalışanların birbirine çarpma, takılma ve düşme gibi iş kazalarına uğrama ihtimalini artırır; 6331 sayılı İş Sağlığı ve Güvenliği Kanunu, güvenli geçiş yollarının sürekliliğini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 alanının kısıtlı olması, acil durumlarda tahliye süreçlerini yavaşlatır ve risk seviyesini yükseltir; düzenli bir işyeri, kaza anında güvenli çıkış imkanı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Sıkışık ortamlar, ekipmanların ve malzemelerin uygunsuz yerleştirilmesine yol açar; bu durum, ekipmanların birbirine dolanması veya devrilmesi gibi ikincil tehlikeleri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birbirinin çalışma alanına müdahale etmesi, dikkat dağınıklığına neden olur; her çalışanın kendine ait tanımlı bir hareket alanı olması, güvenlik kültürünün temel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Düzenleme ve Alan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alanlarının düzenlenmesinde 5S prensipleri (ayıkla, düzenle, temizle, standartlaştır, disiplin) uygulanmalı; bu yaklaşım, gereksiz malzemelerin ortamdan uzaklaştırılmasını sağlayarak alanı genişletir.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Malzemelerin kullanım sıklığına göre konumlandırılması, gereksiz fiziksel eforu ve eğilme-uzanma hareketlerini azaltır; bu süreç, Elle Taşıma İşleri Yönetmeliği kapsamında ergonomik yükleri minimize etmek için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Belirlenmiş depolama alanları, zemin üzerindeki dağınıklığı engeller; temiz bir zemin, takılma ve düşme kaynaklı kazaların önlenmesinde en etkili idari kontrol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istasyonu düzeni periyodik olarak gözden geçirilmelidir; çalışma yöntemlerindeki değişiklikler, alanın yeniden düzenlenmesini zorunlu kılan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ve Güvenli Çalışma Mesafesi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istasyonlarında kullanılan ekipmanlara erişim mesafesi, çalışanın kol uzanım mesafesini aşmamalıdır; aşırı uzanmalar, omuz ve sırt bölgesinde ciddi kas gerilmelerine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ekipmana veya çıkışlara erişim, hiçbir engel olmaksızın sağlanmalıdır; 6331 sayılı İş Sağlığı ve Güvenliği Kanunu uyarınca erişim yolları her zaman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malzemelerin kaldırılması veya taşınması gereken noktalarda, Elle Taşıma İşleri Yönetmeliği esaslarına göre yeterli alan bırakılmalıdır; bu, çalışanın uygun duruşu sağlaması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Erişim noktalarındaki görsel uyarılar ve zemin işaretlemeleri, çalışanın ne kadar alana ihtiyacı olduğunu belirtmeli; bu işaretlemeler, çalışma alanı sınırlarını netleştirir.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Alan Tasarımı ve İş Akışı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tasarımı, iş akışını (workflow) destekleyecek şekilde planlanmalı; malzemelerin girişinden çıkışına kadar olan süreç, çapraz geçişleri minimize edecek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faktörü mühendisliği (ergonomi) ilkelerine göre, çalışma ortamındaki gürültü, aydınlatma ve havalandırma seviyeleri alanın verimli kullanımını etkiler; 6331 sayılı İş Sağlığı ve Güvenliği Kanunu, çevresel faktörlerin uygunluğunu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fiziksel kapasiteleri (boy, erişim mesafesi) göz önüne alınarak tasarlanan alanlar, meslek hastalıklarını önlemede en temel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Alan yönetimi, sadece bir kerelik bir kurulum değil, sürekli iyileştirme gerektiren bir süreçtir; çalışan geri bildirimleri, alanın etkin kullanımı için en değerli kaynaktır.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Çalışmasında Göz Yorgunluğu ve Görme Bozuklukları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yorgunluğu, uzun süre odaklanmış çalışma sonucunda göz kaslarının aşırı zorlanmasıyla ortaya çıkan geçici bir durumdur; belirtileri arasında bulanık görme, odaklanma güçlüğü ve göz çevresinde ağrı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ekrana bakmak, göz kırpma refleksini yavaşlatarak gözyaşı tabakasının kurumasına ve görsel konforun azalmasına neden olur; bu durum uzun vadede kronik görme bozukluklarını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çalışma ortamındaki görsel konforun sağlanması işverenin temel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düzenlemelerle ekran mesafesinin ve açısının doğru ayarlanması, göz üzerindeki baskıyı önemli ölçüde azaltarak çalışma verimliliğini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İdeal Oturma Pozisyonu: Temel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oturma pozisyonunda sırtınız sandalyenin arkalığına tam yaslanmalı ve omurganızın doğal kavisini koruyacak şekilde desteklenmelidir; bu durum 6331 sayılı İSG Kanunu kapsamında işverenin ergonomik çalışma ortamı sağlama yükümlülüğü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Ayaklarınız yere tam basmalı, eğer basmıyorsa bir ayak desteği kullanılmalıdır; dizleriniz kalça hizasında veya biraz aşağıda kalacak şekilde 90 ila 110 derecelik bir açıda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Dirsekleriniz gövdenize yakın durmalı ve klavye kullanırken ön kollarınız yatay bir seviyede kalmalıdır; bu pozisyon omuzlardaki statik yükü azaltarak kas yorgunluğunu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Ekranınızın üst kenarı göz hizasında veya biraz altında olmalı, böylece boynunuzun eğilmesini önleyerek servikal omurga üzerindeki baskıyı en aza indirebilir ve uzun süreli çalışmalarda konforu artırabilirsiniz.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 Göz Sendromu ve Çevresel Etkenler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 göz sendromu, göz kırpma sayısının azalması ve çevresel faktörlerin etkisiyle gözyaşı üretiminin veya kalitesinin bozulması durumudur; bu durum gözlerde batma, yanma ve yabancı cisim hissine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Klima sistemleri, ortamdaki nem oranını düşürerek gözyaşının daha hızlı buharlaşmasına neden olur; bu durum özellikle klimalı ofis ortamlarında göz kuruluğunu şiddetlendiren temel bir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havalandırma ve ortam şartlarının çalışan sağlığına uygun tutulması gerekmektedir; düşük nemli ortamlar göz kuruluğu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hava akımının doğrudan yüze gelmesini engellemek ve nem dengesini korumak, göz kuruluğunu önlemek adına başvurulabilecek etkili idari ve mühendislik önlemleri arasındadır.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20-20-20 Kuralı ile Göz Dinlendirme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20-20-20 kuralı, her 20 dakikada bir 20 saniye boyunca 20 feet (yaklaşık 6 metre) uzağa bakarak göz kaslarının gevşetilmesini sağlayan basit ve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 sürekli yakına odaklanmaktan kaynaklanan siliyer kas spazmını (gözün odaklanma kası) çözerek göz yorgunluğunu önler ve görsel sistemin dinlenmesine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mevzuatında belirtilen periyodik dinlenme sürelerine ek olarak, bu kuralın çalışanlar tarafından bireysel bir alışkanlık haline getirilmesi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uzağa bakarken bilinçli olarak göz kırpmak, göz yüzeyinin nemlenmesini sağlayarak kurumayı önlemede destekleyici bir rol oynar.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Ekran Yerleşimi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aydınlatma, göz yorgunluğunu önlemek için ekranla uyumlu olmalıdır; doğrudan tepeden gelen ışık veya pencerelerden yansıyan parlamalar, ekran üzerinde kontrastı bozarak gözü yorar.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pencereye dik bir açıda yerleştirilmeli; ışık kaynağı doğrudan göz hizasında veya ekranın tam arkasında bulunmamalıdır; bu durum yansımaları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yeterli ve uygun aydınlatmanın sağlanmasını zorunlu tutar; ekran parlaklığı ortam ışığıyla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göz hizasında veya hafif altında tutulmalı, başın dik ve doğal pozisyonda kalması sağlanarak hem boyun kasları hem de gözler üzerindeki baskı azaltılmalıdır.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Fiziksel Hareketin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molalar, sadece gözleri değil, uzun süreli oturma kaynaklı iskelet ve kas sistemini de dinlendirir; kısa süreli hareketler kan dolaşımını hızlandırarak dokulara oksijen gitmesini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kanunu ve ilgili İSG mevzuatında belirtilen dinlenme sürelerine riayet etmek, çalışanların zihinsel ve fiziksel kapasitelerini korumaları için yasal bir hak ve sağlık gerekliliğidir.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Molalarda ekran dışı aktivitelere yönelmek, gözün farklı odak uzaklıklarına alışmasını sağlayarak görsel uyum yeteneğinin korunmasına yardımcı olur; molayı ekrana bakarak geçirmek dinlenme sağlamaz.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 alışkanlığı, iş kazalarını önlemede kritik olan dikkat dağınıklığını azaltır ve çalışanların genel motivasyonu ile verimliliğini olumlu yönde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ve Omuz Gerginliği Nedenleri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çalışırken uzun süre sabit pozisyonda kalmak, boyun ve omuz kaslarında aşırı gerginliğe ve zamanla kronik ağrılara yol açabilir; bu durum çalışanların günlük verimliliğini ciddi oranda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çalışma ortamı kas iskelet sistemi rahatsızlıklarını önleyecek şekilde düzenlenmeli ve çalışanlara düzenli ergonomi eğitimi mutlaka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gerginliğini azaltmak için ekranın göz hizasında olması şarttır; başın sürekli öne eğik durması, boyun omurlarına binen yükü artırarak zamanla disk kayması gibi ciddi sağlık problemlerine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 gerginliği genellikle yanlış kol pozisyonundan kaynaklanır; klavye ve mouse kullanımı sırasında omuzların gevşek ve doğal pozisyonda olması, kasların dinlenmesini sağlayarak uzun süreli çalışmalarda ağrı oluşumunu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Yüksekliği ve Göz Hizası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göz hizasında veya biraz altında olmalıdır; bu sayede boyun kasları doğal pozisyonunu korur ve ekranı görmek için başın öne eğilmesi veya arkaya bükülmesi gerekmez.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ekranı sürekli aşağıya bakarak kullanmak, boyun arkasındaki kasların gerilmesine ve omuzların çökmesine neden olur; monitör standı veya yükseltici aparatlar kullanarak ekran yüksekliğini kişisel boy oranınıza göre ayarlayınız.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mesafesi, kollar uzatıldığında parmak uçlarının ekrana değeceği kadar, yaklaşık elli ila yetmiş santimetre olmalıdır; bu mesafe hem göz yorgunluğunu azaltır hem de hatalı duruşu önleyerek omurga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hizasının doğru ayarlanması, Ekranlı Araçlarla Çalışmalarda Sağlık ve Güvenlik Önlemleri Hakkında Yönetmelik tarafından önerilen temel ergonomik bir tedbirdir; bu düzenleme, çalışanların ekranı daha rahat takip etmesine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Oturma Duruşu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oturma pozisyonunda omurga, sandalyenin sırt desteği tarafından desteklenmeli ve belin doğal kıvrımı korunmalıdır; bu, bel bölgesine binen baskıyı minimize ederek uzun süreli oturmalarda ağrı oluşumunu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 yere tam temas etmeli veya bir ayak desteği kullanılmalıdır; dizlerin yaklaşık doksan derecelik açıyla bükülmesi (uylukların yere paralel olması), kan dolaşımını rahatlatır ve bacaklarda oluşabilecek ödem veya uyuşukluk hissini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 dik ancak gevşek olmalı, kollar masa yüzeyine paralel durmalıdır; dirseklerin vücuda yakın olması, omuz kaslarına binen yükü hafifleterek kol ve el bileği bölgesinde oluşan gerginliği önlemektedir.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çalışma ekipmanlarının ergonomik şartlara uygunluğunu sağlamakla yükümlüdür; ergonomik sandalyeler bu sorumluluğun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Ofis İçi Germe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 içerisinde periyodik olarak yapılan basit germe egzersizleri, kaslardaki statik gerginliği azaltır ve kan akışını hızlandırarak dokuların ihtiyaç duyduğu oksijeni daha verimli almasını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ve omuzları gevşetmek için başı yavaşça sağa ve sola çevirme, omuzları dairesel hareketlerle döndürme gibi egzersizler, gün içindeki kas sertleşmesini engellemek için en etkili yöntemlerdir.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 sırasında nefes kontrolü çok önemlidir; derin nefes alarak yapılan yavaş hareketler, kasların daha hızlı gevşemesine ve zihinsel olarak daha rahat bir çalışma ortamına kavuşmanıza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egzersizlerin sürekliliği, kas-iskelet sistemi hastalıklarının önlenmesi adına Ekranlı Araçlarla Çalışmalarda Sağlık ve Güvenlik Önlemleri Hakkında Yönetmelik çerçevesinde teşvik edilen önemli bir bireysel sağlık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ve Dinlenme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çalışırken, her saat başı en az beş ila on dakikalık kısa molalar vermek, göz ve kas yorgunluğunu önlemek için sadece yasal bir gereklilik değil, aynı zamanda sağlığınız için de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Molalarda ekran başından tamamen uzaklaşılmalı; mümkünse ayağa kalkıp kısa yürüyüşler yapılmalı, bu sayede vücudun farklı kas grupları çalıştırılarak tek tip yorgunluk oluşumunun önüne geçilmelidir.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Ekranlı Araçlarla Çalışmalarda Sağlık ve Güvenlik Önlemleri Hakkında Yönetmelik uyarınca, çalışanların çalışma sürelerini ve mola düzenlerini ergonomik riskleri azaltacak şekilde planlamalı ve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 vermek, sadece fiziksel sağlığı değil, aynı zamanda odaklanma süresini artırarak zihinsel yorgunluğu azaltır ve gün boyu süren yüksek performansın korunmasına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Parlaklık ve Kontrast Ayarlarının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parlaklığı ve kontrast ayarlarının doğru yapılandırılması, görsel yorgunluğu azaltan en temel ergonomik önlemdir; ekran parlaklığı ortamdaki ışık seviyesiyle uyumlu olmalıdır. 6331 sayılı İş Sağlığı ve Güvenliği Kanunu uyarınca, işveren çalışanların göz sağlığını koruyacak çalışma ortamını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Kontrast ayarı, metinlerin arka plandan net bir şekilde ayrılmasını sağlayarak okuma kolaylığı sunar; çok yüksek kontrast gözleri yorarken, çok düşük kontrast odaklanma güçlüğüne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ayarlarının kişisel ihtiyaçlara göre özelleştirilmesi, uzun süreli çalışmalarda oluşabilecek baş ağrısı ve göz yanması gibi şikayetlerin önüne geçilmesini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Ayarlanabilir Sandalye Mekanizmaları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sandalyeleri, her çalışanın vücut ölçülerine uyum sağlayacak şekilde yüksekliği ayarlanabilir mekanizmalara sahip olmalıdır; bu donanımlar 6331 sayılı İSG Kanunu uyarınca çalışma ekipmanlarının güvenli kullanımı kapsamında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yüksekliği, ayaklarınız yere sağlam basacak ve dizleriniz kalça hizasında olacak şekilde ayarlanmalı; yanlış yükseklik ayarı alt ekstremitelerde kan dolaşımını engelleyerek ödem ve uyuşma riskini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Sırtlık yüksekliği ve açısı, bel çukurunuzu destekleyecek şekilde kişiselleştirilmelidir; sırt desteği, omurganın doğal S eğrisini koruyarak disklere binen yükü dengeli bir şekilde dağıtmaya yardımcı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Kolçakların yüksekliği, omuzlarınızın serbestçe sarkmasına veya yukarı kalkmamasına izin verecek şekilde ayarlanmalı; kolçaklar, dirseklerinizi destekleyerek omuz ve boyun bölgesindeki gerginliği azaltan kritik bir ayar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Konforu ve Görsel Yorgunluk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konforu, ekran başı çalışmalarda dikkat edilmesi gereken kritik bir sağlık parametresidir; sürekli ekrana bakmak göz kırpma refleksini azaltarak göz kuruluğuna neden olur. İşyeri Bina ve Eklentilerinde Alınacak Sağlık ve Güvenlik Önlemlerine İlişkin Yönetmelik gereği, ekranlı araçlarla çalışmalarda gözlerin dinlendirilmesi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Görsel yorgunluk belirtileri arasında bulanık görme, gözlerde batma hissi ve ışığa karşı aşırı duyarlılık yer alır; bu belirtiler iş verimini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molalar vermek ve göz kaslarını gevşetmek, uzun vadede oluşabilecek görme bozukluklarının engellenmesi için hayati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Işığı ve Ekran Yansımaları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üzerindeki yansımalar, gözlerin görüntüyü netlemek için ekstra çaba harcamasına neden olur; bu durum kısa sürede ciddi görsel yorgunluğa yol açar. Ekranın pencereye dik açıyla yerleştirilmesi, doğrudan gelen güneş ışığını ve yansımaları minimize etmek için en ideal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Yapay aydınlatmaların ekran üzerine düşmemesi için tavan lambalarının konumu ayarlanmalı veya gerekirse ekran siperlikleri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ışığının dengeli olması, 6331 sayılı İş Sağlığı ve Güvenliği Kanunu kapsamında güvenli bir çalışma ortamı sağlamanın temel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Ayarlarının Ergonomik Yapılandırılması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ayarları, sadece parlaklık ve kontrastla sınırlı olmayıp, renk sıcaklığı ve yazı tipi ölçeklendirmesini de kapsamalıdır; mavi ışık filtresi kullanımı akşam saatlerinde göz yorgunluğunu azaltabilir. İşyeri Bina ve Eklentilerinde Alınacak Sağlık ve Güvenlik Önlemlerine İlişkin Yönetmelik uyarınca, ekran görüntüsünün net ve titremesiz olması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Metin boyutunun, kullanıcının ekranı eğilmeden rahatça okuyabileceği bir ölçekte ayarlanması, duruş bozukluklarını da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Yenileme hızının (Hz değeri) yeterli seviyede tutulması, ekran titremesini önleyerek göz sağlığını korumada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Anti-Glare Teknolojileri ve Ekran Filtreleri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Anti-glare (yansıma önleyici) kaplamalar, ekran yüzeyindeki parlamaları dağıtarak göz üzerindeki görsel stresi önemli ölçüde azaltır; özellikle yüksek ışık alan ofislerde bu teknoloji tercih edilmelidir. 6331 sayılı İş Sağlığı ve Güvenliği Kanunu çerçevesinde, çalışanın konforunu artıracak donanımsal iyileştirmeler işverenin desteklemesi gereken önlemlerdir.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filtreleri, yansımaları engellemenin yanı sıra ekranı çizilmelere karşı da korur; ancak bu filtrelerin ekranın netliğini bozmadığından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konumlandırılmış aydınlatma ve kaliteli ekran yüzeyleri, ergonomik bir çalışma istasyonunun ayrılmaz parçalarıdır.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Yansımaları ve Göz Kamaşması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yansıması, dış ortamdan gelen ışığın doğrudan monitör yüzeyine çarpıp çalışanın gözüne gelmesi sonucu oluşan bir görsel bozulmadır.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kamaşması, kontrastı düşürerek göz kaslarının sürekli odaklanmaya çalışmasına neden olur ve bu durum şiddetli göz yorgunluğu ile baş ağrısı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ekranın yansıma ve kamaşma yaratmayacak şekilde yerleştirilmesini zorunlu tutar.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ışık kaynaklarının konumu, ekran üzerinde parlak noktalar oluşturmayacak bir açıyla ayarlanmalıdır; bu, göz sağlığını korumak için temel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Monitör Konumlandırma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Monitörün pencereye veya parlak ışık kaynaklarına olan konumu, yansımaları engellemek için en kritik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ışık kaynaklarına paralel olacak şekilde yerleştirilmeli; asla doğrudan pencereye karşı veya pencereye sırt vererek konumlandırılmamalıdır.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yerleştirilen ekranlar, derinlik algısını bozarak çalışanın hatalı veri girişi yapmasına veya ekranı okumak için boynunu yanlış açılarda tutmasına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göz hizasında veya biraz altında olmalı, böylece boyun kaslarının aşırı gerilmesi önlenerek ergonomik bir çalışma pozisyonu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Işık Kontrolü ve Perde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Pencerelerden gelen gün ışığını kontrol etmek için ayarlanabilir perde veya jaluzi sistemleri kullanılması, görsel konforu artırmak için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Günün farklı saatlerinde değişen güneş açısına göre ışık şiddetini ve yönünü ayarlayabilen sistemler, ekran üzerindeki kamaşmayı minimuma 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çalışma ortamındaki pencereler ışığı dağıtacak şekilde donatılmalıdır.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parlak gün ışığında, ışığı tamamen kesmek yerine dağıtan özellikli perdeler tercih edilerek doğal aydınlatmadan verimli bir şekilde yararlanılmalıdır.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Mat Ekran Teknolojileri ve Yüzeyler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Parlak ekranlar yerine mat yüzeyli ekranlar kullanmak, yansımaları dağıtarak göz üzerindeki baskıyı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Mat ekranlar, dışarıdan gelen ışığı yansıtmak yerine yüzeyinde kırarak dağıtır, böylece kullanıcının kendi yansımasını veya arka plandaki ışıkları görmesini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parlak ekran kullanımı zorunlu ise, ekran üzerine takılabilen yansıma önleyici filtreler kullanılarak bu durumun yarattığı olumsuz etkiler giderilebilir.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yüzeyinin temizliği, toz ve parmak izlerinin ışığı kırma kapasitesini artırması nedeniyle düzenli olarak yumuşak bir bez ile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Işık Yönü ve Aydınlatma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doğrudan tavan aydınlatması yerine, ışığı yayan veya dolaylı yoldan yansıtan aydınlatma sistemlerinin tercih edilmesi kamaşmayı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lambası gibi bölgesel aydınlatmalar kullanılıyorsa, lambanın ışığı doğrudan ekrana yansımayacak şekilde, kullanıcının çalışma alanını aydınlatacak biçimde konumlandırılması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yönünün kullanıcıyı rahatsız etmemesi için aydınlatma armatürlerinin ekran ile yaptığı açı, kamaşmayı önleyecek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uyarınca, çevresel aydınlatma düzeyi çalışanın yaptığı işin niteliğine göre uygun seviyelerde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Kesintisiz Uzun Süreli Ekran Kullanımı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uzun süreli ve kesintisiz çalışmak, gözlerde odaklanma yorgunluğuna, boyun ve omuzlarda kronik kas gerginliğine neden olmaktadır. Ekranlı Araçlarla Çalışmalarda Sağlık ve Güvenlik Önlemleri Hakkında Yönetmelik, bu tür risklerin azaltılmasını ve iş yükünü azaltmak için çalışanlara periyodik ara verdirilmesini veya dönüşümlü olarak başka işlerde çalıştırılmasını (Md.7) işverene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odaklanma, göz kırpma refleksini azaltarak göz kuruluğuna ve dijital göz yorgunluğuna zemin hazırlamaktadır. Çalışanların ekran başında geçirdikleri sürenin niteliği, sağlık üzerindeki etkileri doğrudan belirleyen temel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konumu, parlaklığı ve kontrast ayarları, ergonomik olmayan bir çalışma düzeninde birleştiğinde kas-iskelet sistemi bozukluklarını tetiklemektedir. Çalışanın ekranı izleme açısı, boyun omurlarına binen yükü doğrudan etkileyen kritik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ekranlı araçlarla çalışılan alanlarda risk değerlendirmesi yaparak, çalışanların ekran karşısında geçirdikleri süreyi minimize edecek organizasyonel düzenlemeleri hayata geçirmekle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Desteği ve Omurga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 omurganın alt kısmındaki doğal içe dönük kavisi destekleyerek uzun süreli oturmalarda disklere binen baskıyı azaltır; bu ergonomik önlemler işyerinde meslek hastalıklarını önleme stratejilerinin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desteğinin konumu, sandalyenin arkalığı ile bel boşluğunuz arasında boşluk kalmayacak şekilde, tam bel çukuruna yerleştirilmeli; bu bölgedeki destek eksikliği, bel ağrısı ve fıtık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mevcut sandalyenizde ayarlanabilir bel desteği yoksa, harici bir bel yastığı veya rulo havlu kullanarak bu desteği sağlayabilir; bu basit ama etkili çözümle postürünüzü iyileştirebilirsiniz.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desteği kullanımı sadece otururken değil, çalışırken sürekli bir destek sağlamalı; arkalığa yaslanarak çalışmak, omurga üzerindeki statik yükü %30'a kadar azaltan bilimsel olarak kanıtlanmış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Mikro Molalar ile Göz ve Zihin Dinlendirme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ekranlı araçlarla çalışırken her 20-30 dakikada bir uygulanan, gözlerin ve zihnin kısa süreliğine ekrandan uzaklaştırıldığı koruyucu bir yöntemdir. Bu molalar, göz kaslarının uzun süre aynı mesafeye odaklanması sonucu oluşan yorgunluğu gidermek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esnasında 20-20-20 kuralı önerilmektedir; her 20 dakikada bir, 20 saniye süreyle 20 fit (yaklaşık 6 metre) uzağa bakmak göz yorgunluğunu ciddi oranda azaltmaktadır. Bu basit yöntem, Ekranlı Araçlarla Çalışmalarda Sağlık ve Güvenlik Önlemleri Hakkında Yönetmelik kapsamında tavsiye edilen iş organizasyonu uygulamalarından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Zihinsel tazelenme sağlayan bu kısa aralar, dikkat dağınıklığını önleyerek çalışma verimliliğini artırmakta ve stres seviyesini düşürmektedir. Mikro molalar sadece göz sağlığı için değil, uzun süreli odaklanma gerektiren işlerde hata payını azaltmak için de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ve çalışanlar, mikro molaların bir zaman kaybı değil, iş kazalarını ve meslek hastalıklarını önleyici bir İSG önlemi olduğu bilincini geliştirmelidir.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Duruş ve Pozisyon Değiştirme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 kasların uzun süre sabit bir pozisyonda kalması nedeniyle kan dolaşımının yavaşlamasına ve yorgunluk birikimine neden olan önemli bir ergonomik risk faktörüdür. Çalışanlar, ekranlı araçlarla çalışırken vücut pozisyonlarını düzenli aralıklarla değiştirmeye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Sandalyenin yüksekliği, sırt desteği ve kolçak ayarları, çalışanın vücut ölçülerine uygun olacak şekilde kişiselleştirilmelidir. Ekranlı Araçlarla Çalışmalarda Sağlık ve Güvenlik Önlemleri Hakkında Yönetmelik, çalışma koltuğunun dengeli ve rahat bir oturuş sağlayacak şekilde ayarlanabilir olması gerektiğini belirtir.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Oturarak çalışma sırasında ayakların yere tam basması, dizlerin 90 derecelik açıyla durması ve belin desteklenmesi, omurga sağlığını korumak için temel şartlardır. Mümkünse, gün içerisinde ayakta çalışma imkanı sunan masalar kullanılarak hareketli çalışma düzenine geçiş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pozisyonda oturmak yerine, sık sık duruş değiştirmek kas-iskelet sistemi üzerindeki statik yükü azaltır ve kasların esnekliğini korumasına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Başı Egzersizleri ve Kas Gevşetme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başı egzersizleri, uzun süreli çalışmanın neden olduğu kas sertliğini gidermek ve esnekliği artırmak için uygulanan basit hareketler bütünüdür. Boyun, omuz ve sırt bölgesine yönelik yapılan hafif esneme hareketleri, kas-iskelet sistemi rahatsızlıklarını önlemede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Omuzları geriye doğru yuvarlamak, boynu yavaşça sağa ve sola çevirmek veya elleri havaya kaldırarak esnemek, kan dolaşımını hızlandırarak dokuların oksijenlenmesini sağlar. Bu tür egzersizler, 6331 sayılı İş Sağlığı ve Güvenliği Kanunu kapsamında işverenin sağladığı sağlıklı çalışma ortamının bir parçası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düzenli olarak, özellikle uzun süreli çalışma periyotlarının sonunda yapılması, meslek hastalıklarının oluşum riskini önemli ölçüde azaltmaktadır. Egzersizleri bir alışkanlık haline getirmek, çalışanların gün sonundaki yorgunluk seviyelerini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uygun egzersiz programlarını işyeri hekimi veya iş güvenliği uzmanı rehberliğinde belirleyerek, çalışma molalarında bu hareketleri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Ekranlı Araçlarla Çalışma Süreleri ve Yasal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yapılan çalışmalarda, çalışma süresinin toplam uzunluğu ve çalışma periyotları, çalışanın sağlığını koruyacak şekilde planlanmalıdır. Ekranlı Araçlarla Çalışmalarda Sağlık ve Güvenlik Önlemleri Hakkında Yönetmelik, ekranlı araçlarla çalışmanın günlük çalışma süresi içerisinde dengeli bir şekilde dağıtılmasını öngörmektedir.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ekran kullanımı, çalışanın periyodik olarak iş değişikliği yapması veya ekran dışı görevlerle desteklenmesi ile yönetilmelidir. Çalışanların ekran başında geçirdikleri süre, risk değerlendirmesi sonuçlarına göre optimize edilmeli ve sağlık gözetimi süreçleri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süresinin planlanmasında, işin niteliği, çalışanın bireysel ihtiyaçları ve ergonomik gereklilikler göz önünde bulundurulmalıdır. Sürekli ekran başında çalışanlar için, yönetmelik gereği düzenli göz muayeneleri ve gerekli durumlarda özel koruyucu donanımlar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ekranlı araçlarla çalışılan işlerde, işin organizasyonunu yaparak çalışanların uzun süreli kesintisiz çalışmasını engelleyecek molalar ve görev değişimleri planlamakla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Klavye ve Fare Konumlandırma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dirseklerin 90-100 derece açıda olduğu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Fare, klavyenin hemen yanında ve aynı seviyede konumlandırılarak kolun doğal pozisyonu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işyerindeki tüm ekipmanlar çalışanın fiziksel özelliklerine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yanlış yerleşimi, uzun vadede kas-iskelet sistemi hastalıklarına ve kronik kas ağrılarına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Bilek Sağlığı ve Nötr Pozisyon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 yazarken veya fare kullanırken bilekler bükülmeden düz ve nötr bir pozisyonda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Bileklerin yukarı, aşağı veya yana doğru bükülmesi, sinirler üzerindeki baskıyı artırarak karpal tünel sendromu riskini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ayakları genellikle bilekleri bükülmeye zorlar, bu nedenle klavyenin düz bir zeminde kullanılması önerilir.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Bilekleri desteklemek için ergonomik tasarımlı pedler kullanılabilir ancak bu pedler bilekleri yukarı zorlamamalıdır.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Alanında Yakın Konumlandırma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kullanılan klavye ve fare, vücuda yakın bir mesafede, omuzları zorlamayacak bir alanda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 bir konumda bulunan fare, omuz ve sırt kaslarının sürekli gergin kalmasına neden olarak yorgunluk ve ağrı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diğer nesneler, klavye ve fareye erişimi kısıtlamayacak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 düzeni çalışanların konforunu ve verimliliğini destekleyecek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Kollar ve Dirsekler İçin Destek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Fare ve klavye kullanımı sırasında kolların ve dirseklerin masa yüzeyi veya kolçaklar tarafından desteklenmesi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Dirseklerin havada kalması, omuz ve boyun kaslarına binen yükü artırarak kas iskelet sistemi rahatsızlıklarını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ortamında, dirseklerin masanın kenarına sürtünmemesi için yumuşak destekler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ergonomik riskleri azaltmak için gerekli ekipman desteğini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ve Eğilme Hareketlerini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fareye veya klavyeye ulaşmak için vücudun öne doğru eğilmesi veya yanlara aşırı uzanılması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gerektiren hareketler, omurga sağlığını bozarak bel ve sırt bölgesinde kronik ağrılara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konumunu, vücut merkezine yakın olacak şekilde optimize etmek, çalışma verimini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işyerinde kas-iskelet sistemi hastalıklarını önlemede en etkili idari ve teknik önlemlerden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Süreli Ayakta Çalışma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ayakta durma, alt ekstremitelerde kan göllenmesine ve buna bağlı olarak varis oluşumu veya kronik venöz yetmezlik gibi ciddi sağlık sorunlarına neden olabilir; bu durum çalışanların yaşam kalitesini doğrudan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ayakta çalışmak, bel, diz ve ayak bileği eklemlerine binen yükü artırarak kas-iskelet sistemi hastalıklarını tetikleyebilir; 6331 sayılı İş Sağlığı ve Güvenliği Kanunu kapsamında işveren, bu riskleri değerlendirmekle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vardiya boyunca sabit pozisyonda kalması, vücudun biyomekanik dengesini bozarak yorgunluğu artırır ve iş verimliliğinde belirgin bir düşüşe sebep olur; bu durum uzun vadede mesleki hastalık risklerini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sürecinde ayakta durma süresi, çalışma yüzeyinin yüksekliği ve zemin özellikleri dikkate alınmalıdır; ilgili İSG mevzuatı gereği tehlikeler tanımlanmalı ve gerekli önlemler ivedilikle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Oturma ve Hareketlilik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oturma, vücudun sabit bir pozisyonda saatlerce kalmamasını, sık sık küçük hareketlerle postürün değiştirilmesini ifade eder; 6331 sayılı İSG Kanunu, çalışanların hareketliliğini teşvik eden çalışma yöntemlerini desteklemektedir.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her 30-60 dakikada bir kısa molalar vererek ayağa kalkmalı, hafif esneme hareketleri yapmalı ve kan dolaşımını hızlandırmalısınız; bu basit alışkanlık, kas yorgunluğunu önlemede en etkili yoldur.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Otururken zaman zaman ağırlık merkezinizi değiştirmek, sırtın farklı bölgelerine binen yükü dağıtmanıza yardımcı olur; statik duruşun aksine dinamik hareket, dokuların oksijenlenmesini artırarak yorgunluk hissini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Telefon görüşmelerini ayağa kalkarak yapmak veya su içmek için sık sık yerinden kalkmak, gün içindeki fiziksel aktivite seviyenizi artırarak metabolizmanızı canlı tutar ve uzun vadeli sağlık sorunlarını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Anti-Fatik Paspas Kullanımı ve Avantajları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Anti-fatik paspaslar, sert zeminlerde çalışan personelin ayak ve bacak kaslarındaki yorgunluğu azaltmak için özel olarak tasarlanmış esnek yüzeylerdir; bu paspaslar darbe emici özellikleri sayesinde eklemlere binen stresi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Paspas kullanımı, vücudun mikro hareketler yapmasını sağlayarak kasların sürekli aktif kalmasına yardımcı olur ve böylece statik duruşun neden olduğu olumsuz etkileri önemli ölçüde azaltır; çalışan konforunu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ergonomik önlemler kapsamında zemin düzenlemeleri yapılmalı ve paspaslar işin gerektirdiği standartlarda seçilmelidir; paspasların temizliği ve durumu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Anti-fatik paspas seçimi yapılırken çalışma ortamının nem, ısı ve kimyasal durumu göz önünde bulundurulmalı; kaymaz tabanlı ve kolay temizlenebilir modeller tercih edilerek düşme ve takılma riskleri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Duruş ve Pozisyon Değiştirme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aynı pozisyonda kalmak yerine, ağırlık merkezini zaman zaman bir ayaktan diğerine aktarmak veya kısa süreli yürüyüşler yapmak, kan dolaşımını destekleyerek yorgunluğu büyük ölçüde geciktirir.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ilkelerine uygun olarak, çalışma alanı tasarımı çalışanın pozisyon değiştirmesine olanak tanıyacak şekilde düzenlenmeli; iş istasyonları dinamik hareketi teşvik edecek şekilde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molalar sırasında basit germe ve esnetme egzersizleri yapmaları öğretilmeli; bu egzersizler kas gerginliğini azaltarak işe dönüşte daha yüksek bir performans sergilenmesini sağlar ve kas ağrılarını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çalışma yöntemlerini iyileştirmek için düzenli bilgilendirme yapmalı ve ergonomik farkındalık eğitimleri düzenleyerek dinamik çalışma alışkanlığının işyerinde bir kültür haline gelmesini desteklemelidir.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Destek ve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Ayakta çalışılan istasyonlarda, çalışanın bir ayağını hafifçe yükseltebileceği ayak destekleri veya basamaklar kullanarak bel üzerindeki baskı azaltılabilir; bu basit destekler omurga hizasını korumaya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tezgâhlarının yüksekliği, çalışanın boyuna ve yapılan işin türüne göre ayarlanabilir olmalıdır; dirsek hizasında yapılan çalışmalar, omuz ve boyun kaslarına binen yükü azaltarak ergonomik konforu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kapsamında, iş ekipmanlarının kullanımı sırasında ergonomik gereklilikler sağlanmalı; iş istasyonları, çalışanların doğal duruşlarını bozmayacak şekilde tasarlanarak meslek hastalıkları riski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ayakta durması gereken çalışanlara, ihtiyaç halinde kullanabilecekleri yüksek oturma destekleri (tabureler) sağlanmalı; bu sayede çalışanların gün içinde oturarak dinlenme imkânı bulması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Dolaşımını Destekleyen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ayakta kalan çalışanların, dolaşım sistemini desteklemek için kompresyon çorapları kullanmaları önerilebilir; bu çoraplar alt bacaklardaki kan akışını düzenleyerek şişlik ve yorgunluk hissini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 içerisinde yeterli miktarda sıvı tüketimi, kan hacminin korunmasına yardımcı olur ve dolaşım sisteminin daha sağlıklı çalışmasını destekleyerek yorgunlukla mücadelede önemli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sağlık gözetimi kapsamında, uzun süre ayakta çalışan personelin düzenli olarak damar sağlığı kontrollerinden geçirilmesi ve potansiyel risklerin erken teşhis edilmesi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ısısı ve havalandırması, dolaşım sistemini etkileyen faktörlerdendir; aşırı sıcak ortamlarda kan damarlarının genişlemesi yorgunluğu artıracağından, çalışma ortamı ideal sıcaklık değerlerinde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Oturma Pozisyonu ve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oturma, vücudun uzun süre aynı pozisyonda kalmasıyla oluşan bir durumdur; bu süreçte kaslar sürekli kasılı kalarak kan dolaşımını yavaşlatır ve dokulara yeterli oksijen gitmesini engeller. 6331 sayılı İş Sağlığı ve Güvenliği Kanunu kapsamında işveren, çalışanların çalışma ortamlarını ergonomik gerekliliklere göre düzenleyerek bu tür statik yüklenmelerden doğabilecek meslek hastalıklarını önlemekle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hareketsizlik, özellikle boyun, sırt ve bel bölgesinde ciddi ağrılara yol açabilir; bu durum zamanla kronikleşerek kas-iskelet sistemi rahatsızlıklarına dönüşebilir. Çalışanlar, vücutlarının verdiği ağrı sinyallerini dikkate almalı ve uzun süreli sabit pozisyonlardan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oturma sırasında omurgaya binen yük, ayakta durmaya kıyasla daha fazladır; doğru oturma pozisyonu (dik duruş, destekli sırt) bu yükü minimize eder. Ergonomik bir çalışma ortamı, çalışanların uzun vadeli sağlığını korumak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çalışanlarında görülen bel ve boyun fıtığı gibi rahatsızlıkların temelinde, vücudun çalışma süresince statik ve desteksiz bir pozisyonda bırakılması yatar; bu durumun önüne geçmek için ergonomik tasarım prensipleri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 Hareket ve Pozisyon Değiştirme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süresince sık sık pozisyon değiştirmek, kaslardaki statik gerilimi azaltarak kan dolaşımının normale dönmesini sağlar ve dokulardaki yorgunluğu önemli ölçüde engeller. İlgili İSG mevzuatı gereği, çalışma süreçleri çalışanların hareket etmesine olanak tanıyacak şekilde tasarlanmalı ve iş akışı içerisine kısa süreli hareket molaları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oturma pozisyonunda hafif kaymalar yapmak bile kas grupları üzerindeki baskıyı dağıtarak tek bir bölgeye binen yükü azaltır; bu küçük hareketler, vücudun biyomekanik dengesini korumasına yardımcı olur. Çalışanlar, görevlerini yerine getirirken mümkün olduğunca farklı postürler denemelidir.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hareket etme alışkanlığı, vücudun doğal esnekliğini korumasına ve eklemlerin sertleşmesini önlemesine katkıda bulunur; gün boyu aynı açıda duran eklemler zamanla hareket kısıtlılığı yaşamaya meyilli hale gelir. Bu basit alışkanlık, kas yorgunluğunu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bir kültür oluşturmak için çalışanların periyodik olarak ayağa kalkması teşvik edilmelidir; bu durum sadece fiziksel sağlığı korumakla kalmaz, aynı zamanda zihinsel odaklanma düzeyini de artırır. Hareket etmek, vücudun enerjisini tazeleyen biyolojik bir ihtiyaçtır.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Oturma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oturma, kullanıcının hareketlerine uyum sağlayan ergonomik ekipmanların kullanımıyla gerçekleşir; bu sistemler, vücudun doğal hareketlerini kısıtlamadan destekleyerek omurga sağlığını korumaya odaklanır. İşyerlerinde kullanılan mobilyaların 6331 sayılı Kanun'a uygun şekilde ayarlanabilir olması, çalışanın kendi vücut yapısına göre en uygun konumu bulmasını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koltuklar, sırt desteği ve yüksekliği değiştirilebilir çalışma masaları, dinamik oturmanın temel bileşenleridir; bu ekipmanlar, omurganın doğal S eğrisini destekleyerek bel bölgesindeki baskıyı minimize eder. Ekipman seçimi, ergonomik standartlara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oturma, kasların pasif kalmasını engelleyerek vücudun aktif bir şekilde desteklenmesini sağlar; bu durum, uzun süreli çalışmalarda bile yorgunluk seviyesini düşürür. Doğru ekipman kullanımı, iş kazaları ve meslek hastalıklarını önlemede kritik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kullandıkları ekipmanların nasıl ayarlanacağı konusunda eğitim verilmesi, ergonomik riskleri azaltır; her bireyin fiziksel ölçüleri farklıdır ve mobilyaların buna göre optimize edilmesi zorunludur. Dinamik oturma, konfor ve verimliliği doğrudan artıran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 Süreleri ve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hayatında mola vermek bir lüks değil, yasal bir sağlık gerekliliğidir; belirli aralıklarla verilen molalar, vücudun toparlanması ve zihinsel tazelenme için hayati önem taşır. İlgili İSG mevzuatı, çalışma sürelerinin verimlilik ve sağlık dengesi gözetilerek planlanmasını ve çalışanların dinlenme haklarının korunmasını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Optimal bir mola stratejisi, her saat başı en az beş dakika ayağa kalkmayı ve kısa süreli yürüyüşler yapmayı içermelidir; bu molalar, kasların gevşemesine ve kan dolaşımının hızlanmasına olanak tanır. Molalar, çalışanın çalışma temposuna uygun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esnasında ekrana bakmamak ve gözleri dinlendirmek, dijital yorgunluğu da önler; molalar, sadece kaslar için değil, zihinsel bir mola olarak da değerlendirilmelidir. Mola sırasında yapılan küçük fiziksel hareketler, bir sonraki çalışma periyoduna daha yüksek enerjiyle başlamayı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molaların düzenli bir şekilde kullanılmasını desteklemeli ve çalışma temposunu buna göre esnetmelidir; çalışanlar ise molalarını sadece oturarak değil, hareket ederek değerlendirmelidir. Düzenli mola alışkanlığı, uzun vadede meslek hastalıkları riskini önemli ölçüde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Ofis Egzersizleri ve Esnetme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egzersizleri, çalışma ortamında yapılabilecek basit esnetme hareketlerini kapsar; bu hareketler, özellikle boyun, omuz ve el bileklerindeki gerginliği azaltarak kasların esnekliğini artırır. İşyerinde ergonomik riskleri azaltmak adına bu egzersizlerin günlük rutin haline getirilmesi, çalışanların sağlığını korumak için en etkili önleyici yöntemlerden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ve omuz esnetme hareketleri, uzun süreli masa başı çalışmasından kaynaklanan kas sertliğini gidermeye yardımcı olur; bu egzersizler, yavaş ve kontrollü bir şekilde yapılmalı, herhangi bir acı hissedildiğinde hareket durdurulmalıdır. Egzersizler iş güvenliği çerçevesinde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 bileği egzersizleri, bilgisayar kullanımı kaynaklı sinir sıkışmalarını önlemek adına oldukça kritiktir; bileklerin dairesel hareketlerle esnetilmesi, bölgedeki kan akışını artırarak sinir üzerindeki baskıyı azaltır. Düzenli egzersiz, kas-iskelet sistemi hastalıklarına karşı koruyucu bir kalkandır.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yapabilecekleri bu basit egzersizleri öğrenmeli ve gün içerisindeki uygun anlarda uygulamalıdır; bu hareketlerin uygulanması için özel bir ekipmana gerek yoktur. Sağlıklı bir çalışma yaşamı, bilinçli ve düzenli fiziksel aktivitelerle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Eğik ve Kambur Duruşun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eğik veya kambur duruş, omurga üzerindeki doğal kıvrımların bozulmasına ve diskler üzerinde aşırı baskı oluşmasına neden olarak kronik kas-iskelet sistemi sorunlarını tetikler.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duruşun yarattığı sürekli gerginlik, boyun ve sırt kaslarında yorgunluğa yol açarak ağrıların zamanla kalıcı hale gelmesine ve postür bozukluklarına sebebiyet verir.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çerçevesinde, çalışma duruşunun ergonomik gerekliliklere uygun olması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vücut mekaniğinin korunması, meslek hastalıklarının önlenmesi ve çalışanların uzun vadeli fiziksel sağlığının sürdürülebilmesi için kritik bir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Postür Farkındalığı ve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Postür farkındalığı, gün boyu vücudunuzun aldığı şekli gözlemlemek ve gerektiğinde düzeltmek için bilinçli bir çaba göstermektir; bu, iş sağlığı kültürünün bir parçası olarak bireysel sorumluluk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Omuzlarınızı kulaklarınıza doğru çekmekten kaçınmalı, onları doğal ve gevşek bir pozisyonda bırakmalısınız; omuzlardaki gerginlik, genellikle stres ve yanlış masa düzeni ile birleşerek kronik ağrılara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Çene ve baş pozisyonu, ekranın tam karşısında ve omurga ile aynı hizada olmalı; başın öne doğru eğik olması, boyun kaslarına binen yükü beş katına kadar çıkararak ciddi sağlık sorunlarına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kendinizi kontrol edin: Ayaklarınız yerde mi, sırtınız yaslı mı, omuzlarınız gevşek mi? Bu küçük kontroller, gün sonunda yorgunluk seviyenizi belirleyen en önemli faktörler arasında yer almaktadır.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ve Masa Düzenleme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kenarının göz hizasında olması, başın öne eğilmesini engelleyerek servikal omurgadaki yükü minimize eder ve boyun bölgesindeki kas yorgunluğunu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yüksekliği, dirseklerin 90 derece açıyla durmasına olanak sağlayacak şekilde ayarlanmalı; klavye ve fare konumu bilek sağlığı için dirsek hizasında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çalışma yüzeylerinin yansıma yapmayan, yeterli genişlikte ve ayarlanabilir olması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ayarları, bel desteği sağlayacak ve ayakların yere tam basmasını destekleyecek şekilde yapılandırılarak omurganın doğal dik pozisyonu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Farkındalığı ve Öz-Denetim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vücut pozisyonlarını periyodik olarak kontrol etmesi, yanlış duruşların alışkanlık haline gelmesini önleyen temel bir farkındalık yöntemidir.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ergonomik risklerin tanımlanması ve çalışanların bilgilendirilmesi, 6331 sayılı İş Sağlığı ve Güvenliği Kanunu kapsamında işverenin temel yükümlülüklerindendir.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içerisinde aynalar veya çalışma arkadaşlarının uyarıları ile duruşun kontrol edilmesi, postürün bozulmasını engelleyen basit fakat etkili bir öz-denetim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Ağrıların kronikleşmeden fark edilmesi, meslek hastalıklarının oluşumunu engellemek adına erken teşhis niteliğinde bir koruma faaliyeti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Aktif Duruş Düzeltme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Omuzların geriye alınması ve kürek kemiklerinin yaklaştırılması, göğüs kafesini açarak omurganın doğal kıvrımını korumasına yardımcı olan temel bir duruş düzeltme hareketidir.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Karın kaslarının hafifçe sıkılması, bel bölgesine binen yükü azaltarak omurganın dik duruşunu destekler ve kamburlaşmayı engelleyen aktif bir müdahaledir.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belirli aralıklarla ayağa kalkmak, statik yükü dağıtarak kasların gevşemesini sağlar ve kan dolaşımını düzenleyerek yorgunluğa bağlı duruş bozukluklarını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aksesuarların (bel destek yastıkları, ayak dayama platformları) kullanımı, vücudun doğal pozisyonunu korumasına yardımcı olan tamamlayıcı düzenleme araçlarıdır.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Destekleyici Egzersiz Rutinleri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Boyun ve omuz bölgesindeki kas gerginliğini azaltmak için yapılan esneme egzersizleri, uzun süreli masa başı çalışmalarında biriken stresi boşaltmak için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ve sırt kaslarını güçlendiren düzenli egzersiz programları, omurganın dik durmasını sağlayan destekleyici dokuların dayanıklılığını artırarak kambur duruşu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molalarında yapılan kısa süreli fiziksel hareketler, kas-iskelet sistemi üzerinde oluşan statik yükü azaltarak çalışanların verimliliğini ve sağlığını olumlu yönde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Egzersizlerin bir rutin haline getirilmesi, çalışanların fiziksel dayanıklılığını artırarak meslek hastalıkları riskini minimize eden en etkili önleyici faaliyetlerden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 Ayak Üzerinde Dengeleme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ayak üzerinde çalışma gerektiren görevler, vücudun ağırlık merkezini değiştirdiği için kas-iskelet sistemi üzerinde ani stres oluşturur; bu durum 6331 sayılı İş Sağlığı ve Güvenliği Kanunu kapsamında riskli çalışma biçimi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gerektiren işlerde, vücut ağırlığı tek bir uzuv üzerine bindiği için eklemlerde aşırı yüklenme meydana gelir; bu durum uzun vadede kronik ağrılara ve denge kayıplarına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 tasarlanırken, mümkünse tek ayak üzerinde dengeleme gerektiren işlemlerden kaçınılmalı ve çalışma yüzeyleri iki ayağın da yere tam basacağı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veya yüksekte çalışma gibi durumlarda, tek ayak üzerinde durmak düşme riskini artırır; bu nedenle çalışma alanı ergonomik prensiplere göre revize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 Zorlanması ve Kas İskelet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zorlanması, özellikle ayak bileği, diz ve kalça eklemlerinde stabilizasyon sağlayan kas gruplarının aşırı yorulmasına neden olur; bu durum kas spazmlarına ve doku zedelenmelerine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vücudun dengesiz pozisyonlarda tutulması, taşıma işinin riskini artırır; denge kaybı, taşıma sırasında yükün kontrolsüz hareket etmesine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Kasların sürekli gergin kalması, kan dolaşımının yavaşlamasına ve yorgunluğun daha hızlı hissedilmesine yol açar; bu durum iş verimliliğini düşürürken kaza riskini de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Dengeyi korumak için çabalayan vücut, normalden daha fazla enerji harcar; uzun süreli denge gerektiren işlerde molalar verilmesi ve kasların dinlendirilmesi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 Noktalarının Önemi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 ayak üzerinde çalışma zorunluysa, vücudu destekleyecek sabit destek noktaları (tutamaklar, korkuluklar veya destekleyici aparatlar) mutlaka kullanılmalıdır; bu aparatlar 6331 sayılı Kanun'un işverene yüklediği güvenli ortam sağlama borcu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noktaları, vücut ağırlığının dengeli dağıtılmasına yardımcı olurken ani denge kayıplarında tutunma imkanı sağlar; bu araçlar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aparatlarının ergonomik olması, yani ulaşılabilir mesafede ve uygun yükseklikte konumlandırılması, çalışan konforunu ve iş güvenliğini doğrudan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noktası olmayan alanlarda tek ayak üzerinde çalışmak yasaklanmalıdır; işveren, bu tür durumlarda platform veya basamak gibi ilave önlemler almalıdır.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Duruş ve Vücut Mekaniği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 gerektiren işlerde vücut mekaniği, omurga sağlığını koruyacak şekilde ayarlanmalıdır; baş, boyun ve gövde hattı mümkün olduğunca dik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Vücudun bir tarafına aşırı yük bindirmek yerine, yükün merkezde tutulması dengeyi kolaylaştırır; bu duruş biçimi, kas iskelet sistemi üzerindeki tek taraflı baskıyı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vücut mekaniği eğitimi alması, denge gerektiren işlerde nasıl daha güvenli duracaklarını öğrenmelerini sağlar; bu eğitimler işverenin genel İSG eğitim yükümlülüğü dahilindedir.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bozuklukları, zamanla kalıcı iskelet deformasyonlarına yol açabilir; bu nedenle çalışma süresince duruşun sık sık kontrol edilmesi ve düzeltilmesi gerekir.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Koşulları ve Denge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Dengeyi korumada zeminin durumu belirleyicidir; kaygan, düzensiz veya eğimli zeminler tek ayak üzerindeki dengeyi imkansız hale getirerek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uyarınca, çalışma zeminleri kaymaz malzemeden yapılmalı ve temiz tutulmalıdır; dökülen sıvı veya atıklar anında temizlenerek risk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Ayakkabı seçimi, zeminle olan sürtünmeyi etkileyen en önemli faktördür; işin niteliğine uygun, kaymaz tabanlı iş ayakkabıları dengeyi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seviyesindeki değişiklikler veya kablo gibi takılma riskleri, tek ayak üzerinde duran bir çalışan için ciddi bir tehlikedir; bu tür engeller çalışma alanından uzaklaştırılmalıdır.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Dönük ve Bükük Pozisyonlarda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Dönük veya bükük pozisyonlarda çalışma, vücudun doğal hizasından sapmasına neden olarak omurga disklerine binen yükü dengesiz bir şekilde artırır. Bu durum, özellikle bel ve boyun bölgelerindeki yumuşak dokuların aşırı gerilmesine yol açarak akut kas spazmlarına ve kronik ağrılara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işin doğası gereği vücudun bükülmesini gerektiren hareketler, risk değerlendirmesi sürecinde öncelikli olarak ele alınması gereken tehlikeler arasında tanımlanmıştır. Çalışanların bu pozisyonlarda uzun süre kalması, doku hasarı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çalışma pozisyonu, omurganın doğal S eğrisini korumayı hedefler; herhangi bir bükülme hareketi bu eğriyi bozarak fıtıklaşma riskini tetikler. Çalışma ortamı, vücudun dik ve dengeli kalmasını sağlayacak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vücut mekaniğini korumak amacıyla iş istasyonlarını ergonomik standartlara göre uyarlamakla yükümlüdür. Bu sorumluluk, 6331 sayılı İş Sağlığı ve Güvenliği Kanunu uyarınca çalışma ortamının güvenli hale getirilmesi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Mesafesi ve Göz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gereği, ekran ile göz arasındaki mesafe 50 ile 70 santimetre arasında tutulmalıdır. Bu mesafe, göz yorgunluğunu minimize eder ve odaklanma kapasitesini korur; mesafenin korunması için ekranın çalışma masası üzerinde doğru konumlandırılması şarttır. Ekranın çok yakın olması göz kaslarını yorarken, çok uzak olması odaklanma güçlüğü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Uzun Süreli Gövde Dönüşleri (Twisting)</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ve tekrarlı gövde dönüşleri, omurga üzerindeki rotasyonel stresin birikmesine neden olarak omurlar arası disklerin direncinin zamanla azalmasına yol açar. Bu tür hareketler, özellikle malzeme taşıma veya montaj hatlarında sıkça karşılaşılan ciddi ergonomik risk faktörleridir.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bükülme hareketleri, kasların sürekli gergin kalmasına ve kan dolaşımının yavaşlamasına neden olur. Bu durum, dokuların yeterince beslenememesine ve yorgunluk kaynaklı iş kazalarının yaşanmasına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risk değerlendirmesi çalışmaları, tekrarlı rotasyonel hareketlerin sıklığını ve süresini analiz etmelidir. Eğer gövde dönüşü engellenemiyorsa, bu hareketin yük altında yapılmaması için gerekli mühendislik önlemleri derhal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işyerindeki risklerin kaynağında yok edilmesini öngörür. Uzun süreli bükülme hareketlerini azaltmak için iş akışının yeniden planlanması, çalışan sağlığını korumak adına atılacak en etkili idari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İstasyonlarının Yeniden Tasarımı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yeniden tasarımı, çalışanın doğal duruşunu bozmadan işini yapabilmesini sağlayan en etkili ergonomik iyileştirme yöntemidir. Çalışma yüzeylerinin yüksekliğinin ayarlanabilir olması, farklı boylardaki çalışanların vücut hizasını korumasına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akışının düzenlenmesi, çalışanın uzanma mesafesini ve gövde dönüş açısını minimuma indirir. İhtiyaç duyulan tüm araç ve gereçlerin, çalışanın dirsek seviyesine yakın ve önünde konumlandırılması, gereksiz bükülmeleri ortadan kaldırır.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işin çalışana uygun hale getirilmesini zorunlu kılar. Tasarım aşamasında ergonomi uzmanlarının görüşü alınmalı, çalışma alanı kullanıcı odaklı bir yaklaşımla optimize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tasarım çalışmaları sadece fiziksel düzenlemeleri değil, aynı zamanda çalışma metodolojisinin geliştirilmesini de içerir. Çalışma ortamının iyileştirilmesi, hem kaza riskini azaltır hem de verimliliği artırarak iş motivasyonuna olumlu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farklı görevler arasında yer değiştirerek aynı kas gruplarını sürekli kullanmalarını engelleyen koruyucu bir idari yöntemdir. Bu yöntem, tekrarlı hareketlerden kaynaklanan lokal kas yorgunluğunu ve buna bağlı meslek hastalığı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planlaması, çalışanların yetkinlikleri ve görevlerin fiziksel zorluk dereceleri göz önüne alınarak titizlikle hazırlanmalıdır. Bir çalışanın sürekli bükülme gerektiren bir görevde kalması yerine, daha statik veya farklı duruş gerektiren bir göreve geçiş yapması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tek başına yeterli bir önlem değildir; mutlaka iş istasyonunun ergonomik iyileştirmesi ile desteklenmelidir. 6331 sayılı İş Sağlığı ve Güvenliği Kanunu uyarınca, çalışanların sağlık gözetimi bu tür rotasyon süreçlerinde periyodik olarak devam ettirilmelidir.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rotasyon uygulaması, çalışanların iş çeşitliliğini artırarak mesleki gelişimi de destekler. Ancak rotasyonun amacı, çalışanı sadece farklı bir işe yönlendirmek değil, vücudun dinlenmesine fırsat tanıyacak bir çalışma düzeni oluşturmaktır.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Risklerden Kaçınma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risklerden kaçınma, işe başlamadan önce doğru planlama ve bilinçli çalışma alışkanlıkları ile başlar. Çalışanlara verilen ergonomi eğitimleri, vücut mekaniğini doğru kullanma ve riskli hareketleri tanıma konusunda farkındalık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planlanması aşamasında, mümkünse bükülme veya dönme gerektiren hareketlerin otomasyon sistemleri ile devralınması en üst düzeyde koruma sağlar. İnsan faktörünün yoğun olduğu işlerde ise, doğru duruş tekniklerinin benimsenmesi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işverenin işin yürütülmesinde güvenli yöntemler geliştirmesini zorunlu kılar. Kaçınma stratejileri; ekipman kullanımı, manuel taşıma teknikleri ve periyodik mola düzenlemelerini kapsayan bütüncül bir yaklaşımla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Unutmayın ki, ergonomik bir hata sonucu oluşan sağlık sorunları genellikle uzun süreli tedavi gerektirir. Tedbirli davranmak ve riskli pozisyonlardan kaçınmak, uzun vadeli sağlıklı bir çalışma hayatı için temel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Yetersiz Aydınlatma ve İş Kazaları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çalışanların göz yorgunluğu yaşamasına ve detayları görememesine neden olarak ciddi iş kazası risklerini beraberinde getirir; özellikle hareketli makinelerin bulunduğu alanlarda görüş netliği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işyerleri gün ışığından mümkün olduğunca yararlanacak şekilde tasarlanmalı ve doğal aydınlatma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Görüşün kısıtlı olduğu ortamlarda çalışanların derinlik algısı zayıflar; bu durum takılma, düşme veya ekipmanla çarpışma gibi kaza türlerinin temel nedenlerinden biri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Standartları ve Lüks Seviyesi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düzeyi, yapılan işin niteliğine göre lüks birimiyle ölçülür ve belirlenen uluslararası standartlara uygun bir seviyede tutulması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Yeterli aydınlatma seviyesinin korunması, 6331 sayılı İş Sağlığı ve Güvenliği Kanunu kapsamında işverenin çalışma ortamını güvenli hale getirme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şiddeti ölçümleri periyodik olarak yapılmalı ve ölçüm sonuçları, işyeri ortam ölçüm raporları içerisinde kayıt altına alınarak gerektiğinde yetkili mercilere sunulmalıdır.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Türüne Göre Aydınlatma İhtiyacı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montaj, kalite kontrol veya ince işçilik gerektiren alanlarda, genel depo veya koridorlara göre çok daha yüksek aydınlatma seviyeleri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aydınlatma tercihi, hata payını artırarak verimliliği düşürür ve çalışanlarda kronik baş ağrısı, boyun ağrısı gibi ergonomik sağlık sorunlarına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tasarımı yapılırken, ışığın rengi ve yayılım açısı da işin türüne göre optimize edilmeli; gölge oluşumu minimum seviyeye indirilmelidir.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Sistemlerinde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Işıklandırma sistemlerinde yapılacak periyodik temizlik ve eskiyen lamba değişimleri, aydınlatma verimini artırarak hem enerji tasarrufu sağlar hem de güvenliği yükseltir.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aydınlatmadan faydalanmak, çalışanların psikolojik sağlığını ve odaklanma kapasitesini doğrudan olumlu yönde etkileyen önemli bir idari düzenlemedir.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Aydınlatma armatürlerinin yerleşimi, çalışma alanının tamamını kapsayacak şekilde planlanmalı ve ölü noktalar oluşması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Görsel Konfor ve Aydınlatma Ergonomisi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Titreşen ışıklar veya doğrudan göze gelen kamaşmalar, görsel konforu bozarak dikkat dağınıklığına, yorgunluğa ve konsantrasyon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ortamında ışık kaynaklarının yansımaları engellenmeli ve çalışma masası üzerinde homojen bir aydınlatma düzeni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Kamaşmayı önlemek için ışık kaynaklarının yerleşimi ve difüzör kullanımı gibi teknik önlemler, İşyeri Bina ve Eklentilerinde Alınacak Sağlık ve Güvenlik Önlemlerine İlişkin Yönetmelik esaslarına göre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Gürültü ve Sağlık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aşırı gürültü, sadece işitme kaybına yol açmakla kalmaz; aynı zamanda stres, yorgunluk ve dikkat dağınıklığına neden olarak iş kazası riskini ciddi oranda artırır (Çalışanların Gürültü ile İlgili Risklerden Korunmalarına Dair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gürültüye maruz kalan çalışanlarda kalıcı işitme kaybı yani meslek hastalığı riski yüksektir; bu durum, işyerindeki iletişimi kopararak uyarı seslerinin duyulmamasına ve ciddi güvenlik zafiyetlerinin oluşmasına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kulağı, 85 desibel seviyesindeki gürültüden itibaren ciddi şekilde zarar görmeye başlar; bu seviyenin üzerindeki ortamlarda koruyucu önlemlerin alınması, hem yasal bir zorunluluktur hem de çalışan sağlığı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Gürültüden kaynaklanan psikolojik etkiler, çalışanların konsantrasyonunu düşürerek karmaşık işlerde hata yapma oranını yükseltir; bu nedenle gürültülü çalışma alanlarında düzenli olarak sağlık gözetimi yapılması ve kayıt tutulması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Bozuklukları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Faktörleri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Psikososyal ve Organizasyonel Faktörler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Hizası ve Ekran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kullanıcının göz hizası seviyesinde veya biraz altında olmalıdır; bu sayede boyun kasları üzerinde oluşan baskı belirgin şekilde azaltılır. Ekranın çok yüksek veya alçak olması, uzun süreli çalışmalarda ciddi kas iskelet sistemi rahatsızlıklarına neden olabilmektedir. İdeal bir çalışma pozisyonu için ekranın tam karşıda, hafif aşağı eğimli bir açıyla yerleştirilmesi önerilmektedir.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 Düzeyi Ölçümleri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gürültü düzeyi, Çalışanların Gürültü ile İlgili Risklerden Korunmalarına Dair Yönetmelik kapsamında yetkili uzmanlar tarafından periyodik olarak ölçülmeli ve risk değerlendirme dosyasına işlenmelidir.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düşük maruziyet eylem değerleri 80 desibel, en yüksek maruziyet eylem değerleri ise 85 desibel olarak belirlenmiştir; bu değerlerin aşılması durumunda işveren gerekli teknik ve idari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 yüksek maruziyet eylem değeri olan 85 desibel aşıldığında kişisel koruyucu donanım (kulak koruyucu) kullanımı zorunlu hale gelir ve işveren maruziyeti düşürmek için önlem programı oluşturur; 87 desibel maruziyet sınır değeridir ve (kulaklığın sağladığı azaltma dahil) hiçbir şekilde aşılamaz.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çalışanlara açıkça duyurulmalı ve riskli alanlar uyarı levhaları ile işaretlenmelidir; gürültü düzeyi haritaları oluşturularak çalışanların hangi bölgelerde ne kadar süre bulunabileceği netleştirilmelidir.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Gürültünün Kaynağında Kontrol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kontrolünde temel prensip, gürültüyü kaynağında azaltmaktır; gürültü çıkaran makinelerin bakımı düzenli yapılmalı, aşınmış parçalar değiştirilmeli ve titreşim yalıtımı sağlayan malzemeler kullanılmalıdır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Ses emici paneller, gürültü perdeleri ve akustik kabinler kullanılarak gürültünün yayıldığı alanlar izole edilmeli, makine yerleşimleri gürültü geçişini engelleyecek şekilde yeniden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yöntemi kullanılarak, yüksek ses çıkaran eski tip makineler daha sessiz çalışan yeni nesil teknolojilerle değiştirilmeli, bu sayede gürültü seviyesi kökten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tasarımı sırasında, gürültü kaynakları ile dinlenme alanları arasında mesafe bırakılmalı ve yapısal olarak ses yalıtımlı malzemeler tercih edilerek genel gürültü seviyesi düşürülmelidir.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(KKD) Seçimi ve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önlemlerin gürültüyü azaltmada yetersiz kaldığı durumlarda, Kişisel Koruyucu Donanımların İşyerlerinde Kullanılması Hakkında Yönetmelik gereği uygun kulak koruyucuları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tıkacı, kulaklık veya baret üstü koruyucu seçimi, ortamdaki gürültünün frekansına ve çalışanların konforuna göre yapılmalı; her çalışana kişisel olarak temin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hijyeni korunmalı, düzenli olarak temizlenmeli ve hasar görmüşse derhal yenisi ile değiştirilmelidir; çalışanlara KKD kullanımı konusunda uygulamalı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Kulak koruyucularının etkinliği, gürültü azaltma oranı (SNR) değerlerine göre belirlenmeli ve çalışanın maruz kaldığı gürültü seviyesini güvenli limitlerin altına çekmelidir.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Gürültüye Maruziyetin Yönetimi ve Rotasyon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gürültülü alanlarda çalışanların çalışma süreleri sınırlandırılmalı ve rotasyon sistemi uygulanarak toplam maruziyet süresi azaltılmalıdır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periyodik olarak odyometrik testler yapılmalı, işitme kaybı belirtisi gösteren personel erkenden tespit edilerek riskli alanlardan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kuralları gereği, gürültülü alanlara giriş çıkışlar kısıtlanmalı, bu alanlarda gereksiz konuşmalar ve uzun süreli bekleme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ve bilgilendirme faaliyetleri ile çalışanların gürültünün zararları konusunda farkındalığı artırılmalı, güvenli çalışma kültürünün bir parçası olarak gürültü yönetimi benimsenmelidir.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Ortamında Sıcaklık ve Nem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olmayan sıcaklık ve nem seviyeleri, çalışanlarda yorgunluk, dikkat dağınıklığı ve ciddi sağlık sorunlarına neden olabilir; 6331 sayılı İş Sağlığı ve Güvenliği Kanunu kapsamında işveren, çalışma ortamını sağlıklı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sıcaklık ve nem, vücudun ısı dengesini bozarak sıcak çarpması ve bayılma riskini artırırken; düşük sıcaklık ve nem, kas tutulmaları ve solunum yolu rahatsızlıklarına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Nem oranının aşırı yüksek veya düşük olması, ortamdaki hava kalitesini doğrudan etkileyerek çalışanların konforunu ve iş verimini düşürmektedir.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ortam faktörlerinin kontrolü, meslek hastalıklarını önlemek adına periyodik olarak ölçülmeli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name="Slide 3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İdeal Aralıklar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 çalışanların sıcaklık, nem ve hava akımı bakımından kendilerini en rahat hissettikleri ortam koşullarını ifade eder; bu değerler işin niteliğine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çalışma ortamında nem oranı genellikle yüzde 30 ile 60 arasında tutulmalı, sıcaklık ise yapılan işin fiziksel yüküne göre uygun seviyelerde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konforun sağlanmasında havalandırma hızı, ortamdaki radyant ısı ve çalışanların giyim tarzı gibi faktörler bir bütün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ilgili İSG mevzuatı gereği ortamdaki bu değerleri sürekli izlemeli ve sapma durumlarında gerekli düzeltici faaliyetleri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name="Slide 3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İklimlendirme ve Havalandırma Sistemleri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uygun sıcaklık ve nemi sağlamak için kullanılan iklimlendirme sistemleri, düzenli bakım ve temizliğe ihtiyaç duyar; aksi takdirde bu sistemler bakteri ve mantar üremesine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kirli havayı dışarı atarken taze ve şartlandırılmış hava girişi sağlamalıdır; bu süreç, 6331 sayılı Kanun ve ilgili yönetmeliklerce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İklimlendirme cihazlarının filtreleri düzenli aralıklarla değiştirilmeli ve sistemin performansı periyodik olarak kontrol edilerek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Yerel havalandırma sistemleri, özellikle tozlu veya kimyasal buharlı ortamlarda, genel havalandırmayı destekleyecek şekilde kurulmalıdır.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name="Slide 3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Aşırı Sıcak ve Soğukta Çalışma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Aşırı sıcak veya soğuk ortamlarda çalışanlar için molalar, sağlık risklerini azaltmak amacıyla daha sık ve düzenli olarak uygulanmalıdır; bu durum idari önlemlerin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vücut ısısının aşırı yükseldiği veya düştüğü durumlarda, dinlenme alanları uygun sıcaklıkta ve konfor şartlarında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mevzuatına uygun olarak, zorlu iklim koşullarında çalışan personelin maruziyet süreleri sınırlandırılmalı ve çalışma temposu buna göre ayarlanmalıdır.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sırasında çalışanların vücut ısısını normal seviyeye getirmeleri sağlanmalı ve aşırı yorgunluk belirtileri gösteren personel dinlendirilmelidir.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name="Slide 3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Sıvı Desteği ve Hidrasyonun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sıcak ortamlarda çalışanların vücutlarındaki su kaybını telafi etmek için işveren, çalışanlara kolay ulaşılabilir ve temiz içme suyu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sıvı alımı, çalışanlarda odaklanma sorunu ve baş dönmesi gibi ciddi sorunlara yol açarak iş kazası riskini artırmaktadır; hidrasyon bilinci eğitimlerle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sıvı tüketim noktaları, hijyenik koşullarda korunmalı ve suyun kalitesi düzenli aralıklarla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vücutlarının su ihtiyacını hissetmeden düzenli aralıklarla su tüketmeleri konusunda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name="Slide 3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Sirkülasyonu Yetersizliği ve İşyeri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Kapalı çalışma ortamlarında hava sirkülasyonunun yetersiz olması, kirli havanın ortamda hapsolmasına neden olur; bu durum oksijen seviyesini düşürerek çalışanların odaklanma becerisini doğrudan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işyerlerinde çalışanların ihtiyaç duyduğu taze hava miktarı fiziksel aktiviteye uygun şekilde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Sirkülasyonun zayıf olduğu çalışma alanlarında karbondioksit birikimi hızla artar; bu birikim kısa sürede çalışanlarda zihinsel yorgunluk ve performans kaybına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çalışma alanındaki hava akışını periyodik olarak kontrol etmeli ve hava akışının kısıtlandığı ölü noktaların oluşmasını engellemek için gerekli teknik düzenlemeleri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Boyun ve Baş Duruşu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Başın ve boynun nötr yani düz bir pozisyonda olması, omurga sağlığı için kritik bir öneme sahiptir; başın sürekli öne veya yana eğilmesi uzun vadede kronik boyun ağrılarını tetikler. Çalışma sırasında ekran açısının, başın eğilmeden, doğal bir duruşla izlenebileceği şekilde ayarlanması gerekmektedir. Nötr pozisyon, boyun omurları üzerindeki statik yükü azaltarak kas gerginliğini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name="Slide 3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Havalandırma Sistemleri ve Uygulamalar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ortamdaki bayat havayı tahliye ederek dışarıdan taze hava girişini sağlar; sistemin kapasitesi işyerinin hacmine ve çalışan sayısına göre projelendirilmelidir.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ortamının güvenli ve sağlıklı olmasını sağlamak için gerekli tüm teknik altyapıyı kurmakla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kanallarının ve filtrelerin düzenli temizliği, sistemin verimli çalışması için kritiktir; kirlenmiş filtreler hava akışını engeller ve enerji kaybına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Sistemlerin periyodik bakımları yetkili teknik personel tarafından yapılmalı ve yapılan işlemler mutlaka kayıt altına alınarak denetimlerde hazır bulundurulmalıdır.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name="Slide 3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 Ortam Hava Kalitesini Belirleyen Faktörler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ortamdaki hava kalitesi toz, duman ve gaz gibi kirleticilerden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oluşan tozlar ve kimyasal buharlar, yerel havalandırma sistemleri (davlumbaz veya emiş kolları) ile kaynağında yakalanarak ortamdan uzaklaştırılmalıdır.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nem oranı ve sıcaklık, hava kalitesini doğrudan etkileyen ikincil faktörlerdir; aşırı nem, küf ve bakteri oluşumuna zemin hazırlayarak solunum yollarını tahriş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 ortam hava kalitesini ölçmek için periyodik olarak ortam ölçümleri yapılmalı ve değerlerin yasal sınırların altında kalması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name="Slide 3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ve Hava Akış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termal konfor; ortam sıcaklığı, nem düzeyi ve hava akış hızı dengesi ile sağlanır; bu değerler çalışanların konforunu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 akış hızı (esinti) çok yüksek olduğunda çalışanlarda boyun ve omuz tutulması gibi kas-iskelet sistemi rahatsızlıkları görülebilir; bu durum ergonomik bir tehlikedir.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Termal konforun sağlanmasında pencerelerin ve kapıların konumu ile havalandırma menfezlerinin açısı, doğrudan hava akışını etkilediği için dikkatli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doğrudan hava akışına maruz kalmaması için deflektörler veya yönlendiriciler kullanılarak hava akışı tavana doğru yönlendirilmelidir.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name="Slide 3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 Yetersizliğinin Sağlık Üzerindeki Uzun Vadeli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çalışanların sağlığını koruma yükümlülüğü getirir; yetersiz hava sirkülasyonu kronik sağlık sorunlarına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havasız ortamda çalışmak, solunum yolu enfeksiyonlarına yatkınlığı artırır ve bağışıklık sistemini zayıflatarak çalışanların daha sık hastalanmasına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yorgunluk, baş ağrısı ve göz tahrişi gibi semptomlar, hava kalitesinin düşük olduğunun ilk belirtileridir; bu belirtiler ciddiye alınmalı ve çalışma ortamı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kapsamında, çalışma ortamındaki hava kalitesinden kaynaklanabilecek meslek hastalıkları açısından çalışanların düzenli kontrolleri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name="Slide 3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ve Sıkışık Alanlarda Çalışma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 çalışanların hareket kabiliyetini kısıtlayarak iş kazası riskini artırır; 6331 sayılı İş Sağlığı ve Güvenliği Kanunu uyarınca işveren, çalışma alanlarını çalışanların fiziksel özelliklerine ve işin gerekliliklerine göre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Sıkışık çalışma ortamlarında ekipmanların, kabloların veya depolanan malzemelerin geçiş yollarını kapatması takılma ve düşme risklerini tetikler; çalışma alanlarının güvenli tahliye yollarını engellemeyecek şekilde tasarlanması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çalışma, hava sirkülasyonunun azalmasına ve toz veya duman gibi kirleticilerin yoğunlaşmasına neden olarak solunum sağlığını tehdit edebilir; yeterli havalandırma sistemlerinin kurulması ve ortam ölçümlerinin yapılması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alanının boyutlandırılmasında, çalışanın kendi bedeni haricinde kullandığı alet ve ekipmanların kapladığı alan da dikkate alınmalıdır; ergonomik prensipler, dar alanlarda çalışan kişinin rahatça hareket edebileceği bir çalışma hacmi tanımlanmasını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name="Slide 3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Manevra Zorluğu ve Çalışma Alanı Verimliliği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manevra zorluğu, özellikle ağır yüklerin taşınması sırasında çalışanların vücutlarını zorlamasına ve yanlış pozisyon almasına neden olur; Elle Taşıma İşleri Yönetmeliği, yükün taşınması sırasında çalışanın vücut mekaniğini bozacak manevralardan kaçınılmasını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Manevra alanının yetersizliği, çalışanların yükü vücutlarına yakın tutmasını zorlaştırarak bel bölgesine binen yükü artırır; bu durum uzun vadede kronik bel ağrılarına ve kas-iskelet sistemi hastalıklarına zemin hazırlayan temel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araç veya ekipman kullanımı sırasında manevra kabiliyetinin düşmesi, ekipmanla çalışan veya çevredeki diğer çalışanlar arasında çarpışma riskini artırır; manevra alanları, ekipman tipine ve çalışma yöntemine göre genişletilmelidir.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manevra yaparken ani dönüşler veya eğilmeler yapması, kas zedelenmelerine ve ani yaralanmalara yol açabilir; çalışma alanı tasarımı, çalışanın doğal hareketlerini kısıtlamayacak şekilde optimize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name="Slide 3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Alanı Düzeni ve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 düzeni, 6331 sayılı İş Sağlığı ve Güvenliği Kanunu kapsamında işverenin sağlaması gereken temel güvenli çalışma koşullarından biridir; düzenli bir alan, kaza riskini azaltırken iş verimliliğini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Sıkışık alanlarda düzeni sağlamak için kullanılan yöntemlerden biri, sadece gerekli olan ekipmanların çalışma bölgesinde bulundurulmasıdır; gereksiz malzemelerin uzaklaştırılması, manevra alanını genişleterek kaza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dikey kullanılması, dar alanlarda yatay hareket alanını artırarak sıkışıklığı azaltır; raf sistemlerinin devrilmeye karşı sabitlenmesi ve yüklerin raf kapasitesine uygun yerleştirilmesi, alan güvenliği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çalışma alanı, acil durumlarda tahliye süreçlerinin hızlanmasını sağlar; çıkış yollarının her zaman boş tutulması ve işaretlenmesi, dar çalışma alanlarında iş güvenliği için hayati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name="Slide 3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Dar Alan Kaynaklı Postür Bozuklukları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 çalışmak, çalışanları sürekli eğilerek, çömelerek veya dar açılarda çalışmaya zorlayarak kötü postür oluşumuna neden olur; bu tür zorlayıcı pozisyonlar, kas ve iskelet sistemi üzerindeki stresi artırarak uzun süreli meslek hastalıklarına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Kötü postür, özellikle boyun, omuz ve bel bölgelerinde ciddi ağrılara yol açarken, yanlış duruş nedeniyle iş kazası geçirme olasılığını da artırır; ergonomik iyileştirmeler, çalışanın çalışma yüzeyine olan uzaklığını ve yüksekliğini optimize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dar açılarda çalışmak zorunda kalan çalışanlar için çalışma sürelerinin sınırlandırılması veya molaların sıklaştırılması bir idari önlem olarak uygulanabilir; bu yöntem, kasların dinlenmesini sağlayarak kümülatif travmaların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risklerin belirlenmesi amacıyla yapılan analizlerde, dar alanlarda çalışanların duruş bozuklukları gözlemlenmeli ve risk değerlendirmesi raporuna bu bulgular detaylıca eklenmelidir; 6331 sayılı Kanun gereği riskler öncelik sırasına göre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name="Slide 3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Yöntemleri ve Kontrol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Dar alanlardaki tehlikelerin iyileştirilmesinde kontrol hiyerarşisi uygulanmalı; mümkünse tehlike kaynağı ortadan kaldırılmalı, değilse ikame veya mühendislik önlemleri ile çalışma koşulları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önlemleri olarak çalışma tezgahlarının yüksekliği ayarlanabilir hale getirilmeli veya dar alanlarda kullanılan aletler daha ergonomik tasarımlarla değiştirilmelidir; bu önlemler, çalışanın postürünü düzeltmek için en etkili yöntemlerdir.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önlemler kapsamında çalışma rotasyonları düzenlenmeli ve dar alanda çalışan personelin bu alanda geçirdiği toplam süre kısıtlanmalıdır; çalışanlara verilecek postür eğitimi, doğru çalışma tekniklerini öğrenmelerini sağlayarak riskleri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 sonunda yapılan risk değerlendirmesi gözden geçirilerek, alınan önlemlerin etkinliği kontrol edilmelidir; işveren, çalışma alanındaki iyileştirmelerin sürekliliğini sağlamak için düzenli saha denetimleri gerçekleştirmelidir.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name="Slide 3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Kaygan ve Düzensiz Zeminlerin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Kaygan veya düzensiz zeminler, işyerlerinde en sık karşılaşılan düşme, kayma ve takılma kazalarının temel nedenidir; bu durum vücut bütünlüğüne yönelik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zeminler kaymayı önleyecek şekilde tasarlanmalı ve pürüzsüz, engelsiz bir yapıda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Düzensiz zeminler, özellikle ağır yük taşıma süreçlerinde çalışanların dengesini bozarak kas ve iskelet sistemi üzerindeki ergonomik yükü artırır; bu durum kronik bel ve sırt ağrılarına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zemin yapısı, 6331 sayılı İş Sağlığı ve Güvenliği Kanunu kapsamında işverenin gözetme borcu çerçevesinde periyodik olarak kontrol edilmeli ve olası tehlikeler derhal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 Yansıması ve Parlama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üzerindeki yansımalar ve parlamalar, gözün sürekli odaklanma çabası göstermesine ve hızlı yorulmasına yol açar; bu durum ekranlı araçlarla çalışmalarda sık görülen bir şikayettir. Ekranın pencereye veya doğrudan ışık kaynağına dik konumlandırılması ve gerekirse parlama önleyici filtre kullanılması önerilir. Ortam aydınlatmasının ekranla uyumlu olması, görsel konforu doğrudan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name="Slide 3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Zemin Bakımı ve Kontrol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 yüzeyleri, zamanla oluşabilecek aşınma, çatlama veya bozulmalara karşı periyodik olarak denetlenmeli ve tespit edilen kusurlar İSG uzmanı gözetiminde hızlıca onarılmalıdır.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zeminlerin güvenli kullanımını sağlamak adına işverene düzenli bakım zorunluluğu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ve onarım süreçleri, çalışma ortamını etkilemeyecek şekilde planlanmalı ve yapılan işlemlerin kayıtları, denetimlerde sunulmak üzere mutlaka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Zemindeki yapısal kusurların tespiti sırasında çalışanların geri bildirimleri dikkate alınmalı; çalışanlar, tehlike arz eden bölgeleri amirlerine bildirme konusunda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name="Slide 3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Kaymaz Zemin Çözümleri ve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 riskinin yüksek olduğu ıslak veya yağlı çalışma alanlarında, zeminlerin kaymaz özellikli kaplamalarla (epoksi, kauçuk vb.) güçlendirilmesi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Kaymaz bantlar, merdiven kenarları ve rampalar gibi kritik geçiş noktalarında sürtünme katsayısını artırarak düşme riskini minimize etmek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Seçilen kaymaz çözümler, yapılan işin türüne (kimyasal maruziyet, ağır yük vb.) uygun olarak seçilmeli ve düzenli olarak aşınma durumları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gereği işveren, çalışanlara en güvenli çalışma ortamını sunmakla yükümlüdür; bu kapsamda ergonomik zemin çözümleri teknik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name="Slide 3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Temizliği ve Düzenleme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alanlarının temizliği, sadece estetik bir gereklilik değil, kaygan zemin oluşumunu engelleyen en temel İSG önlemlerinden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Sıvı dökülmeleri, yağ sızıntıları veya çalışma artıkları derhal temizlenmeli; temizlik süresince ilgili alan uygun uyarı levhaları ile izole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temizlik işlemlerinin çalışanların güvenliğini tehlikeye atmayacak şekilde yapılmasını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ekipmanları, kullanılmadığı zamanlarda geçiş yollarını kapatmayacak şekilde depolanmalı ve düzenli olarak temizlik araçlarının kendisi de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name="Slide 3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Düzeltme ve İyileştirme Faaliyetleri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zemin riskleri için düzeltici faaliyetler (DF) başlatılmalı, riskin kaynağına inilerek kalıcı çözümler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süreçleri, özellikle zeminden kaynaklanan kazalardan sonra güncellenmeli ve bu güncellemeler tüm çalışanlarla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ergonomik zemin düzenlemeleri hakkındaki önerileri, işyerindeki güvenlik kültürünü güçlendirmek adına İSG kurulunda tartışılmalı ve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kültürü ile zemin güvenliği, işyerinin genel güvenlik stratejisinin bir parçası haline getirilmeli ve periyodik olarak hedeflere ulaşım durumu izlenmelidir.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name="Slide 3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Yoğun İş Temposu ve Zaman Baskısının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Yoğun iş temposu ve sürekli zaman baskısı, çalışanlarda kronik stres ve tükenmişlik sendromuna yol açarak fiziksel ve zihinsel sağlık üzerinde olumsuz etkiler yaratır (6331 sayılı İş Sağlığı ve Güvenliği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acele etme zorunluluğu, dikkat dağınıklığına neden olarak iş kazası riskini artırır; güvenli çalışma prosedürlerinin göz ardı edilmesine yol açan en kritik faktörlerden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baskısı altında çalışanlarda kas-iskelet sistemi rahatsızlıkları (KİSR) daha sık görülür; sürekli gerginlik, vücut postürünün bozulmasına ve kasların aşırı kasılmasına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Psikososyal risk faktörlerinin yönetimi, işverenin gözetme borcu kapsamında yer alır; işyerinde oluşan aşırı iş yükü, yasal mevzuat çerçevesinde değerlendirilmeli ve gerekli önlemler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name="Slide 3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Yükünün Dengelenmesi ve Organizasyonel Düzen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yükünün dengelenmesi, çalışanların kapasiteleri doğrultusunda görevlendirme yapılması ile mümkündür; iş dağılımı adil ve şeffaf bir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Organizasyonel düzen içerisinde görev tanımlarının net olması, belirsizliği azaltarak çalışan üzerindeki stres yükünü minimize eder; bu durum iş verimliliğini de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iş yükü analizi yapılarak, yoğun dönemlerde ek destek sağlanması veya iş süreçlerinin optimize edilmesi, iş sağlığı ve güvenliği açısından temel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işin düzenlenmesinde çalışanların görüşlerinin alınması, iş yükü dengesinin daha sağlıklı kurulmasına yardımcı olan katılımcı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name="Slide 3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Gerçekçi Hedef Belirleme ve Planlama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Gerçekçi hedefler, çalışanın motivasyonunu korumasına yardımcı olur; ulaşılması imkansız hedefler ise sürekli bir başarısızlık hissi ve iş tatminsizliği yaratır.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süreçlerinde çalışanların katılımı, hedeflerin uygulanabilirliğini artırır; işin doğasına uygun, ölçülebilir ve zaman kısıtları mantıklı olan hedefler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Planlamada aksaklıklar yaşanması durumunda, hedeflerin revize edilmesi bir zayıflık değil, işin devamlılığı için gerekli olan esnek bir yönetim becerisidir.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hedefleri, üretim hedefleriyle paralel tutulmalı; aceleci üretim kararları, güvenlik önlemlerinin önüne geçmemelidir.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name="Slide 3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Molaların Önemi ve Dinlenme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çalışanın zihinsel ve fiziksel olarak toparlanmasını sağlar; sürekli çalışma, hata yapma ihtimalini artırırken molalar bu riski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 sadece fiziksel dinlenme değil, aynı zamanda odaklanmanın tazelenmesi için gerekli olan zihinsel bir mola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molalarını iş alanından uzak, dinlenmeye uygun ortamlarda yapmaları, psikolojik olarak işten kopmalarına ve daha verimli dönmelerine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çalışma sürelerine uygun mola düzenlemeleri işveren tarafından sağlanmalı ve çalışanların bu haklarını kullanmaları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name="Slide 3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Katılımı ve İletişim Kanalları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katılımı, iş süreçlerinin iyileştirilmesinde ve risklerin erken tespit edilmesinde en etkili araçtır; çalışanlar işin uzmanıdır.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Etkili iletişim kanalları, iş yükü veya zaman baskısı gibi sorunların erken aşamada dile getirilmesini sağlar; bu durum kriz yönetimi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İSG kurullarında çalışan temsilcilerinin aktif yer alması, psikososyal risklerin yönetimi konusunda demokratik ve katılımcı bir yapı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sadece sorun bildirmek değil, aynı zamanda süreçlerin iyileştirilmesi için öneri sunmak olarak da kurgulanmalıdır; açık kapı politikası güveni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name="Slide 3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Molasız Uzun Çalışma Sürelerinin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Molasız uzun süreli çalışma, 6331 sayılı İş Sağlığı ve Güvenliği Kanunu kapsamında işverenin gözetme borcu ile çelişen bir organizasyonel uygulamadır. Çalışanların dinlenme aralıkları olmaksızın uzun süre aynı pozisyonda kalması, kas-iskelet sistemi üzerinde kronik zorlanmalara ve ciddi sağlık sorunlarına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çalışma, dikkat dağınıklığına neden olarak iş kazası riskini önemli ölçüde artırmakta ve çalışanların karar verme yetilerini olumsuz etkilemektedir. İşyeri organizasyonunda molaların yasal sınırların altında tutulması veya hiç verilmemesi, iş sağlığı ve güvenliği mevzuatına aykırı bir durum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bir çalışma düzeni, sadece fiziksel değil, aynı zamanda psikososyal risk etmenlerini de tetikleyerek işyerinde verimlilik kaybına ve çalışan memnuniyetsizliğine yol açmaktadır. Çalışma sürelerinin planlanmasında, işin niteliği ve maruz kalınan ergonomik riskler mutlaka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çalışma sürelerini düzenlerken çalışanların biyolojik ihtiyaçlarını ve yasal dinlenme haklarını gözetmekle yükümlüdür; aksi durum hukuki yaptırımları beraberinde getirmektedir.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Ayarlanabilir Ergonomik Ekranlar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yüksekliği, kullanıcının boyuna ve oturma pozisyonuna göre ayarlanabilir olmalıdır; sabit ekranlar için gerekirse yükseltici aparatlar kullanılmalıdır. 6331 sayılı İş Sağlığı ve Güvenliği Kanunu kapsamında işveren, ergonomik düzenlemeleri sağlamakla yükümlüdür; düzenli aralıklarla ekran ayarlarının gözden geçirilmesi, uzun süreli çalışma konforunu artırır. Ayarlanabilir ekipmanlar, farklı fiziksel özelliklere sahip çalışanlar için kişiselleştirilmiş bir çalışma ortamı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name="Slide 3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Yorgunluk Birikimi ve Performans Kaybı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birikimi, vücudun dinlenme fırsatı bulamadan sürekli efor sarf etmesi sonucu ortaya çıkan fizyolojik ve psikolojik bir tükenmişlik durumudur. Bu durum, çalışanların motor becerilerinde yavaşlamaya ve tepki sürelerinde gecikmelere yol açarak iş kazalarına karşı savunmasız kalmalarına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tekrarlı işlerde yorgunluk birikimi, hata yapma oranını katlanarak artırmakta ve kalite standartlarının düşmesine sebep olmaktadır. Kas gruplarının dinlenme aralıkları verilmeden sürekli yüklenmesi, yorgunluk ve ağrı birikimine dönüşerek iş kaybına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Psikolojik açıdan ise yorgunluk, odaklanma yeteneğini zayıflatarak çalışanın işine olan ilgisini ve motivasyonunu ciddi oranda azaltmaktadır. Yorgunluk birikimiyle mücadele etmek, işyerinde sürdürülebilir bir güvenlik kültürü oluşturmanın temel yapı taşlarından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uygulamalarında yorgunluk seviyelerinin takip edilmesi, iş kazalarını önlemede proaktif bir yaklaşım olarak kabul edilmektedir; bu nedenle molalar, sadece bir mola değil, bir iş sağlığı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name="Slide 3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Etkin Mola Planlama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Etkin bir mola planı, yasal dinlenme sürelerinin ötesinde, işin yoğunluğuna ve çalışanların maruz kaldığı fiziksel yükü dengeleyecek şekilde tasarlanmalıdır. 6331 sayılı Kanun ve ilgili yönetmelikler çerçevesinde, molalar çalışanların toparlanmasına fırsat verecek aralıklarla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işin ağırlığı, ortam sıcaklığı ve çalışma temposu gibi faktörler dikkate alınarak mola sıklığı belirlenmelidir. Kısa ve sık molalar, uzun süreli tek bir moladan daha etkili bir toparlanma sağladığı için çalışma düzenine entegre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mola saatlerine uyum sağlaması, işyerinde düzen ve disiplin sağlarken, aynı zamanda işin akışını bozmadan verimliliği de artırmaktadır. Mola saatlerinin işveren tarafından takip edilmesi, iş sağlığı ve güvenliği denetimlerinde önemli bir gösterge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Unutulmamalıdır ki, planlı bir mola sistemi, çalışanların fiziksel ve zihinsel tazelenmesini sağlayarak, meslek hastalıklarının ve iş kazalarının önlenmesinde kritik bir idari tedbirdir.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name="Slide 3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Rotasyonunun Ergonomik Faydaları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çalışanların belirli periyotlarla farklı görev istasyonlarında çalıştırılması prensibine dayanır ve tekrarlı hareketlerden kaynaklanan ergonomik riskleri azaltmada oldukça etkilidir. Bu yöntem, aynı kas gruplarının sürekli zorlanmasını engelleyerek kas-iskelet sistemi hastalıklarının önüne geçmektedir.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uygulaması, çalışanların farklı beceriler kazanmasını sağlayarak işyerindeki esnekliği artırır ve monotonluğu kırarak motivasyonu yükseltir. Çalışanların uzun süre aynı pozisyonda sabit kalmaması, dolaşım sistemini destekleyerek yorgunluk birikimini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Organizasyonel açıdan rotasyon, işin duraksamasını önleyerek operasyonel sürekliliği sağlar ve olası bir aksaklık durumunda alternatif iş gücü desteği oluşturur. İş rotasyon planları, her çalışanın fiziksel kapasitesi ve yetkinliği göz önünde bulundurularak dikkatle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belirtilen ergonomik ilkelerle uyumlu bir rotasyon sistemi, işyerinde güvenli çalışma ortamını destekleyen en güçlü organizasyonel araçlardan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name="Slide 3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Toparlanma ve Sağlıklı Çalışma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Toparlanma stratejileri, sadece işyeri içinde değil, iş dışında da çalışanın fiziksel ve zihinsel sağlığını korumaya odaklanan bütüncül bir yaklaşımı temsil eder. İş yerinde toparlanmayı desteklemek için sıvı alımı, doğru beslenme ve kısa esneme egzersizleri gibi küçük ama etkili alışkanlıklar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 çalışanların yorgunluk belirtilerini fark etmesini ve gerektiğinde destek istemesini sağlayan açık bir iletişim ortamını gerektirir. Yorgunluğun bir zayıflık değil, biyolojik bir süreç olduğu kabul edilerek, buna uygun çalışma düzenleri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aydınlatma, havalandırma ve gürültü düzeyi gibi fiziksel koşulları da çalışanın toparlanma sürecini etkileyen önemli unsurlardır. Sağlıklı bir çalışma kültürü, işin her adımında güvenliği önceliklendiren ve çalışanın sağlığını en değerli varlık olarak gören bir yapıdır.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ile hedeflenen güvenli çalışma ortamı, ancak toparlanma sürelerine saygı duyan ve ergonomik riskleri minimize eden proaktif organizasyonel yaklaşımlarla mümkün olabilecektir.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name="Slide 3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Sirkadiyen Ritim ve Vardiyalı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vücudunun biyolojik saati olan sirkadiyen ritim, gece uykusu ve gündüz aktivitesi üzerine programlanmıştır; gece çalışması bu doğal döngüyü bozarak metabolik süreçleri olumsuz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kapsamında, gece vardiyasında çalışanların biyolojik uyum süreci yakından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Sirkadiyen ritim bozukluğu, dikkat dağınıklığına ve tepki süresinin uzamasına neden olur; bu durum özellikle ağır makine kullanımı gibi yüksek riskli işlerde kaza ihtimalini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vardiya sistemlerini çalışanların biyolojik ihtiyaçlarını gözetecek şekilde düzenlemeli ve sirkadiyen ritimle uyumlu çalışma saatlerini tercih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name="Slide 3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Vardiyalı Çalışmada Uyku Bozulması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vardiyası sonrası gündüz uyumak zorunda kalan çalışanlar, çevresel gürültü ve gün ışığı nedeniyle derin uyku evresine geçmekte zorlanır ve kronik uyku yoksunluğu yaşarlar.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işverene çalışanın genel sağlık durumunu gözetme yükümlülüğü getirir; uyku bozukluğu yaşayan çalışanların tespiti bu kapsamda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Uyku kalitesinin düşmesi, bilişsel fonksiyonların azalmasına ve karar verme mekanizmalarının zayıflamasına yol açar; bu durum uzun vadede ciddi meslek hastalıklarına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kaliteli bir uyku ortamı sağlamak adına bilgilendirme yapılmalı ve vardiya geçişlerinde uyku hijyeni kurallarına uyulması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name="Slide 3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Vardiya Tasarımı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sistemleri tasarlanırken ileriye doğru rotasyon (gündüz-akşam-gece sırasıyla) uygulanması, vücudun biyolojik adaptasyonunu kolaylaştıran en etkili yöntem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postaların değiştirilmesinde çalışanların dinlenmesine olanak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sık vardiya değişimi yapmak yerine, çalışanların sisteme uyum sağlaması için yeterli süre tanınmalı ve vardiya döngüleri mümkün olduğunca uzun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Tasarımlarda, çalışanın iş yükü ve vardiyanın zorluk derecesi dikkate alınarak, gece vardiyasında görev yapanlara daha sık mola imkanı tanınması önerilir.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name="Slide 3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Vardiyalı Çalışanlarda Sağlık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gece vardiyasında çalışanların periyodik sağlık muayeneleri, normal mesai saatlerinde çalışanlara göre daha sık ve kapsamlı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takipleri sırasında özellikle uyku bozuklukları, gastrointestinal sistem hastalıkları ve kardiyovasküler risk faktörleri üzerinde durulmalı, çalışanların genel sağlık durumu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vardiyalı çalışanların sağlık durumlarını değerlendirirken, çalışma saatlerinin bireysel sağlık üzerindeki etkilerini analiz ederek gerekli durumlarda iş değişikliği önermelidir.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sağlık taramaları, vardiyalı çalışmanın tetiklediği meslek hastalıklarının erken teşhisinde ve önlenmesinde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name="Slide 3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Dinlenme Süreleri ve İzinler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Ücretli İzin Yönetmeliği ve ilgili mevzuat çerçevesinde, vardiyalı çalışanların dinlenme süreleri, çalışma yorgunluğunu giderecek şekilde planlanmalı ve kesintisiz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arası dinlenme süreleri, çalışanın fiziksel ve zihinsel olarak kendini yenileyebilmesi için yasal sınırların altında kalmamalı, yeterli toparlanma süresi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vardiyalı çalışanlar için dinlenme odalarını konforlu, sessiz ve dinlenmeye elverişli olacak şekilde düzenlemeli ve bu alanların temizliğini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sürelerinin planlanmasında çalışanların mola saatlerine uyum göstermesi ve bu süreyi verimli geçirmesi, iş kazalarının önlenmesi açısından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name="Slide 3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Monotonluğu ve Tekdüzelik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monotonluğu, çalışanın uzun süre aynı fiziksel veya zihinsel eylemi tekrarlaması sonucu oluşan psikolojik bir yorgunluk durumudur; bu durum 6331 sayılı İş Sağlığı ve Güvenliği Kanunu kapsamında psikososyal risk etmenleri arasında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Tekdüze işler, çalışanın işine olan ilgisini kaybetmesine ve işin gerektirdiği dikkat seviyesinin düşmesine neden olur; bu durum uzun vadede mesleki tükenmişlik ve verimlilik kaybını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tekrarlı iş süreçleri, vücudun belirli kas gruplarının sürekli aynı şekilde yüklenmesine yol açarak kas-iskelet sistemi hastalıklarına zemin hazırlayabilir; bu noktada iş tasarımı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monotonluğu azaltmak için çalışma istasyonlarının ergonomik açıdan yeniden değerlendirilmesi ve iş akışının çeşitlendirilmesi, yasal sorumluluklar gereği işverenin dikkate alması gereken temel bir koruma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Klavye ve Farede Nötr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kullanımında el ve bileklerin düz, nötr bir pozisyonda olması, karpal tünel sendromu gibi kas-iskelet sistemi rahatsızlıklarını önlemek için kritik öneme sahiptir; dirsekler yaklaşık 90 derece açıda olmalı ve kollar vücuda yakın tutulmalıdır. Bu pozisyon, kaslar üzerindeki statik yükü azaltarak uzun süreli çalışmalarda yorgunluğu minimize eder ve 6331 sayılı İş Sağlığı ve Güvenliği Kanunu kapsamında işverenin sağlaması gereken ergonomik çalışma standartlarına uygun bir çalışma ortamı yaratır.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name="Slide 3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Motivasyon ve Dikkat Kaybı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işlerde motivasyon kaybı, çalışanın işin detaylarına karşı duyarsızlaşmasına ve güvenlik prosedürlerini uygulama konusunda isteksizleşmesine yol açan ciddi bir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Dikkat kaybı, özellikle makine kullanımı veya hassas montaj gibi yüksek dikkat gerektiren işlerde iş kazası riskini artırır; bu durum, işin niteliğine göre 6331 sayılı İSG Kanunu kapsamında önleyici tedbir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olan aidiyet duygusunun azalması, işyeri barışını bozabileceği gibi, hatalı üretim oranlarının artmasına ve kalite standartlarının düşmesine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Motivasyonun korunması için çalışanların iş süreçlerine dahil edilmesi ve yaptıkları işin toplam üretim içerisindeki değerinin anlaşılması, dikkat seviyesini canlı tutan önemli bir idari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name="Slide 3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Zenginleştirme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zenginleştirme, çalışanın sorumluluk alanını genişleterek ve ona işin planlanması ile denetimi konusunda yetki vererek, yapılan işi daha anlamlı ve kapsamlı hale getirme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yöntem, çalışanın sadece uygulayıcı değil, sürecin bir parçası olduğunu hissetmesini sağlayarak monotonluktan kaynaklanan psikososyal stresi azaltmaktadır; ilgili İSG mevzuatı kapsamında iş tasarımına yönelik olumlu bir yaklaşımdır.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zenginleştirme ile çalışanlar, kendi işlerinin kalite kontrolünü yapabilir veya iş yöntemlerini iyileştirme konusunda öneri getirebilir; bu durum çalışan özgüvenini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iş zenginleştirme uygulaması için çalışanların yeni sorumluluklar konusunda eğitilmesi ve yaptıkları işin sonuçlarını görmeleri sağlanmalıdır; bu, işyerinde güvenlik kültürünü de güçlendirir.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name="Slide 3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Rotasyonu ile Ergonomik Çözümler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çalışanın belirli aralıklarla farklı görevler arasında yer değiştirmesi prensibine dayanır; bu yöntem, kas-iskelet sistemi üzerindeki statik yüklenmeyi azaltan etkili bir ergonomik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kapsamında da belirtildiği üzere, fiziksel zorlanmayı azaltmak için işin çeşitlendirilmesi ve rotasyonel çalışma, çalışan sağlığı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sistemi sayesinde çalışanlar farklı kas gruplarını kullanma fırsatı bulur, bu da meslek hastalığı risklerini minimize ederek uzun vadeli fiziksel sağlığı korumaktadır.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oluşturulurken, rotasyona giren görevlerin birbirine benzer zorluk seviyesinde olması ve rotasyon sürelerinin çalışan adaptasyonuna uygun planlanması, iş verimliliğinin korunması açısından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name="Slide 3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Çeşitliliği ve Çalışma Motivasyonu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çeşitliliği, çalışanın tek bir göreve odaklanması yerine, yeteneklerini kullanabileceği farklı görev kombinasyonlarına sahip olmasıdır; bu yaklaşım, işin monotonluğunu kırarak zihinsel canlılığı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Çeşitlendirilmiş iş süreçleri, çalışanların yeni beceriler kazanmasına ve işyerindeki esnekliğin artmasına olanak tanır; bu durum 6331 sayılı Kanun'un öngördüğü sağlıklı çalışma ortamı hedefleriyle tam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çeşitliliği sayesinde çalışanlar, gün içerisinde farklı bilişsel seviyelerde görevler üstlenerek sıkılma katsayısını düşürürler; bu da işe olan bağlılığı ve genel iş tatminini olumlu yönde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çeşitlilik sağlamak adına çapraz eğitimler (cross-training) düzenlenmeli ve çalışanların farklı departmanlardaki süreçlere aşinalık kazanması teşvik edilmelidir; bu, hem güvenlik hem de operasyonel devamlılık için bir kazanımdır.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name="Slide 3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Yetersiz İş Rotasyonu ve Sağlık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iş rotasyonu, çalışanların uzun süre aynı kas gruplarını kullanarak sabit pozisyonda çalışmalarına neden olur; bu durum kas-iskelet sistemi rahatsızlıklarının ana tetikleyicisidir. 6331 sayılı İş Sağlığı ve Güvenliği Kanunu kapsamında işveren, işin çalışana uygunluğunu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rotasyonunun eksikliği, vücudun belirli bölgelerinde aşırı yüklenmeye yol açarak kronik yorgunluğa ve meslek hastalıklarına zemin hazırlar. İşyeri hekimi ve uzmanı gözetiminde, çalışanların fiziksel kapasiteleri dikkate alınarak rotasyon sistemleri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yüklenme, kasların uzun süre kasılı kalması sonucu kan dolaşımının yavaşlamasına ve dokuların oksijensiz kalmasına neden olur; bu durum ağrılı sendromlara yol açar. İşyerlerinde ergonomik risk etmenlerinin belirlenmesi, mevzuat gereği zorunlu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eksikliği sadece fiziksel değil, psikososyal açıdan da monotonluğu artırarak iş motivasyonunu düşürür; bu durum iş güvenliği bilincinin azalmasına neden olur. İşveren, risk değerlendirmesi yaparak iş yükünü dengeli dağıtmalıdır.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name="Slide 3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Aynı Kas Yüklenmesi ve Tekrarlı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kas gruplarının sürekli aynı şiddetle yüklenmesi, tendon ve kas dokularında mikro travmalara yol açarak tendinit ve karpal tünel sendromu gibi rahatsızlıkları tetikler. Elle Taşıma İşleri Yönetmeliği uyarınca, yükün vücut üzerindeki etkisi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dokuların iyileşme süresinden daha hızlı yorulmasına neden olur ve zamanla kalıcı hasarlara dönüşebilir. Çalışanların kas-iskelet sistemi üzerindeki yük, periyodik olarak ergonomik değerlendirmelerle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 yüklenmesi, sadece ağır kaldırma ile değil, düşük ağırlıklı ancak çok sayıda tekrarlı işlemle de meydana gelir; bu durum sıklıkla ihmal edilen gizli bir tehlikedir. İşin tasarımı, çalışanın doğal hareket kapasitesine uygun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aynı pozisyonda çalışmak, eklemlerin kısıtlanmasına ve bağ dokularının esnekliğini kaybetmesine neden olur; bu durum iş kazası riskini dolaylı olarak artırır. Çalışanların mola süreleri ve çalışma pozisyonları bu yüklenmeyi azaltacak şekilde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name="Slide 3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Etkili Rotasyon Planı Oluşturma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 hazırlanırken, her çalışanın farklı kas gruplarını kullanacağı şekilde iş istasyonları birbiriyle uyumlu hale getirilmelidir; bu planlama iş güvenliği uzmanı tarafından onaylanmalıdır. Plan, çalışanların becerilerine ve fiziksel özelliklerine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Başarılı bir rotasyon sistemi, çalışanların sadece fiziksel değil, zihinsel olarak da farklı süreçlere dahil olmasını sağlar; bu durum iş verimliliğini ve dikkat seviyesini artırır. Rotasyon, çalışan eğitimi ile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Planlama aşamasında işyerindeki risk faktörleri göz önünde bulundurulmalı; en ağır işten en hafif işe geçişler kademeli ve dengeli bir şekilde kurgulanmalıdır. Rotasyon çizelgeleri, çalışanların görüşleri alınarak oluşturulduğunda daha sürdürülebilir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planının etkinliği, düzenli aralıklarla yapılacak ergonomik ölçümlerle denetlenmeli; gerekirse sistem revize edilmelidir. İşveren, rotasyonun çalışan sağlığı üzerindeki olumlu etkilerini takip etme sorumluluğuna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name="Slide 3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Çeşitlendirme ve Ergonomik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çeşitlendirmesi, çalışanın görev yelpazesini genişleterek tek bir bölgeye odaklanan fiziksel stresi dağıtmayı hedefler; bu yöntem ergonomik iyileştirmenin temel taşlarından biridir. Çeşitlendirme, işin bütünselliğini bozmadan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Çeşitlendirme sayesinde çalışan, gün içerisinde farklı duruş şekilleri kullanarak statik yükü dinamik harekete dönüştürür. Bu geçişler, kasların dinlenmesine olanak tanıyan doğal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çeşitliliği, sadece fiziksel yükü azaltmakla kalmaz, aynı zamanda çalışanın iş sürecine olan hakimiyetini artırarak daha bilinçli bir çalışma ortamı yaratır. İşyerinde yapılacak düzenlemeler, mevzuata uygun şekilde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Çeşitlendirme uygulamalarında çalışanların yetkinlikleri göz önünde bulundurulmalı; her çeşitlendirme, yeni bir işe uyum süreci gerektirebileceği için gerekli eğitimler verilmelidir. Bu yaklaşım, uzun vadeli meslek hastalığı önleme stratejisidir.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name="Slide 3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KİSR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Kas-İskelet Sistemi Rahatsızlıkları (KİSR) önleme çalışmaları, işin tasarlanması aşamasında başlamalı; ergonomik mühendislik çözümleri ile riskler kaynağında yok edilmelidir. Bu süreç 6331 sayılı Kanun'un temel prensibi olan risklerden kaçınma ilkesiyle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KİSR önleme stratejilerinde, çalışanlara doğru duruş ve kaldırma teknikleri konusunda periyodik eğitimler verilerek farkındalık düzeyi yüksek tutulmalıdır. Eğitimler, uygulamalı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yapılan düzenli gözlemler ve ramak kala bildirimleri, KİSR risklerinin erken teşhis edilmesinde kritik bir rol oynar. İşveren, bu bildirimleri değerlendirerek gerekli iyileştirmeleri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KİSR önleme programları, işyeri sağlık birimi ve İSG uzmanı işbirliği ile yürütülmeli; sonuçlar yıllık değerlendirme raporlarında yer almalıdır. Erken müdahale, meslek hastalıklarını önlemede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name="Slide 3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Ergonomik Tehlikeler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Bilek Desteklerinin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Bilek destekleri, klavye veya fare kullanımı sırasında bileğin masa yüzeyi ile temasını yumuşatmak ve nötr pozisyonu korumak amacıyla tasarlanmıştır; ancak bu destekler bileği yukarı doğru bükmek için değil, sadece dinlenme anında destek sağlamak için kullanılmalıdır. Kullanım sırasında bileklerin destek üzerine baskı yapmaması, sadece avuç içinin veya bilek kısmının hafifçe temas etmesi, kan dolaşımını engellememek ve sinirlere baskı yapmamak adına 6331 sayılı Kanun gereği ergonomik ekipman seçiminde dikkat edilmesi gereken temel bir kuraldır.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name="Slide 350">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Hareketlerinden Kaçınma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sık kullanılan ekipmanların, kolların doğal erişim mesafesi içerisinde tutulması, aşırı uzanma hareketlerini engelleyerek omuz ve sırt bölgesindeki gerginliği azaltır; klavye ve farenin vücuda çok uzak yerleştirilmesi, sürekli öne doğru eğilmeye yol açarak duruş bozukluklarına sebebiyet verir. İlgili İSG mevzuatı uyarınca, ekipmanların yerleşimi çalışanın fiziksel özelliklerine göre ayarlanmalı ve omuzların geriye çekik, rahat bir pozisyonda kalması sağlanarak çalışma verimliliği ile çalışan sağlığı bir arada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Yumuşak Tuşlama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tuşlarına gereğinden fazla kuvvet uygulayarak sert basmak, parmak ve el bileği eklemlerinde aşırı yüklenmeye yol açarak tendinit gibi mesleki rahatsızlıkların oluşumunu hızlandırabilir; bu nedenle tuşlara sadece gerekli olan minimum kuvvetle, hafifçe basılması önerilir. Çalışanların bu konuda bilinçlendirilmesi, 6331 sayılı Kanun kapsamındaki eğitimlerin bir parçası olarak değerlendirilmeli ve özellikle yoğun veri girişi yapan personelin, tuşlama sırasında parmaklarını serbest ve gevşek tutarak kas gerginliğini azaltması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Fare Yakınlığı ve Kullanım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Fareyi klavyeye mümkün olduğunca yakın konumlandırmak, fareye ulaşmak için kolun sürekli olarak yana doğru açılmasını (abduksiyon) engelleyerek omuz ağrılarının önüne geçer; fare kullanımı sırasında elin tümüyle fare üzerine yerleştirilmesi ve parmakların doğal bir kavis alması sağlanmalıdır. Ergonomik düzenlemelerde, farenin çalışma yüzeyinde geniş bir alana sahip olması ve el bileğinin fareyi hareket ettirirken zemin üzerinde sürüklenmemesi, olası sürtünme kaynaklı tahrişlerin ve kas zorlanmalarının önlenmesi açısından büyük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Masa Yüksekliği ve Ergonomik Düzen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yüksekliği, kullanıcının boyuna ve yapılan işin türüne göre ayarlanmalıdır; sabit yükseklikteki masalar uzun vadede ciddi ergonomik riskler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ergonomik riskleri değerlendirmekle yükümlüdür ve çalışma alanlarını çalışan sağlığına uygun hale getirmelidir.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Ayarlanabilir masa sistemleri, çalışanların gün boyu değişen duruş pozisyonlarına uyum sağlayarak kas ve iskelet sistemi rahatsızlıklarını minimize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yüzeyinin yüksekliği belirlenirken, klavye ve fare kullanımında bileklerin nötr pozisyonda kalmasına özen gösterilmeli ve omuzlar serbest bırakılmalıdır.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 İşi İnsana Uyarlama Bilimi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iş sistemlerini çalışanların fiziksel ve zihinsel kapasitelerine uygun hale getiren disiplinlerarası bir bilim dalıdır; temel amacı işin insana uygunluğunu sağlayarak konforu artırmaktır.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ergonomi, vücut duruşu, elle taşıma ve tekrarlı hareketler gibi biyomekanik risk faktörlerini inceler; kas-iskelet sistemi hastalıklarını önlemek için çalışma ekipmanlarını optimize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Bilişsel ergonomi, zihinsel iş yükü, karar verme süreçleri ve insan-makine etkileşimi gibi faktörlere odaklanır; stresin azaltılması ve hata payının düşürülmesi için arayüz tasarımlarını iyileştirir.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Örgütsel ergonomi, çalışma saatleri, ekip çalışması ve vardiya düzenleri gibi sistemik yapıları optimize ederek iş süreçlerinin daha verimli ve sağlıklı şekilde yönetilmesini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Dirsek Hizası ve Kol Duruşu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dirseklerin 90 ile 100 derece açıyla bükülmesi, omuz ve boyun bölgesindeki gerginliği azaltarak kas yorgunluğunu önleyen en ideal pozisyondur.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yüksekliği, dirsek hizasında veya hemen altında olacak şekilde konumlandırılmalı; bu düzenleme, dirsek üzerinde oluşan baskıyı ortadan kaldırmaktadır.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Dirsekleri desteklemek için kolçaklı sandalyeler kullanılmalı ve kolların masa yüzeyine doğal bir açıyla uzanması sağlanarak dirsek eklemi üzerindeki yük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Dirseklerin masa kenarına sert bir şekilde dayanması sinir sıkışmalarına yol açabilir; bu nedenle masa kenarlarının yuvarlatılmış olması ergonomik açıdan büyük bir önem arz 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Alanı ve Bacak Hareketliliği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altındaki boşluk, ayakların serbestçe hareket edebilmesi ve kan dolaşımının engellenmemesi için yeterli genişlikte ve derinlikte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 yere düz bir şekilde tam basmalı veya gerekirse ayak destek ünitesi kullanılarak dizlerin kalça hizasında veya biraz üzerinde kalması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altındaki kablo kanalları, çöp kutuları veya depolama üniteleri ayak hareketlerini kısıtlamamalı; bu alanlar her zaman temiz ve engelsiz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oturma pozisyonlarında, ayakların serbest hareket edebilmesi vücudun ağırlık merkezini destekleyerek bel bölgesindeki baskıyı önemli ölçüde hafifletmektedir.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 Kullanılan Ekipmanlara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içerisinde en sık kullanılan ekipmanlar, örneğin telefon veya not defteri, uzanma mesafesi içerisinde ve ek bir çaba gerektirmeyecek şekilde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kullanılan objelerin uzağa yerleştirilmesi, sürekli gövde rotasyonu veya öne eğilme gerektirerek bel fıtığı ve kas zorlanması gibi riskleri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alanındaki yerleşim, birincil çalışma bölgesinde (yakın mesafe) sık kullanılan, ikincil bölgede ise nadir kullanılan eşyaların bulunması prensibine göre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mesafesinin aşılması, omuz ve sırt kaslarında gereksiz gerilmelere neden olur; bu nedenle çalışma alanı organizasyonu, vücut hareketlerini kısıtlamadan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Düzenli Çalışma Ortamı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üzerindeki düzen, iş verimliliğini artırmanın yanı sıra zihinsel odaklanmayı kolaylaştırır ve gereksiz fiziksel hareketlerin önüne geçerek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Masa yüzeyinde bulunması gereken dokümanlar ve araçlar, iş akışını bozmayacak şekilde sınıflandırılmalı ve çalışma yüzeyini gereksiz yere işgal etmemelidir.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Kablo yönetimi, masa üzerindeki kalabalığı azaltarak hem görsel kirliliği önler hem de takılma veya düşme gibi iş kazası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çalışma alanı, 6331 sayılı İSG Kanunu ve ilgili mevzuat gereği işverenin sağlaması gereken temel iş güvenliği ve hijyen şartlarından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Aydınlatma ve Ekran Yansımaları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aydınlatma, yansımaları ve parlamaları önleyecek şekilde düzenlenmelidir; Ekranlı Araçlarla Çalışmalarda Sağlık ve Güvenlik Önlemleri Hakkında Yönetmelik gereği ışık kaynakları ekran üzerinde kamaşma yaratmamalıdır.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genel aydınlatma, ekranın parlaklığı ile uyumlu olmalı ve doğrudan ekran üzerine düşen yapay ışık kaynakları difüzörler kullanılarak dengelenmelidir.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yüzeyindeki yansımalar, çalışanların odaklanmasını zorlaştırarak göz yorgunluğuna ve zihinsel strese neden olabilir; bu durum iş verimliliğini düşüren önemli bir ergonomik risk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ekranın konumunu ve ışık kaynaklarının yerleşimini yansımaları minimize edecek şekilde periyodik olarak kontrol etmeli ve gerekli durumlarda yerleşim planını güncellemelidir.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Ekranın Doğal Işığa Konumu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 pencerelerden gelen doğal ışığa dik bir konumda yerleştirilmelidir; bu yerleşim, gün boyu değişen güneş ışığının doğrudan ekrana vurmasını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Doğal ışığın ekranın arkasından gelmesi, ekran üzerinde yansıma yapmasa bile çalışanın gözünde kamaşma yaratabilir; önden gelmesi ise doğrudan yansıma ve parlama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işyeri yerleşim planlarında doğal aydınlatmanın ergonomik kriterlere göre optimize edilmesini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Ofis düzeninde pencereler ile ekran arasındaki açı, ışığın kamaşma yaratmayacağı şekilde ayarlanmalı ve ihtiyaç duyulduğunda dikey jaluziler veya perdeler ile ışık kontrol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Kontrast ve Parlaklık Ayarları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parlaklığı ve kontrastı, ortam aydınlatmasıyla uyumlu olacak şekilde kişisel tercihe ve çalışma koşullarına göre ayarlanmalıdır; Ekranlı Araçlarla Çalışmalarda Sağlık ve Güvenlik Önlemleri Hakkında Yönetmelik bu ayarların önemini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yüksek parlaklık ayarları gözlerde kamaşma ve yorgunluk yaratırken, çok düşük kontrast değerleri yazıların okunmasını zorlaştırarak gözlerin daha fazla çaba sarf etmesine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üzerindeki karakterlerin netliği, arka plan ile olan kontrast farkının yeterli olmasıyla doğrudan ilişkilidir; metinler ile zemin arasındaki kontrastın keskinliği okunabilirliği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gün içinde değişen ortam ışığına göre ekran ayarlarını optimize etmeli ve gereksiz parlaklık seviyelerinden kaçınarak göz konforlarını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Anti-Glare ve Ekran Koruması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Yansımaları azaltmak için tasarlanmış anti-glare (parlama önleyici) filtreler, ekran yüzeyindeki ışık dağılımını düzenleyerek göz üzerindeki baskıyı önemli ölçüde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Çalışmalarda Sağlık ve Güvenlik Önlemleri Hakkında Yönetmelik, ekranın kullanıcıyı rahatsız etmeyecek şekilde net görüntüler sunmasını ve parlamaları önleyici tedbirlerin alınmasını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temizliği, anti-glare özelliğinin etkin çalışması için kritik öneme sahiptir; ekran üzerindeki toz ve parmak izleri ışığı kırarak parlamayı artırabilir ve görüntü kalitesini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Antistatik özellikli ekran koruyucu katmanlar, sadece parlamayı önlemekle kalmaz, aynı zamanda toz birikimini azaltarak ekranın daha uzun süre temiz kalmasını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Konforu ve Dinlenme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Ekranlı araçlarla uzun süreli çalışmalarda göz sağlığını korumak için 20-20-20 kuralı uygulanmalıdır; her 20 dakikada bir 20 fit (6 metre) uzağa 20 saniye boyunca bakmak göz yorgunluğunu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Bilinçli göz kırpma alışkanlığı, ekran karşısında azalan kırpma refleksini telafi ederek göz kuruluğunu önler ve göz yüzeyinin nemli kalmasını sağlar; bu basit yöntem uzun vadeli göz sağlığı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mesafesi, göz hizasından yaklaşık 50-70 cm uzaklıkta olmalı ve ekranın üst kenarı göz hizasında veya biraz altında konumlandırılmalıdır; bu pozisyon göz kaslarının daha az yorulmasını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ekranlı araçlarla çalışan personele periyodik göz muayenesi imkanı sağlamalı ve çalışanların şikayetlerini dikkate alarak ergonomik iyileştirmeler yapmalıdır.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Desteği Kullanımı ve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masasında otururken ayakların yere tam basması ergonomik açıdan kritik bir öneme sahiptir; eğer ayaklar yere ulaşmıyorsa, bacakların sarkması uyluk altında baskı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çalışanlara uygun çalışma ekipmanı sağlamakla yükümlüdür; ayak desteği, bu yükümlülüğün bir parçası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kullanımı, bacakların doğru açıda durmasını sağlayarak vücut ağırlığının dengeli dağıtılmasına yardımcı olur; böylece alt ekstremite üzerindeki statik yük azaltılır.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Kişiye Uygunlaştırılması (6331 Md. 5)</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5. maddesi gereği, işveren işyerinde yapılan işin çalışanlara uygunluğunu sağlamakla yükümlüdür; özellikle tasarım aşamasında ergonomik kriterler dikkate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kişiye uygunlaştırılması, iş ekipmanlarının, çalışma yöntemlerinin ve üretim süreçlerinin çalışanların fiziksel özelliklerine göre seçilmesi ve düzenlenmesi anlamına gelir; bu yaklaşım tehlikelerin kaynağında yok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Tekdüze iş yapma zorunluluğunun ve sağlık üzerindeki olumsuz etkilerin azaltılması için işin içeriği çeşitlendirilmeli, çalışanların fiziksel sınırlarını aşan zorlamalardan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işlerinde, çalışanların vücut yapısı ve taşıma kapasitesi göz önünde bulundurulmalı; gerekiyorsa mekanik yardımcılara başvurularak riskler minimize edilmelidir (Elle Taşıma İşleri Yönetmeliği).</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Dolaşımını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dizlerin ve bacakların doğru konumda tutulmasını sağlayarak alt ekstremitelerdeki kan dolaşımını destekler; bu durum, uzun süreli oturmalarda oluşabilecek ödem ve şişlik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ergonomi prensipleri ve 6331 sayılı Kanun, vücut sistemlerinin zorlanmaması gerektiğini belirtir; uygun destek kullanımı, toplardamar dönüşünü kolaylaştırarak yorgunluğu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 dolaşımının düzgün seyretmesi, bacaklarda oluşabilecek uyuşma ve karıncalanma hissini önler; böylece çalışan, uzun süreli oturma pozisyonunda daha az rahatsızlık hisseder.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Duruş Düzeltme ve Omurga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kullanımı, vücudun sandalye üzerinde daha dik ve dengeli bir pozisyonda kalmasına yardımcı olur; bu sayede omurganın doğal kavisleri korunur ve kamburlaşma gibi yanlış duruşlar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 ergonomisi, kas-iskelet sistemi hastalıklarını önlemek adına proaktif adımlar atılmasını zorunlu kılar; ayak desteği bu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bir duruş, sadece bel değil, aynı zamanda boyun ve omuz bölgesindeki gerilimi de azaltır; destek kullanımı, vücudun tüm ağırlık merkezini optimize ederek kas yorgunluğunu belirgin şekilde düşürür.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Ayarlanabilir Desteklerin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desteklerinin yükseklik ve eğim açısından ayarlanabilir olması, farklı boy ve oturma alışkanlıklarına sahip çalışanların ihtiyaçlarına uyum sağlamak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ekipmanların çalışanların fiziksel özelliklerine göre uyarlanmasını şart koşar; sabit ve ayarlanamayan destekler, bazen yanlış duruşa neden olabileceği için tercih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Kullanıcı, ayak desteğini kendi bacak boyuna ve sandalye yüksekliğine göre en rahat açıda sabitleyebilmelidir; kişiselleştirilebilir ekipman, ergonomik verimliliği maksimize eden temel bir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Konfor ve İş Verimliliği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konfor, çalışanların odaklanma süresini ve iş verimliliğini doğrudan etkiler; ayak desteği gibi basit ama etkili çözümler, fiziksel rahatsızlıkları azaltarak işe motivasyonu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çalışma ortamının çalışanların fiziksel ve ruhsal sağlığını destekleyecek şekilde düzenlenmesini teşvik eder; konfor, bu bütünsel yaklaşımın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Fiziksel yorgunluğun azaldığı bir ortamda, hata yapma oranı düşer ve çalışanların genel memnuniyeti artar; ergonomik düzenlemeler, işyerinde sürdürülebilir bir çalışma kültürü oluşturulmasına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Mikro Molalar ve 20-20-20 Kuralı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Mikro molalar, çalışanların kas-iskelet sistemi üzerindeki statik yükü azaltmak için tasarlanmış kısa, 1-2 dakikalık aralardır.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20-20-20 kuralı, her 20 dakikada bir 20 fit (yaklaşık 6 metre) uzağa 20 saniye boyunca bakarak göz yorgunluğunu minimize etmeyi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uygulamalar, 6331 sayılı İş Sağlığı ve Güvenliği Kanunu kapsamında işverenin sağlaması gereken güvenli çalışma ortamı ve iş sağlığı önlemleriyle uyumludur.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mikro molaları sadece dinlenmek için değil, aynı zamanda vücut postürlerini düzeltmek ve kan dolaşımını canlandırmak için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Kısa ve Sık Molaların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hareketsiz çalışma, kan dolaşımını yavaşlatarak yorgunluğu artırır; bu nedenle 60 dakikada bir 5-10 dakikalık kısa molalar verimliliği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Kısa molalar, vücudun toparlanmasına yardımcı olurken zihinsel odaklanmayı tazeler ve uzun vadede meslek hastalıklarının oluşma riskini belirgin düzeyde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sürelerinin düzenlenmesi, ilgili İSG mevzuatı gereği işverenin çalışanlarına tanıması gereken dinlenme hakları çerçevesinde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esnasında işten tamamen uzaklaşmak, bilişsel yükü hafifletir ve çalışanın işe daha yüksek enerjiyle geri dönmesini destekleyen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Duruşu Kırmak ve Duruş Değiştirme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 kasların sürekli aynı pozisyonda kasılı kalmasına neden olarak dokularda yorgunluk ve ağrıya yol açar; postür sık sık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oturma pozisyonunu ayarlamak, ayakların yere tam basmasını sağlamak ve sırt desteğini kullanmak, kas-iskelet sistemi sağlığı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gibi mevzuat, ergonomik çalışma şartlarının sağlanmasını ve tekrarlı hareketlerden kaçınılmasını zorunlu kılan hükümler içermektedir.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 içerisinde farklı çalışma pozisyonları denemek veya ayakta çalışma imkanı varsa bunu kullanmak, omurga üzerindeki baskıyı dağıtarak kronik ağrıları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Kas Gerginliğini Azaltan Germe Egzersizleri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Germe egzersizleri, özellikle boyun, omuz, sırt ve el bileği bölgelerindeki kas gerginliğini azaltarak tendinit gibi rahatsızlıkları önlemeye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germe hareketi yavaş ve kontrollü yapılmalı, kaslarda hafif bir gerilme hissedilince durulmalı ve ani hareketlerden kesinlikle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uygulanan germe programları, çalışanların fiziksel dayanıklılığını artırırken, 6331 sayılı İSG Kanunu gereğince işverenin aldığı koruyucu önlemleri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germe egzersizi, kasların esnekliğini koruyarak iş kazası riskini ve meslek hastalığına bağlı işgücü kaybını önemli oranda azaltmaktadır.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Sağlığı ve Vizüel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 karşısında uzun süre çalışmak, göz kırpma sayısını azaltarak göz kuruluğuna ve dijital göz yorgunluğuna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Gözleri dinlendirmek için ekran parlaklığını ortam ışığına göre ayarlamak ve düzenli aralıklarla uzak noktalara odaklanmak görme sağlığını korur.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ergonomik düzenlemeler, ilgili İSG mevzuatı kapsamında çalışanların görsel konforunu artıracak şekilde tasarlanmalı ve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yorgunluğu belirtileri hissedildiğinde, ekranı bırakıp birkaç dakika gözleri kapatmak veya farklı yönlere bakmak, görsel sistemin toparlanmasını hızlandırır.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Kaldırmanın Temel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kaldırmadan önce diz çökerek vücut ağırlık merkezini yüke yaklaştırın; bu yöntem omurga üzerindeki baskıyı doğrudan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Sırtınızı dik tutarak omurganın doğal S eğrisini koruyun; kambur duruş, diskler üzerindeki yükü dengesiz dağıtarak fıtık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vücudunuza mümkün olduğunca yakın tutun; ağırlık merkezinden uzaklaşan her santimetre, bel kaslarınız üzerindeki kuvvet etkisini katlayarak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ağırlığı ve fiziksel özellikleri dikkate alınarak en uygun kaldırma pozisyonu belirlenmelidir.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Verimlilik ve Sağlık Dengesi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iyileştirmeler, kas-iskelet sistemi hastalıklarını (KİSH) azaltarak çalışanların işe devamlılığını artırır ve uzun vadede işletme maliyetlerini düşüren en etkili koruyucu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konfor, çalışanların odaklanma süresini uzatır ve hata yapma riskini azaltır; bu da doğrudan üretim kalitesine ve operasyonel verimliliğe olumlu yansır.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Yorgunluğun azaltılması, iş kazalarının en önemli nedenlerinden olan dikkat dağınıklığını önler; ergonomik düzenlemeler, çalışanların enerjilerini daha verimli kullanmalarına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Sağlıklı bir çalışma ortamı, çalışan motivasyonunu ve işletmeye olan bağlılığı artırır; ergonomik önlemler sayesinde iş tatmini yükselirken işe bağlı kazaların oranı önemli ölçüde düşer.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Bacak Kaslarıyla Güçlü Kalkış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yerden kaldırırken kuvveti bel kaslarınızdan değil, bacaklarınızın en güçlü kas grubu olan quadricepslerden alın.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Ayaklarınızı omuz genişliğinde açarak dengeli bir taban oluşturun; bu, kaldırma sırasında oluşabilecek savrulmaları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Kalkış esnasında nefesinizi tutmayın; kontrollü bir nefes alışverişi, iç karın basıncını destekleyerek omurga stabilitesine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işçiye bu tür biyomekanik prensipleri içeren eğitimleri vermekle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Kontrollü Hareket ve Stabilite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işlemini yaparken ani ve sarsıntılı hareketlerden kaçının; her hareket akıcı ve yavaş bir tempoda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taşırken gövdenizi döndürmeyin; yön değiştirmek gerekiyorsa ayaklarınızı kullanarak tüm vücudunuzla dönün.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tutuşunuzun güvenli olduğundan emin olun; kaygan veya dengesiz yükler beklenmedik kas tepkilerine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düşmesi veya devrilmesi durumunda çevredeki diğer çalışanlar için de risk oluşabileceği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Yol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taşımaya başlamadan önce yürüyeceğiniz yolu gözden geçirin; takılıp düşmeye neden olacak engelleri temizleyin.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güzergahının aydınlatmasının yeterli olduğundan emin olun; karanlık alanlar derinlik algısını bozarak kaza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görüşünüzü kapatmadığından emin olun; görüş alanı kısıtlıysa yardım isteyin veya taşıma aracından faydalanın.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işyerindeki çalışma ortamının güvenli hale getirilmesi sorumluluğunu işverene yüklemektedir.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Fiziksel Hazırlık ve Isınma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yük kaldırma işine başlamadan önce omuz, bel ve bacak kaslarınızı hafif esneme hareketleriyle ısıtın.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taşıma işlerinde periyodik molalar vererek kas yorgunluğunu minimize edin; yorgun kaslar koruyucu reflekslerini kaybeder.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öncesi kısa bir esneme rutini, kas-iskelet sistemi hastalıklarını önlemede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çalışanların fiziksel kapasitelerinin üzerinde yük taşımamaları gerektiğini ve bu konuda gerekli sağlık gözetiminin yapılmasını şart koşar.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Taşıma İşlerinde Yük Limitleri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yüklerin güvenli taşınması için temel referans değerler belirlenmiştir; yetişkin erkek çalışanlar için maksimum 25 kg, kadın çalışanlar için ise 15 kg olarak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değerler ideal koşullarda geçerli olup, yükün fiziksel özellikleri, taşıma mesafesi ve çevresel faktörler dikkate alınarak daha düşük seviyelerde tutulması gerekmektedir; işveren, bu limitleri aşan yükler için mekanik araç desteği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tek başına belirleyici değildir; yükün hacmi, kavrama kolaylığı ve dengesizliği gibi unsurlar, belirlenen bu yasal limitlerin altında bile ciddi kas-iskelet sistemi hastalıklarına yol açabilmektedir.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fiziksel kapasiteleri arasındaki farklar gözetilmeli ve işe giriş muayeneleri ile periyodik sağlık kontrolleri, bireylerin taşıyabileceği yük kapasitesinin belirlenmesinde temel veri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Manuel Taşımada Risk Temelli Yaklaşım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temelli yaklaşım, sadece yükün ağırlığına değil, taşıma işleminin tüm aşamalarına odaklanan bütüncül bir değerlendirme sürecidir; bu süreç, Elle Taşıma İşleri Yönetmeliği çerçevesinde zorunlu tutulan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sırasında yükün ağırlığı, büyüklüğü, sertliği, keskin kenarları ve taşıma işleminin yapılacağı zeminin kayganlığı gibi çevresel faktörler detaylı olarak incelenmelidir; riskler, kaynağında yok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manuel taşıma işlemlerinde risk değerlendirmesi yaparken çalışanların görüşlerini almalı ve işin yapıldığı ortamın ergonomik düzenlemelerini, iş kazalarını önleyecek şekilde yeniden yapılandırmalıdır.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 ile hareket edilmeli; yapılan risk değerlendirmeleri, iş süreçlerinde bir değişiklik olduğunda veya herhangi bir ramak kala olayı yaşandığında derhal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Gövdeden Uzaklık ve Ergonomik Duruş</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vücuttan uzaklaştırmak, bel omurlarına binen baskıyı katlayarak artırır; yük vücuda ne kadar yakın tutulursa, kaldıraç etkisi o kadar azalır ve omurga üzerindeki yük dağılımı daha dengeli hale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sırasında yükü gövdeye yakın tutmak, kas-iskelet sistemi üzerindeki stresi minimize eder; yükü kollarla ileri uzatarak taşımak, bel fıtığı ve kas zorlanmaları gibi meslek hastalıklarına davetiye çıkarmaktadır.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kaldırırken gövdeyi dik tutmak ve yükü vücuda yakın konumlandırmak, belin doğal eğrisini korumaya yardımcı olur; bu teknik, elle taşıma işlemlerinde temel bir güvenlik kuralı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çalışanlara, yükü vücuda yakın tutarak taşımanın biyomekanik avantajları uygulamalı olarak anlatılmalı ve doğru taşıma teknikleri konusunda periyodik eğitimler verilerek alışkanlık kazanmaları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Frekansı ve Yorgunluk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yükün ne kadar ağır olduğu kadar, ne sıklıkla taşındığı da hayati önem taşır; yüksek frekanslı taşıma işlemleri, kasların dinlenmesine fırsat vermediği için kümülatif yorgunluğa ve kronik yaralanmalara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frekansı arttıkça, güvenli yük ağırlık limitleri aşağı çekilmelidir; kısa aralıklarla tekrarlanan taşıma işlerinde, yorgunluğun birikmesi hata yapma riskini ve kaza ihtimalini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organizasyonu sırasında, taşıma frekansını azaltmak için rotasyon yöntemi kullanılmalı ve çalışanların aynı kas gruplarını sürekli kullanması engellenerek iş yükü dengeli bir şekilde dağıtılmalıdır.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Molalar, çalışanların kas yorgunluğunu giderecek şekilde düzenlenmeli ve yüksek frekanslı taşıma işlerinde çalışanlara dinlenme süreleri tanınarak, fiziksel kapasitelerinin korunması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Bireysel Kapasite ve Ergonomik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çalışanın fiziksel kapasitesi, yaşı, cinsiyeti ve kas yapısı farklıdır; bu nedenle, aynı yük her çalışan için farklı bir risk düzeyi oluşturur ve iş atamaları bu farklılıklar gözetilerek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Bireysel farklılıklar, sağlık gözetimi süreçleri ile takip edilmeli ve kronik kas-iskelet sistemi rahatsızlığı olan çalışanlar, ağır yük taşıma gerektiren işlerden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fiziksel sınırlarını bilmesi ve zorlayıcı işlerden kaçınması, güvenlik kültürü açısından kritiktir; işveren, çalışanları sınırlarını aşmamaları konusunda teşvik etmeli ve geri bildirim mekanizmaları kurmalıdır.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uyum, sadece işin çalışana göre düzenlenmesi değil, çalışanın da işe fiziksel olarak hazır olmasıdır; düzenli egzersiz ve sağlıklı yaşam bilinci, bireysel dayanıklılığı artırarak işe bağlı yaralanmaları azaltır.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Nötr Omurga ve Hareket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Manuel taşıma işlerinde omurganın doğal S kıvrımını korumak için nötr pozisyonun sürdürülmesi hayati önem taşır; ağır nesneleri kaldırırken bel bükülmemeli, dizlerden destek alınarak çömelme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Vücut ağırlığı ayaklar arasında dengeli dağıtılmalı ve yük vücuda olabildiğince yakın tutulmalıdır; yükten uzaklaşmak, bel bölgesine binen baskıyı katlayarak artırır ve ciddi yaralanmalara davetiye çıkarır.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 değiştirme ihtiyacı olduğunda bel bölgesini döndürmek yerine, tüm vücut ayak hareketleriyle birlikte döndürülmelidir; belin bükülerek dönmesi omurlar arası disklere aşırı yük bindirir.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yükün vücuda yakın tutulması ve ani hareketlerden kaçınılması, ergonomik çalışma prensiplerinin temelini oluşturur; bu teknikler kalıcı bel hasarlarını önler.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Güvenliğinde Ergonominin Yeri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 6331 sayılı İş Sağlığı ve Güvenliği Kanunu kapsamında risk değerlendirmesi sürecinin ayrılmaz bir parçasıdır; tehlikelerin tanımlanması aşamasında ergonomik riskler mutlaka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gerçekleştirilen risk değerlendirmelerinde, tekrarlı hareketler, zorlayıcı vücut duruşları ve uygunsuz çalışma ortamı koşulları gibi ergonomik etmenler puanlanarak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hastalıklarının önlenmesinde ergonomik önlemler, toplu koruma yöntemleri arasında yer alır; mühendislik çözümleri ile risk kaynağının kontrol altına alınması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 sadece fiziksel yaralanmaları değil, aynı zamanda iş stresine bağlı psikososyal riskleri de azaltarak genel İSG yönetim sisteminin başarısını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Twisting (Gövde Dönüşü) ve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Gövdenin ağırlık altındayken sağa veya sola döndürülmesi (twisting), bel fıtığı oluşumunun en yaygın nedenlerinden biridir; omurga dönme hareketine karşı biyomekanik olarak zayıftır ve direnç gösteremez.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ağır bir yükü kaldırıp yan tarafa bırakırken gövdeyi çevirmek, disklerin asimetrik sıkışmasına ve doku zedelenmelerine yol açar; bu hareketten kesinlikle kaçınılması gereken kritik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yükün taşınması veya bırakılması gereken yer yan taraftaysa, vücut ayaklar yardımıyla bir bütün olarak döndürülmelidir; böylece omurga üzerindeki tork etkisi minimize edilir ve yük güvenli bir şekilde aktarılır.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çalışma kuralları gereği, çalışma alanı düzenlenirken yüklerin transfer noktaları vücut önünde olacak şekilde planlanmalıdır; dönme hareketi gerektiren işlemler, ciddi yaralanma riskini artırdığı için sınırlandırılmalıdır.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Karın Kası Desteği ve Stabilizasyon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karın kaslarının hafifçe kasılması, omurga etrafında doğal bir destek kalkanı oluşturur; bu stabilizasyon, bel bölgesine binen yükü azaltarak omurları korumaya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Nefes tutmak yerine, kontrollü ve derin nefes alıp verme tekniği ile karın içi basıncının ayarlanması gerekir; bu yöntem, ağır yükleri kaldırırken omurgaya binen baskının dengelenmesini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Karın kaslarını aktif tutmak, özellikle belin alt kısmındaki kas gruplarını destekleyerek ani yüklenmelerde oluşabilecek zedelenmeleri engeller; bu teknik düzenli bir alışkanlık haline getirilmelidir.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çerçevesinde, çalışanın fiziksel kapasitesine uygun hareket etmesi teşvik edilir; karın kası desteği, doğru kaldırma tekniğinin ayrılmaz bir parçası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 Kemerleri ve Kullanım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kemerleri, yanlış kaldırma tekniklerini telafi eden bir çözüm değil, sadece destekleyici ekipmanlardır; bu kemerlere aşırı güvenmek, bel kaslarının zayıflamasına ve yanlış güven duygusuna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ve sürekli bel kemeri kullanımı, vücudun kendi doğal stabilizasyon mekanizmalarını köreltebilir; kemerler yalnızca çok ağır yüklerin taşınması gereken zorunlu durumlarda kısa süreli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 kemeri kullanımı yerine, doğru kaldırma tekniklerinin ve ergonomik çalışma prensiplerinin benimsenmesi kalıcı çözüm sağlar; kemer, sadece yardımcı bir araçtır ve tek başına koruyucu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bel kemeri kullanımı ile ilgili kararlar, risk değerlendirmesi sonuçlarına göre uzman görüşü alınarak verilmelidir; kemerlerin yanlış seçimi veya kullanımı, faydadan çok zarar getirebilir.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Kaldırma Protokolü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 kaldırmadan önce ağırlık kontrolü yapılmalı ve eğer yük çok ağırsa yardım istenmeli veya yardımcı ekipman kullanılmalıdır; 6331 sayılı İş Sağlığı ve Güvenliği Kanunu, işverene ergonomik düzenleme yapma sorumluluğu yükler.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ayaklar omuz genişliğinde açılmalı ve yük vücuda yakın tutulmalıdır; ağırlık merkezini desteklemek için bir ayak diğerinden hafifçe önde durabilir.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dik tutulmalı ve güç bacak kaslarından alınmalıdır; kolların düz durması ve yükü göğüs hizasında tutmak, bel üzerindeki stresi önemli ölçüde azaltacaktır.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sonunda yükün bırakılması da aynı özenle yapılmalı, yavaş ve kontrollü bir şekilde dizler bükülerek yük zemine yerleştirilmelidir; hızlı bırakma hareketleri omurgaya ani darbe yükleri bindirir.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Taşımasında Fiziksel Uyum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birlikte taşınacağı ekip üyeleri, benzer boy ve fiziksel kapasiteye sahip kişilerden seçilmelidir; bu durum, yükün ağırlık merkezinin dengelenmesini sağlar ve bir kişinin diğerine göre daha fazla yük almasını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çalışanların fiziksel kapasiteleri dikkate alınmalıdır; ekip üyeleri arasında boy farkı olması durumunda, yükün dengesiz dağılması kas-iskelet sistemi hastalıklarına (özellikle bel ve sırt ağrılarına)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Yükün ağırlığı ve boyutu, ekip üyelerinin fiziksel sınırlarını aşmamalıdır; eğer yük çok ağırsa, manuel taşıma yerine mekanik taşıma araçları (transpalet, forklift) veya yardımcı aparatlar kullanılarak riskler minimize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Dağılımı ve Komuta Sistemi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çalışmasında mutlaka bir yük sorumlusu belirlenmeli; bu kişi taşıma sürecinin başından sonuna kadar komutları veren, yönlendirmeleri yapan ve ekibin güvenliğini gözeten ana koordinatör görevi üstlenmelidir.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Önceden belirlenen komutlar (kaldır, dur, bırak, dön gibi) net ve anlaşılır olmalı; süreç başlamadan önce ekip içerisinde herkesin bu komutların anlamını bildiğinden ve aynı dili konuştuğundan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açısından herkesin rolü netleştirilmelidir; kimin yükün neresinden tutacağı ve hangi yöne doğru hareket edileceği, taşıma öncesi yapılan kısa bir toplantıda kararlaştırılmalı ve herkes tarafından onaylanmalıdır.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Hareketlerde Senkronizasyon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üyelerinin yükü aynı anda kaldırması ve aynı anda indirmesi hayati önem taşır; senkronize hareket edilmediği durumlarda yükün ağırlığı aniden bir kişinin üzerine binebilir, bu da ciddi yaralanmalara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Hareketler yavaş ve kontrollü bir tempoda gerçekleştirilmeli; ani hızlanmalardan veya duraksamalardan kaçınılmalı, tüm ekip üyeleri aynı ritimle hareket ederek yükün her an dengede kalmasını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güvenli çalışma yöntemlerini belirlemekle yükümlüdür; bu bağlamda, senkronize taşıma teknikleri düzenli olarak uygulamalı eğitimlerle desteklenmeli ve çalışanların pratik yapması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 Boyunca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Taşıma sırasında sözlü iletişim açık ve kesintisiz olmalıdır; herhangi bir ekip üyesinin yorulması, yükün kayması veya beklenmedik bir engel çıkması durumunda, dur komutu anında verilerek tüm hareketler güvenli bir şekilde sonlandırılmalıdır.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 teması, fiziksel iletişimin önemli bir parçasıdır; özellikle dar alanlarda veya görüş açısının kısıtlı olduğu bölgelerde, ekip üyeleri birbirlerinin hareketlerini takip ederek olası tehlikelere karşı birbirlerini uyarmalı ve koordinasyonu sürdürmelidir.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eksikliği, iş kazalarının en yaygın nedenlerinden biridir; bu nedenle taşıma rotası üzerinde konuşulmalı, geçiş yollarındaki riskler önceden paylaşılmalı ve herkesin rotayı net bir şekilde bildiğinden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Taşıma Sürecinde Denge ve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taşınırken vücut ağırlık merkezi korunmalı; ekip üyeleri ayaklarını omuz genişliğinde açmalı, dizlerini hafif bükerek yükü bacak kaslarıyla kaldırmalı, asla belden bükülerek eğilme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çalışmasında her üye kendi dengesini korumalı; yükü vücuda yakın tutmak, omurgaya binen yükü azaltır ve dengeyi artırır, bu sayede düşme veya yükü elden kaçırma riski önemli ölçüde engellenmiş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yükün taşınacağı zeminin durumu kontrol edilmelidir; kaygan, engebeli veya takılma riski olan yüzeylerde ekip çalışması daha riskli hale gelir, bu nedenle taşıma öncesi zemin güvenliği mutlaka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Mekanik Yardımcı Ekipmanların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yardımcı ekipmanlar, elle taşımanın getirdiği yükü azaltarak iş kazası ve kas-iskelet sistemi hastalıklarını önlemek amacıyla tasarlanmıştır; transpalet ve forklift gibi araçlar bu grupta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Transpaletler, kısa mesafeli yatay yük taşımacılığında kullanılırken; forkliftler, yüklerin istiflenmesi ve daha ağır yüklerin güvenli bir şekilde kaldırılması için tercih edilen profesyonel ekipmanlardır.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ekipmanların kullanımı, Elle Taşıma İşleri Yönetmeliği kapsamında değerlendirilmeli ve operatörlerin bu araçları kullanmak için gerekli mesleki eğitimleri almış olmaları zorunluluğu bulunmaktadır.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araçlar, sadece yükün taşınması için değil, aynı zamanda çalışma sahasındaki düzenin korunması ve yüklerin güvenli bir şekilde depolanması için de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Katılımcı Ergonomi Yaklaşımı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ergonomi, işi yapan çalışanın deneyimlerini ve önerilerini sürece dahil ederek en uygun çözümlerin üretilmesini sağlayan demokratik bir yönetim biçimidir.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 iş istasyonlarındaki sorunları ve iyileştirme fırsatlarını en iyi bilen kişilerdir; bu nedenle süreçlere aktif katılımları, ergonomik çözümlerin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Katılımcı yaklaşımlar, ergonomik iyileştirmelerin çalışanlar tarafından benimsenmesini sağlar ve direnci azaltır; böylece yapılan düzenlemeler daha sürdürülebilir ve etkili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 temsilcilerinin ortaklaşa karar aldığı ergonomi komiteleri, işyerinde güvenlik kültürünün gelişmesine ve işbirliğinin güçlenmesine doğrudan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Elle Taşıma İşlerini Önleme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bel ve sırt yaralanmalarının en yaygın nedenlerinden biri olduğu için işverenin öncelikli görevi, taşıma süreçlerini mekanik yardımlarla otomatize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risk değerlendirmesi yaparak manuel taşıma gerektiren işleri belirlemeli ve mümkün olan her durumda mekanik ekipman kullanımını teşvik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taşımanın tamamen ortadan kaldırılamadığı durumlarda ise taşıma mesafesi kısaltılmalı, yüklerin ağırlığı azaltılmalı ve çalışanlara doğru kaldırma teknikleri konusunda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manuel taşıma yaparken maruz kaldığı fiziksel stresin azaltılması, uzun vadeli meslek hastalıklarının oluşumunu engelleyerek iş gücü verimliliğini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Doğru Ekipman Seçiminin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Taşınacak yükün niteliği, ağırlığı, boyutları ve taşınacağı zeminin yapısı, kullanılacak ekipmanın seçiminde belirleyici faktörler arasında yer almaktadır; yanlış ekipman seçimi ciddi kazalara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Forklift seçimi yapılırken çalışma alanının darlığı, tavan yüksekliği ve zemin taşıma kapasitesi gibi unsurlar göz önünde bulundurulmalı; ekipmanın kapasitesinin üzerinde yükleme yapılmamalıdır.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Transpalet kullanımı sırasında zemin eğimlerine dikkat edilmeli ve yükün denge merkezinin bozulmaması için gerekli önlemler alınarak ekipmanın güvenli çalışma sınırları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 araç kullanımı, sadece işin verimli yapılmasını sağlamaz; aynı zamanda ekipmanın ömrünü uzatarak mekanik arızalardan kaynaklanabilecek iş kazalarını da minimuma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ve Periyodik Kontrollerin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yardımcı ekipmanların güvenli kullanımı için düzenli bakım ve periyodik kontrollerin yapılması, ilgili İSG mevzuatı gereği zorunlu bir yasal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fren sistemleri, hidrolik aksamları, lastik durumları ve uyarı sinyalleri her kullanımdan önce operatör tarafından gözle kontrol edilmeli, tespit edilen arızalar derhal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servisler tarafından yapılan periyodik muayeneler, ekipmanların güvenli çalışma limitlerini doğrular ve olası mekanik kopma veya devrilme gibi tehlikeli durumların önüne geçer.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kayıtlarının tutulması ve güncel tutulması, denetim süreçlerinde işverenin yasal yükümlülüğünü yerine getirdiğinin bir kanıtı olarak kabul edilmekte ve iş güvenliği kültürünün önemli bir parçasını oluşturmaktadır.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Süreçlerinde İlk Tercih Prensipleri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süreçlerinde tasarım aşamasından itibaren ilk tercih, yükün mümkünse hiç taşınmaması veya taşınması gerekiyorsa tamamen mekanik yöntemlerle gerçekleştirilmesi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gücünün fiziksel limitleri, iş güvenliği açısından sınır kabul edilmeli; her türlü taşıma işleminde önce mekanik yardımcı ekipmanların kullanılabilirliği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Mekanik ekipman kullanımının teknik nedenlerle mümkün olmadığı durumlarda ise, idari önlemler ve toplu koruma yöntemleri uygulanarak iş güvenliği seviyesi en üst düzeyde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kültürünü benimseyen işletmelerde, mekanik ekipmana yapılan yatırımın, oluşabilecek iş kazaları ve sağlık harcamalarından çok daha düşük maliyetli olduğu unutulmamalıdır.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Ayakta Çalışma: Destekleyici Ekipmanlar ve Duruş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Anti-fatik paspas kullanımı, ayaktaki yükü dağıtarak kas yorgunluğunu azaltır ve bacaklardaki kan dolaşımını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uzun süreli ayakta durma gerektiren işlerde ayak destekleri veya tabureler kullanarak ağırlık merkezlerini değiştirmeli ve statik yükü azaltmalıdır.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işin gerektirdiği ergonomik düzenlemeleri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Duruş değiştirme, kasların sürekli aynı pozisyonda kasılmasını engelleyerek uzun vadeli iskelet sistemi rahatsızlıklarını önleyen temel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Yüklerin Azaltılması: Ergonomik Prensipler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vücudun uzun süre aynı pozisyonda kalmasıyla kasların gerilmesi ve yorulmasıdır; bu durum zamanla kronik ağrılara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yükü azaltmak için çalışma yüzeyleri ve ekipmanlar, çalışanın vücut ölçülerine göre ayarlanmalı ve doğal duruş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gereği, işyeri tasarımı insan anatomisine uygun olmalı ve aşırı zorlayıcı duruşlardan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vücut ağırlıklarını periyodik olarak bir ayaktan diğerine aktararak veya hafif hareketler yaparak kas üzerindeki baskıyı minimize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Yüzeylerinde Yükseklik Ayarı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yüzeyinin yüksekliği, yapılan işin türüne göre belirlenmelidir; bu, ergonomik riskleri azaltan en önemli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Hassas işler için çalışma yüzeyi dirsek hizasından yukarıda, ağır işler için ise dirsek hizasından aşağıda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Yükseklik ayarlanabilir masalar ve platformlar, farklı boylardaki çalışanların vücut mekaniğini korumasına olanak tanır ve yanlış duruşa bağlı hastalıkları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uyarınca çalışma alanlarını ergonomik olarak optimize etme sorumluluğunu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Ayakta Çalışmada Mola ve Dinlenme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 ayakta çalışmak, bacak ve sırt kaslarında ciddi yorgunluklara neden olur; bu nedenle düzenli aralıklarla kısa molalar verilmesi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Mola süreçlerinde çalışanlar, ayakta durma pozisyonundan çıkıp kısa yürüyüşler yapmalı veya oturarak kaslarını gevşetmelidir.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çalışanların fiziksel kapasitelerini zorlamayacak şekilde iş planlaması yapılmasını ve dinlenme sürelerinin etkin kullanılmasını öngörmektedir.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mola, sadece yorgunluğu azaltmakla kalmaz, aynı zamanda çalışanın dikkatini ve iş verimliliğini de olumlu yönde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 Dolaşımını Destekleyen Çalışma Disiplini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Ayakta sabit durmak kanın bacaklarda göllenmesine ve varis gibi dolaşım sorunlarına yol açabilir; bu nedenle aktif çalışma disiplini teşvik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sırasında parmak uçlarında yükselme veya dizleri hafif bükme gibi küçük hareketlerle alt ekstremite kan dolaşımını aktif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ve ilgili mevzuat, ergonomik düzenlemelerin dolaşım sağlığı üzerinde olumlu etkileri olduğunu belirtmektedir.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 küçük hareket alanları bırakılması, çalışanın vücudunu serbestçe hareket ettirebilmesine ve genel sağlığını korumasına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Oturarak Çalışma Ergonomisi Temelleri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Oturarak çalışma düzeninde ergonomi, 6331 sayılı İş Sağlığı ve Güvenliği Kanunu kapsamında işverenin çalışan sağlığını koruma yükümlülüğünün bir parçasıdır. Doğru bir çalışma istasyonu, vücudun doğal kıvrımlarını destekleyen ekipmanlarla donatılmalı ve kas-iskelet sistemi üzerindeki statik yükü minimize edecek şekilde yapılandırılmalıdır.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masası yüksekliği, dirsekler 90 derece açıda olacak şekilde ayarlanmalı ve omuzlar serbest bırakılmalıdır. Yanlış masa yüksekliği, omuz ve boyun bölgesinde ciddi kas gerilmelerine ve kronik ağrılara yol açarak uzun vadede meslek hastalığı riski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Ekranın üst kenarı göz hizasında olmalı ve ekran, boynun bükülmesini önlemek için doğrudan karşıda konumlandırılmalıdır. Ekran mesafesi, bir kol boyu kadar uzakta tutulmalı; bu sayede göz yorgunluğu ve duruş bozuklukları engellenerek görsel konfor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Klavye ve fare, ön kolların masaya tam temas ettiği bir seviyede yerleştirilmelidir. Bileklerin bükülmeden düz bir hizada kullanılması, karpal tünel sendromu gibi tekrarlayan zorlanma yaralanmalarını önlemek adına hayati bir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Risk Faktörleri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 kas-iskelet sistemi üzerinde aşırı yüke neden olarak tendinit gibi rahatsızlıkları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kuvvet gerektiren işler, kas gücünün sınırlarını zorlayarak akut yaralanmalara veya uzun vadeli dejeneratif sorunlara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 çalışma duruşları, eklemler ve omurga üzerindeki doğal dengenin bozulmasına neden olur; bu durum kas spazmları ve disk sorunlarını beraberinde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yük ve titreşim, vücudun belirli bölgelerinde kan dolaşımını kısıtlar ve sinir iletimini olumsuz etkileyerek meslek hastalıklarına zemin hazırlar.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 Duruş Değişiminin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İnsan vücudu uzun süreli statik pozisyonlar için tasarlanmamıştır; bu nedenle oturarak çalışanların belirli aralıklarla duruşlarını değiştirmeleri, kan dolaşımını desteklemek ve kas yorgunluğunu azaltmak için zorunludur. Uzun süre aynı pozisyonda kalmak, omurga diskleri üzerindeki baskıyı artırarak bel fıtığı gibi rahatsızlıklara zemin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sırasında her 30-45 dakikada bir pozisyon değiştirmek, kasların esnekliğini korumasına ve dokuların beslenmesine yardımcı olur. Bu süreç, sadece fiziksel sağlık için değil, zihinsel odaklanmanın korunması ve iş verimliliğinin artırılması açısından da oldukça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Basit esneme hareketleri, omuzların geriye alınması veya hafifçe ayağa kalkıp oturmak, vücuttaki gerilimi dağıtmak için yeterlidir. Bu tür mikro molalar, çalışanların işe olan aidiyetini artırırken, işyerindeki ergonomik riskleri önemli ölçüde minimize eden basit ama etkili uygulamalardır.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bu hareketleri yapabilmeleri için gerekli zamanı tanımalı ve iş akışını buna göre düzenlemelidir. İlgili İSG mevzuatı, çalışanın sağlık gözetiminin yanı sıra çalışma yöntemlerinin de ergonomik gerekliliklere uygun şekilde tasarlanmasını işverenden beklemektedir.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Destekli Sırt ve Bel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seçimi, oturarak çalışanlar için en temel ergonomik unsurdur ve omurganın doğal S kıvrımını destekleyen bir bel desteği (lumbar support) içermelidir. Desteksiz bir sırt yapısı, zamanla kamburlaşmaya ve omurganın doğal yapısının bozulmasına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Sandalye sırtlığı, kişinin bel boşluğunu tam olarak dolduracak şekilde ayarlanmalı ve vücut ağırlığını eşit bir şekilde dağıtmalıdır. Bel desteği olmayan sandalyelerde, harici destek yastıkları kullanılarak bu boşluk mutlaka desteklenmeli ve dik duruş pozisyonu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Sırt açısı, dik veya hafif geriye yatık (yaklaşık 100-110 derece) konumda tutulmalıdır; çok dik veya çok eğik pozisyonlar, bel kaslarına aşırı yük bindirir. Bu ayar, çalışanların uzun süreli çalışmalarda bile yorgunluk hissetmeden güvenli bir duruş sergilemelerini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ergonomik standartlara uygun çalışma koltuklarının temininden sorumludur ve bu donanımlar, çalışanın vücut ölçülerine göre kişiselleştirilebilir olmalıdır. 6331 sayılı kanun gereği, ekipmanların güvenli ve uygun standartta olması, iş kazası ve meslek hastalığı önleme stratejisinin temel bir ayağıdır.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Ayak Yeri ve Bacak Destekleri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oturma pozisyonunda ayaklar, yere tam ve düz bir şekilde basmalıdır; eğer masa yüksekliği ayakların havada kalmasına neden oluyorsa, mutlaka bir ayak desteği (footrest) kullanılmalıdır. Ayakların desteklenmemesi, bacaklarda kan dolaşımının yavaşlamasına ve ödem oluşumuna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 desteği, dizlerin kalça ile aynı seviyede veya hafifçe aşağıda olmasını sağlayarak bacaklardaki baskıyı azaltır. Bu destek, diz arkasındaki sinirlere uygulanan basıncı düşürerek bacaklarda uyuşma ve karıncalanma hissini engellemek için oldukça önemlidir.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Bacakların masa altında rahatça hareket edebileceği geniş bir alan bırakılmalı, masa altı gereksiz eşyalarla doldurulmamalıdır. Hareket alanı kısıtlı olduğunda, çalışanlar istemsizce bacaklarını kıvırarak veya çapraz yaparak oturur; bu da kalça ve diz eklemlerinde dengesiz yüklenmelere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bir çalışma istasyonunda, ayak desteğinin eğimi ve yüksekliği çalışanın tercihine göre ayarlanabilir olmalıdır. Bu basit donanım, uzun süreli oturmalarda bacak sağlığını koruyan en etkili mühendislik önlemlerinden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Dinamik Çalışma ve Hareketlilik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Dinamik çalışma, oturarak çalışma ile ayakta çalışma veya hareket etme arasında denge kuran, vücudu aktif tutan bir yaklaşımdır. Sadece oturarak çalışmak yerine, mümkün olduğunca sık hareket etmek, kas-iskelet sistemi sağlığını korumak için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Telefonla konuşurken ayağa kalkmak, yazıcıdan çıktı alırken uzak bir noktayı seçmek veya kısa molalarda yürümek, vücudun statik yükünü azaltır. Bu küçük hareketler, metabolizmanın hızlanmasını sağlar ve uzun süreli oturmanın yarattığı sağlık risklerini önemli ölçüde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dinamik çalışma kültürünü desteklemek için ofis düzeninde hareketliliği teşvik eden alanlar oluşturmalıdır. Çalışanların sürekli aynı masada kalmak yerine, hareket edebilecekleri esnek çalışma ortamları sunmak, genel iş sağlığı performansını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İSG mevzuatı, çalışma yöntemlerinin ergonomik gerekliliklere göre sürekli iyileştirilmesini öngörür. Dinamik çalışma, çalışanların kendilerini daha enerjik hissetmelerine yardımcı olurken, iş kazası ve meslek hastalığı risklerini azaltan bir güvenlik kültürü bileşenidir.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Erişim Alanı ve Uzanma/Eğilmeyi Azaltma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işlerini yaparken vücutlarını zorlamadan ulaşabilecekleri erişim alanı kavramı, kas-iskelet sistemi hastalıklarını önlemede temeldir. Elle Taşıma İşleri Yönetmeliği kapsamında işveren, çalışma alanını çalışanların fiziksel kapasitesine uygun düzenlemelidir.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ve eğilme hareketleri, omurga üzerinde aşırı yük bindirerek bel fıtığı gibi kronik rahatsızlıklara neden olabilir. Bu nedenle, çalışma masası veya tezgah üzerindeki nesneler kolların doğal hareket açısı içinde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gövdenin sürekli öne eğilmesi veya arkaya doğru aşırı uzanılması, kas yorgunluğuna ve iş veriminin düşmesine yol açar. İşyeri düzeni, bu tür zorlayıcı hareketleri minimize edecek şekilde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Sık Kullanılan Malzemelerin Konumlandırılması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iş süreçlerinde en sık ihtiyaç duyulan alet ve ekipmanlar, çalışanın birincil erişim bölgesi olarak adlandırılan, dirseklerin vücuda yakın olduğu alanda tutulmalıdır. Bu, gereksiz vücut hareketlerini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Sık kullanılan malzemelerin uzağa yerleştirilmesi, çalışanı sürekli olarak ayağa kalkmaya veya uzanmaya zorlar; bu da iş akışını bozar ve yorulmaya neden olur. Ergonomik düzenleme, bu malzemelerin el mesafesinde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Kanunu'na göre işveren, iş ekipmanlarının kullanımını ergonomik prensiplere göre planlamakla yükümlüdür. Sık kullanılanların yakın tutulması, bu yasal sorumluluğun pratik bir uygulamasıdır.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Raf Düzeni ve Ergonomik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veya çalışma raflarında, en sık kullanılan ürünler bel ve göğüs hizasına yerleştirilmelidir. Çok ağır veya nadir kullanılan malzemeler, alt veya üst raflara konularak ana çalışma alanından uzak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Rafların düzenlenmesi sırasında ağır olan aşağıda, orta ağırlıktakiler ortada prensibi, Elle Taşıma İşleri Yönetmeliği ile uyumlu bir yaklaşımdır. Bu sayede, ağır yüklerin omuz seviyesinin üzerine kaldırılması engellenir.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düzeni, çalışanların uzanma mesafesini ve eğilme açısını doğrudan etkiler. Doğru bir raf planlaması, operasyonel hızı artırırken aynı zamanda kaza ve sakatlanma risklerini minimum seviyeye indirir.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Yüksekliği ve Ergonomi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yüzeyinin yüksekliği, yapılan işin hassasiyetine ve çalışanın boyuna göre ayarlanmalıdır. Çok alçak çalışma yüzeyleri sürekli eğilmeye, çok yüksek yüzeyler ise omuzların sürekli havada kalmasına ve gerilmesine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çalışma yüksekliği, genellikle dirsek hizasının biraz altında olacak şekilde belirlenir. Bu yükseklik, kolların serbestçe hareket etmesine olanak tanır ve vücudun doğal duruşunu destekleyerek kas ağrılarını önler.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gereği işveren, çalışma ortamını çalışanların fiziksel özelliklerine uygun hale getirmelidir. Ayarlanabilir masalar veya platformlar, farklı boydaki çalışanlar için ergonomik bir çözüm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Uzanma Gerektirmeyen Tasarım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İdeal bir iş istasyonu tasarımı, çalışanın yerinden kalkmadan veya vücudunu germeden tüm işlerini yapabileceği şekilde kurgulanmalıdır. Uzanma ihtiyacını ortadan kaldıran tasarımlar, iş kazalarını ve kas-iskelet sistemi hasarlarını önlemede en etkili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Yönetmeliği'nde belirtildiği üzere, yükün vücuda yakın tutulması ve uzanma hareketlerinden kaçınılması, bel sağlığı için kritiktir. Çalışma alanı, bu tür fiziksel zorlamaları engelleyecek şekilde modernize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Uzanma gerektirmeyen bir çalışma düzeni, sadece sağlık değil, aynı zamanda operasyonel verimlilik ve hız avantajı da sağlar. Çalışanların konforu, güvenli bir çalışma ortamının en önemli göstergelerinden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Tekrarlı Hareketleri Azaltma Stratejileri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Rotasyon (iş rotasyonu), çalışanın gün içinde farklı kas gruplarını kullanmasını sağlar ve aynı bölgedeki yorgunluğu engeller. Bu uygulama, çalışanların belirli kas grupları üzerinde oluşan aşırı yüklenmeyi azaltarak kümülatif travma bozuklukları riskini düşürür.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Otomasyon, tekrarlı ve monoton fiziksel işlerin makineler tarafından yapılmasıdır. İnsan gücünün fiziksel zorlanma gerektiren işlerden çekilmesi, özellikle ağır yük kaldırma veya sürekli el-kol kullanımı gerektiren proseslerde ergonomik verimi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işverene manuel taşıma işlerinde ergonomik riskleri azaltma yükümlülüğü getirir. Eğer bir işin elle yapılması zorunlu değilse, teknik çözümlerle bu hareketlerin minimize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rotasyonu planlanırken, çalışanların farklı yetkinlikleri ve görevlerin fiziksel gereklilikleri dikkate alınmalıdır. Rastgele rotasyon yerine, ergonomik risk analizi sonuçlarına göre bir program oluşturulması verimliliği ve sağlığı korur.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350</Slides>
  <Notes>350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350</vt:i4>
      </vt:variant>
    </vt:vector>
  </HeadingPairs>
  <TitlesOfParts>
    <vt:vector size="35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lpstr>Slide 305</vt:lpstr>
      <vt:lpstr>Slide 306</vt:lpstr>
      <vt:lpstr>Slide 307</vt:lpstr>
      <vt:lpstr>Slide 308</vt:lpstr>
      <vt:lpstr>Slide 309</vt:lpstr>
      <vt:lpstr>Slide 310</vt:lpstr>
      <vt:lpstr>Slide 311</vt:lpstr>
      <vt:lpstr>Slide 312</vt:lpstr>
      <vt:lpstr>Slide 313</vt:lpstr>
      <vt:lpstr>Slide 314</vt:lpstr>
      <vt:lpstr>Slide 315</vt:lpstr>
      <vt:lpstr>Slide 316</vt:lpstr>
      <vt:lpstr>Slide 317</vt:lpstr>
      <vt:lpstr>Slide 318</vt:lpstr>
      <vt:lpstr>Slide 319</vt:lpstr>
      <vt:lpstr>Slide 320</vt:lpstr>
      <vt:lpstr>Slide 321</vt:lpstr>
      <vt:lpstr>Slide 322</vt:lpstr>
      <vt:lpstr>Slide 323</vt:lpstr>
      <vt:lpstr>Slide 324</vt:lpstr>
      <vt:lpstr>Slide 325</vt:lpstr>
      <vt:lpstr>Slide 326</vt:lpstr>
      <vt:lpstr>Slide 327</vt:lpstr>
      <vt:lpstr>Slide 328</vt:lpstr>
      <vt:lpstr>Slide 329</vt:lpstr>
      <vt:lpstr>Slide 330</vt:lpstr>
      <vt:lpstr>Slide 331</vt:lpstr>
      <vt:lpstr>Slide 332</vt:lpstr>
      <vt:lpstr>Slide 333</vt:lpstr>
      <vt:lpstr>Slide 334</vt:lpstr>
      <vt:lpstr>Slide 335</vt:lpstr>
      <vt:lpstr>Slide 336</vt:lpstr>
      <vt:lpstr>Slide 337</vt:lpstr>
      <vt:lpstr>Slide 338</vt:lpstr>
      <vt:lpstr>Slide 339</vt:lpstr>
      <vt:lpstr>Slide 340</vt:lpstr>
      <vt:lpstr>Slide 341</vt:lpstr>
      <vt:lpstr>Slide 342</vt:lpstr>
      <vt:lpstr>Slide 343</vt:lpstr>
      <vt:lpstr>Slide 344</vt:lpstr>
      <vt:lpstr>Slide 345</vt:lpstr>
      <vt:lpstr>Slide 346</vt:lpstr>
      <vt:lpstr>Slide 347</vt:lpstr>
      <vt:lpstr>Slide 348</vt:lpstr>
      <vt:lpstr>Slide 349</vt:lpstr>
      <vt:lpstr>Slide 350</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Ergonomik Tehlikeler</dc:title>
  <dc:subject>Ergonomik Tehlikeler</dc:subject>
  <dc:creator>Riskmatik İSG Platform</dc:creator>
  <cp:lastModifiedBy>Riskmatik İSG Platform</cp:lastModifiedBy>
  <cp:revision>1</cp:revision>
  <dcterms:created xsi:type="dcterms:W3CDTF">2026-07-27T18:33:47Z</dcterms:created>
  <dcterms:modified xsi:type="dcterms:W3CDTF">2026-07-27T18:33:47Z</dcterms:modified>
</cp:coreProperties>
</file>