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Lst>
  <p:notesMasterIdLst>
    <p:notesMasterId r:id="rId17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notesMaster" Target="notesMasters/notesMaster1.xml"/><Relationship Id="rId175" Type="http://schemas.openxmlformats.org/officeDocument/2006/relationships/presProps" Target="presProps.xml"/><Relationship Id="rId176" Type="http://schemas.openxmlformats.org/officeDocument/2006/relationships/viewProps" Target="viewProps.xml"/><Relationship Id="rId177" Type="http://schemas.openxmlformats.org/officeDocument/2006/relationships/theme" Target="theme/theme1.xml"/><Relationship Id="rId17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Gürültü Tehlikeleri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Levha standartlarının yasal dayanağını hatırlatın. Kritik nokta: Görünürlüğü engelleyen unsurları (depolanan malzemeler vb.) kaldırın. Gerçek örnek: Silinmiş veya okunmayan bir levhanın tehlikeye yol açabileceğini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İyileşme süresinin kişisel farklar gösterebileceğini anlatın.
• Kritik nokta: Kulağın sese alışması kavramının bir yanılgı olduğunu vurgulayın.
• İnteraktif soru: Çalışırken kulaklarında çınlama hisseden var mı?
• Ek bilgi: İstirahat süresinin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PTS ve TTS farkını netleştirin.
• Kritik nokta: Kümülatif etkinin kümülatif hasar olduğunu vurgulayın.
• Örnek: Yıllar içinde yavaş yavaş gelişen işitme kaybı senaryosu.
• Ek bilgi: Odyometrik testlerin yasal takibi.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uyarının hayat kurtarıcı olduğunu belirtin.
• Kritik nokta: KKD kullanımının sadece kurallar için değil sağlık için olduğunu vurgulayın.
• İnteraktif soru: Kulak koruyucularınızın doğru takıldığından emin misiniz?
• Kapanış: Gürültü haritalarının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PTS kavramının geçici işitme yorgunluğundan farkını vurgulayın.
• Gerçek örnek: Gürültülü bir ortamda çalışmanın yıllar içindeki kümülatif etkisini anlatın.
• İnteraktif soru: İşyerinizde gürültü seviyesinin yüksek olduğunu hissettiğiniz anlar oluyor mu?
• Kritik nokta: Tüy hücrelerinin kendini yenileyemediğini vurgulayarak durumun ciddiyetini belirtin.
• Ek bilgi: 6331 sayılı İSG Kanunu uyarınca işverenin gürültü ölçümü yaptırma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İşitme kaybının neden iyileşmediğini biyolojik olarak açıklayın.
• Gerçek örnek: Odyometri testlerinin işe giriş ve periyodik muayenelerdeki önemini paylaşın.
• İnteraktif soru: İşitme kaybının sosyal yaşamı nasıl etkileyebileceğini hiç düşündünüz mü?
• Kritik nokta: Erken teşhisin tek amacının daha fazla hasarı önlemek olduğunu vurgulayın.
• Ek bilgi: İşitme cihazlarının doğal işitme kalitesini tam olarak karşılamadığını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Birikmeli etkinin bir damla suyun taşı delmesi gibi olduğunu anlatın.
• Gerçek örnek: Yıllarca gürültülü ortamda çalışıp emeklilik döneminde işitme kaybı fark edilen vakalardan bahsedin.
• İnteraktif soru: Gürültüye maruz kalmanın yaşlılıkta nasıl bir engel oluşturabileceğini tartışın.
• Kritik nokta: Sessiz ilerleyen bu sürecin tehlikesine dikkat çekin.
• Ek bilgi: Maruziyet süresinin azaltılmasının koruyucu etkisini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 (kaynak-ortam-kişi) hatırlatın.
• Gerçek örnek: Yanlış kullanılan bir kulak tıkacının koruyuculuğunun olmadığını gösterin.
• İnteraktif soru: İşyerinizde gürültü azaltmak için ne gibi teknik önlemler görebilirsiniz?
• Kritik nokta: Kişisel koruyucuların son çare olduğunu ve sürekli kullanım gerektirdiğini vurgulayın.
• Ek bilgi: İşitme koruyucularının hijyenine dikkat edilmesi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Saç hücrelerinin işitmedeki hayati rolünü vurgulayın.
• Gerçek örnek: Yüksek gürültülü ortamda çalışanların neden zamanla sessizleştiğini anlatın.
• İnteraktif soru: İşitme kaybının geri dönüşsüz olduğu bilgisini nasıl değerlendiriyorsunuz?
• Kritik nokta: Hücre yenilenmesinin memelilerde olmadığını hatırlatın.
• Ek bilgi: Yönetmelik sınırlarının biyolojik eşiklerle bağlantısını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Kokleanın mekanik bir dönüştürücü olduğunu açıklayın.
• Gerçek örnek: Sesin sıvı içindeki dalgalanma etkisini basit bir örnekle anlatın.
• İnteraktif soru: Gürültünün sadece kulak zarına değil, iç kulağa zarar verdiğini biliyor muydunuz?
• Kritik nokta: Baziler membranın frekans duyarlılığını vurgulayın.
• Ek bilgi: 6331 sayılı Kanunun önleyici yaklaşımına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Hasarın sadece fiziksel değil kimyasal olduğunu vurgulayın.
• Gerçek örnek: Hücrenin enerji santralleri olan mitokondrinin gürültüden nasıl etkilendiğini açıklayın.
• İnteraktif soru: Gürültüye maruz kalmanın kimyasal bir zehirlenmeye benzediğini fark etmiş miydiniz?
• Kritik nokta: Apoptozun geri dönüşü olmayan bir süreç olduğunu anlatın.
• Ek bilgi: Yönetmelik sınırlarının bu biyolojik süreçleri korumak için var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Görev rotasyonunun sadece bir idari işlem değil, biyolojik bir koruma yöntemi olduğunu vurgulayın. Rotasyon planlarının rastgele değil, maruziyet süreleri hesaplanarak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Önlemenin tedaviden tek yol olduğunu netleştirin.
• Gerçek örnek: İşitme cihazı kullanan birinin doğal sesleri nasıl algıladığını anlatın.
• İnteraktif soru: İşyerinde gürültüden korunmak için hangi önlemleri alıyorsunuz?
• Kritik nokta: İSG'nin en temel prensibinin hasarı baştan önlemek olduğunu vurgulayın.
• Ek bilgi: 6331 sayılı Kanunun işveren üzerindeki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Darbeli gürültünün ani etkilerini vurgulayın.
• Gerçek örnek: Pres veya çekiçleme işlemlerini örnek verin.
• İnteraktif soru: İşyerinizde anlık yüksek ses çıkaran makine var mı?
• Kritik nokta: Standart ölçüm cihazlarının darbe seslerini yakalayamayabileceğini belirtin.
• Ek bilgi: Kulaklık seçiminde darbe sönümleme kapasitesine bakın.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İşitme kaybının mekanik yapısını açıklayın.
• Gerçek örnek: Kulak zarı perforasyonu vakalarını işleyin.
• İnteraktif soru: Ani işitme kaybı belirtilerini biliyor musunuz?
• Kritik nokta: Semptom gösteren çalışanın işten uzaklaştırılıp muayene edilmesi şarttır.
• Ek bilgi: İşyeri hekimi ile sürekli koordinasyon içinde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Patlama anındaki basınç dalgasının etkisini anlatın.
• Gerçek örnek: Kimyasal tesislerdeki ani basınç artışları.
• İnteraktif soru: Patlama durumunda tahliye planınız var mı?
• Kritik nokta: Patlayıcı ortam yönetmeliğine tam uyum şarttır.
• Ek bilgi: Uzaktan kontrol sistemleri en iyi mühendislik önlemidir.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140 dB (C) sınırını net bir şekilde belirtin.
• Gerçek örnek: Metal presleme hatlarındaki ölçümler.
• İnteraktif soru: İşyerinizde 140 dB sınırını aşan bir süreç var mı?
• Kritik nokta: Kulaklıkların C-ağırlıklı (peak) koruma performansını sorgulayın.
• Ek bilgi: Ölçüm raporlarını dosyalayın ve çalışanla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sadece işitme kaybı değil, sistemik bir sağlık sorunu olduğunu vurgulayın.
• Gerçek örnek: Gürültülü bir makinada çalışan personelin gün sonundaki tansiyon ölçümlerindeki değişimleri örnek gösterin.
• İnteraktif soru: Çalışırken yüksek sesten dolayı baş ağrısı veya çarpıntı hisseden var mı?
• Kritik nokta: Gürültü kontrolünün kan basıncı üzerindeki doğrudan koruyucu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Kalp sağlığının iş verimliliği ile olan dolaylı ilişkisini açıklayın.
• Gerçek örnek: Gürültünün kalp üzerindeki stres etkisini, yoğun trafik gürültüsünde yaşayan insanların nabız oranları ile kıyaslayarak anlatın.
• İnteraktif soru: Gürültülü ortamlarda çalışırken göğüs bölgesinde sıkışma veya çarpıntı yaşayan oldu mu?
• Kritik nokta: Kulak tıkacı kullanımının kalp üzerindeki stres yükünü nasıl azalttığına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Stres hormonlarının (kortizol) uzun süreli yüksekliğinin bağışıklık sistemine verdiği zararı kısaca özetleyin.
• Gerçek örnek: Gürültünün çalışanlarda yarattığı huzursuzluk ve gerginlik durumlarını örnekleyin.
• İnteraktif soru: Gürültülü bir günün sonunda kendinizi aşırı yorgun veya sinirli hissediyor musunuz?
• Kritik nokta: Gürültünün zihinsel performansa etkisi ile stres hormonu ilişkisini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Kaliteli uykunun iş güvenliği üzerindeki en önemli unsurlardan biri olduğunu belirtin.
• Gerçek örnek: Vardiyalı çalışanlarda gürültüye bağlı uyku düzensizliğinin yarattığı kaza risklerini anlatın.
• İnteraktif soru: Gürültülü iş ortamları nedeniyle evde dinlenmekte zorlanan var mı?
• Kritik nokta: İşverenin dinlenme alanlarını gürültüden izole etme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Gürültünün sadece fiziksel bir engel değil, aynı zamanda zihinsel bir bariyer olduğunu vurgulayın. Çalışanlara, gürültülü bir ortamda neden daha yorgun hissettiklerini sorarak interaktif bir başlangıç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Kontrol hiyerarşisini hatırlatın. Mühendislik önlemlerinin her zaman KKD kullanımından önce geldiğini ve yasal bir zorunluluk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İşyerinde gürültü nedeniyle yaşanan yanlış anlaşılma örneklerini paylaşın. Görsel ikaz levhalarının önemini ve neden sürekli kontrol edilmesi gerektiğini detaylandırın.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Gürültünün stres hormonu üzerindeki etkisini basitçe açıklayın. İş yerinde dinlenme odalarının neden sessiz olması gerektiğini yasal dayanakla ilişkilendirerek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Hata riskinin nasıl kazaya dönüştüğünü bir vaka üzerinden anlatın. Risk değerlendirme raporlarında gürültünün bu etkisinin nasıl belgelenebileceği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80 dB(A) değerinin yasal bir eşik olduğunu vurgulayın.
• Gerçek örnek: Gürültülü bir tesiste ölçüm cihazının nasıl kullanıldığını anlatın.
• İnteraktif soru: Çalışanlara gürültü seviyesinin ne zaman rahatsız edici olduğunu sorun.
• Kritik nokta: Bilgilendirmenin yazılı yapılması yasal bir zorunluluktur.
• Ek bilgi: Çalışanların Gürültü ile İlgili Risklerden Korunmalarına Dair Yönetmelik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çare olduğunu ancak 80 dB(A) seviyesinde hazır tutulması gerektiğini belirtin.
• Gerçek örnek: Kulak tıkaçlarının yanlış takılmasının koruyuculuğu nasıl düşürdüğünü gösterin.
• İnteraktif soru: Hangi durumlarda kulaklık yerine tıkaç tercih edilmelidir?
• Kritik nokta: KKD'nin işverence ücretsiz sağlanması esastır.
• Ek bilgi: EN 352 standartlarına uygun ürünler seçilmelidir.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mevzuat değil, sağlık için gerekli olduğunu vurgulayın.
• Gerçek örnek: Gürültüye bağlı meslek hastalıklarının yavaş ilerlediğini anlatın.
• İnteraktif soru: Gürültünün sadece işitme kaybı dışında hangi etkileri (stres, tansiyon) vardır?
• Kritik nokta: Eğitim kayıtlarının tutulması hukuki açıdan koruyucudur.
• Ek bilgi: 6331 sayılı İSG Kanunu uyarınca eğitimler periyodik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Ölçümün bir fotoğraf çekmek gibi o anki durumu belgelediğini anlatın.
• Gerçek örnek: Kaynakta azaltma yöntemlerine örnek olarak makine yalıtım panellerini gösterin.
• İnteraktif soru: Ölçümlerin hangi sıklıkla yenilenmesi gerektiği konusunda fikriniz nedir?
• Kritik nokta: Ölçüm sonuçlarının sadece kağıt üzerinde kalmaması, aksiyon planına dönüşmesi gerekir.
• Ek bilgi: Ölçüm cihazlarının kalibrasyonu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vurgulayın.
• Gerçek örnek: Kulak tıkaçlarının yanlış takılmasının koruyuculuğu sıfıra indirdiğini belirtin.
• İnteraktif soru: Kulaklık takarken rahatsızlık yaşayan var mı?
• Kritik nokta: KKD temini işverenin yasal sorumluluğundadır.
• Ek bilgi: Kulaklıkların temizliğine dikkat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uyarıların öneminden bahsedin.
• Gerçek örnek: Okunamayan bir levhanın neden riskli olduğunu tartışın.
• İnteraktif soru: İşyerinizdeki uyarı işaretlerini fark ediyor musunuz?
• Kritik nokta: İşaretleme tek başına yeterli değildir, KKD ile desteklenmelidir.
• Ek bilgi: İşaretlerin standartlara uygun olması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yasal zorunluluk olduğunu vurgulayın.
• Gerçek örnek: Erken teşhisin işitme kaybını nasıl durdurduğunu anlatın.
• İnteraktif soru: En son ne zaman işitme testi yaptırdınız?
• Kritik nokta: Test sonuçlarının gizliliği esastır.
• Ek bilgi: Odyometre cihazlarının kalibrasyonu düzenli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Vardiya düzenlemelerinin sadece yasal bir zorunluluk değil, aynı zamanda iş kazası riskini azaltan bir güvenlik stratejisi olduğunu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 ile mücadelede programlı yaklaşımın önemini vurgulayın.
• Gerçek örnek: Kaynakta önlemin KKD'den daha güvenli olduğunu anlatın.
• İnteraktif soru: Çalışma saatleriniz gürültüye göre nasıl ayarlanıyor?
• Kritik nokta: Mühendislik çözümleri her zaman önceliklidir.
• Ek bilgi: Ölçüm kayıtları denetimlerde ilk sorulan evraklardır.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sadece bir önlem değil, teknik bir hesaplama gerektiren bir araç olduğunu vurgulayın.
• Gerçek örnek: Yanlış takılan bir kulak tıkacının koruma değerini ne kadar düşürebileceğini açıklayın.
• İnteraktif soru: Çalışanlara KKD'lerinin bakımını nasıl yaptıklarını sorun.
• Kritik nokta: 87 dB(A) sınırında KKD'nin koruma faktörünün (SNR değeri) hayati önemi vardır.
• Ek bilgi: KKD seçiminde frekans analizi raporlarının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87 dB(A) sınırının tartışmaya kapalı bir yasal sınır olduğunu belirtin.
• Gerçek örnek: Mevzuat ihlali durumunda karşılaşılabilecek idari süreçlerden bahsedin.
• İnteraktif soru: Çalışanlara gürültü seviyelerinin ölçüldüğü yerleri bilip bilmediklerini sorun.
• Kritik nokta: Sınır değerin aşılması durumunda derhal düzeltici tedbir alınması yasal bir zorunluluktur.
• Ek bilgi: 6331 sayılı kanunun işverene yüklediği gözetim borcunu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önlemlerinin hiyerarşide en üstte olduğunu hatırlatın.
• Gerçek örnek: Gürültü izolasyon panellerinin etkisini anlatın.
• İnteraktif soru: Çalışanların maruziyet sürelerini azaltmak için neler yapılabileceğini tartışın.
• Kritik nokta: Mühendislik önlemi yoksa KKD tek başına çözüm değildir.
• Ek bilgi: Risk değerlendirmesinin güncellenmesi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işveren için yasal bir sorumluluk olduğunu vurgulayın.
• Gerçek örnek: Odyometrik testlerin işitme kaybını nasıl yakaladığını anlatın.
• İnteraktif soru: Testlerin düzenli yapılıp yapılmadığını sorun.
• Kritik nokta: Erken teşhis, meslek hastalığının önlenmesi için tek yoldur.
• Ek bilgi: Sağlık verilerinin gizliliği ve işyeri hekiminin rolüne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 maruziyetinde tepe basıncının önemini vurgulayın.
• Gerçek örnek: 140 dB(C) seviyesinin ani bir patlama ile eşdeğer olduğunu anlatın.
• İnteraktif soru: Çalışma ortamınızda anlık yüksek sesler duyuyor musunuz?
• Kritik nokta: 135-140 dB(C) aralığının yasal sınır olduğunu belirtin.
• Ek bilgi: Kulak koruyucuların bu değerlere göre seçilmesi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Darbe gürültüsünün sürekli gürültüden farkını açıklayın.
• Gerçek örnek: Pres makinelerindeki metalik çarpma seslerini örnek verin.
• İnteraktif soru: Çevrenizde sürekli darbe sesi çıkaran makine var mı?
• Kritik nokta: Sönümleyici malzemelerin kullanımının yasal zorunluluğunu vurgulayın.
• Ek bilgi: Bakım periyotlarının gürültü seviyesine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Anlık gürültünün öngörülemez doğasına değinin.
• Gerçek örnek: Havalı tabanca veya basınçlı hava tahliyesi örnekleri verin.
• İnteraktif soru: Anlık yüksek ses duyduğunuzda ne yapıyorsunuz?
• Kritik nokta: İzolasyonun ve idari önlemlerin anlık gürültüdeki rolü.
• Ek bilgi: Risk değerlendirmesinde anlık gürültü kaynaklarının işaretlenmesi.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hiyerarşisinde kaynağın öncelikli olduğunu hatırlatın.
• Gerçek örnek: Kulak tıkaçlarının doğru takılmaması durumundaki verimsizliği anlatın.
• İnteraktif soru: Kullandığınız kulak koruyucuların tipini biliyor musunuz?
• Kritik nokta: KKD'nin en son çare olduğunu ancak yönetmelikçe zorunlu olduğunu belirtin.
• Ek bilgi: Kulak koruyucu seçiminde SNR değerinin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LEX,8h kavramının neden 8 saatlik bir dilime indirgendiğini açıklayın.
• Gerçek örnek: Farklı makineler arasında dolaşan bir işçinin maruziyetinin nasıl toplandığını anlatın.
• İnteraktif soru: Çalıştığınız alanda gürültü seviyesi gün içinde hiç değişiyor mu?
• Kritik nokta: 8 saatin üzerindeki mesailerde hesaplamanın nasıl değiştiğine değinin.
• Ek bilgi: Yönetmelikteki tanımın koruyucu hekimlik açısından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Odyometrik testlerin yasal bir zorunluluk olduğunu ve bu testlerin sonuçlarının meslek hastalığı takibi için hayati önem taşıdığını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 cihazlarının hassasiyetini ve kalibrasyonun önemini vurgulayın.
• Gerçek örnek: Bir gürültü haritası oluşturulurken hangi adımların izlendiğini özetleyin.
• İnteraktif soru: İşyerinizde yapılan son gürültü ölçümünü hatırlıyor musunuz?
• Kritik nokta: Ölçümün çalışanın kulağına yakın noktada yapılmasının zorunluluğunu belirtin.
• Ek bilgi: Cihazların sertifikalı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80, 85 ve 87 dB(A) sınırlarının ne anlama geldiğini netleştirin.
• Gerçek örnek: Bir ortamda 85 dB üzerinde ses varsa neler yapılması gerektiğini listeleyin.
• İnteraktif soru: Maruziyet sınır değerinin neden kulak koruyucusu dahil hesaplandığını tartışın.
• Kritik nokta: 87 dB(A) sınırının mutlak bir tavan olduğunu vurgulayın.
• Ek bilgi: İdari önlemlerin teknik önlemlerden sonra geldiğini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İzlemenin sadece ölçüm değil, sağlık takibini de kapsadığını belirtin.
• Gerçek örnek: Odyometri sonuçlarının gürültü maruziyet kayıtlarıyla nasıl karşılaştırıldığını anlatın.
• İnteraktif soru: Sağlık gözetiminde işitme testini ne kadar sıklıkla yaptırıyorsunuz?
• Kritik nokta: Verilerin çalışanlarla paylaşılmasının güvenlik kültürü için önemini vurgulayın.
• Ek bilgi: Kişisel sağlık/işitme testi kayıtlarının İş Sağlığı ve Güvenliği Hizmetleri Yönetmeliği uyarınca (işten ayrıldıktan sonra dahi) en az 15 yıl saklanması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sadece geçici bir rahatsızlık değil, kalıcı bir meslek hastalığı riski olduğunu vurgulayın.
• Gerçek örnek: Gürültülü bir tesiste yasal sınır değerlerin neden hayati olduğunu açıklayın.
• İnteraktif soru: Çalışanlara, çalıştıkları alanda gürültüden kaynaklı bir rahatsızlık hissedip hissetmediklerini sorun.
• Kritik nokta: İşverenin yükümlülüğünün sadece KKD vermekle bitmediğini, teknik önlemlerin öncelikli olduğunu belirtin.
• Ek bilgi: Yönetmelik kapsamında sınır değerlerin aşılmasının hukuki yaptırımlarını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Ölçümün sadece prosedür değil, sağlık gözetiminin temeli olduğunu belirtin.
• Gerçek örnek: Gürültü haritalama çalışmalarının riskli bölgeleri nasıl belirlediğini anlatın.
• İnteraktif soru: İşyerinizde yapılan son gürültü ölçümünü hatırlayan var mı?
• Kritik nokta: Ölçüm sonuçlarının risk değerlendirmesiyle doğrudan bağlantılı olduğunu vurgulayın.
• Ek bilgi: Ölçümlerin periyodik olarak tekrarlanması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hiyerarşisinde teknik önlemlerin KKD'den önce geldiğini hatırlatın.
• Gerçek örnek: Gürültülü makinelerin etrafına kurulan ses yalıtım panellerinin etkisini anlatın.
• İnteraktif soru: Gürültüyü azaltmak için işyerimizde ne gibi basit çözümler uygulanabilir?
• Kritik nokta: İdari önlemlerin teknik önlemlerin yerini tutmadığını, ikisinin beraber kullanılması gerektiğini vurgulayın.
• Ek bilgi: Eylem programının yazılı ve güncel tutulması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zorunluluktan öte, çalışan sağlığının geçmişini takip etmek olduğunu belirtin.
• Gerçek örnek: İşitme testlerinin (odyometri) yıllık takibinin önemini anlatın.
• İnteraktif soru: Sağlık gözetiminin faydaları hakkında ne düşünüyorsunuz?
• Kritik nokta: Kayıtların uzun süreli saklanmasının yasal denetimlerdeki önemini vurgulayın.
• Ek bilgi: İşitme kaybı belirtisi gösteren çalışanın iş yerindeki yerinin değiştirilmesinin yasal bir gereklilik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sadece bir ses değil, bir sağlık riski olduğunu vurgulayın.
• Gerçek örnek: Fabrika ortamında sürekli çalışan makinelerin yarattığı arka plan seslerini örnek verin.
• İnteraktif soru: Çalışırken yüksek sesten dolayı konsantrasyon kaybı yaşayan var mı?
• Kritik nokta: Gürültünün iş kazalarına dolaylı etkisini belirtin.
• Ek bilgi: Yönetmelikteki sınır değerlerin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Sesin bir enerji dalgası olduğunu açıklayın.
• Gerçek örnek: Ses dalgalarının bir davul zarı üzerindeki etkisi gibi kulak zarını nasıl etkilediğini anlatın.
• İnteraktif soru: Desibel kavramını günlük hayattaki seslerle kıyaslayın (örn: fısıltı vs. jet motoru).
• Kritik nokta: dB biriminin logaritmik artışını hatırlatın.
• Ek bilgi: Ölçüm cihazlarının kalibrasyonunun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Gürültüyle mücadelede hiyerarşinin önemini hatırlatın.
• Gerçek örnek: Bakımsız bir makinenin çıkardığı metalik sesi örnek verin.
• İnteraktif soru: İşyerinde en çok gürültü çıkaran makine hangisi?
• Kritik nokta: Mühendislik önlemlerinin, kişisel koruyuculardan önce geldiğini vurgulayın.
• Ek bilgi: Susturucu ve yalıtım teknolojilerinden örnekler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sadece fiziksel değil işitsel yorgunluk yarattığını belirtin.
• Gerçek örnek: Sessiz odaların çalışanların stres seviyesini düşürdüğünden bahsedin.
• İnteraktif soru: Çalıştığınız alanda gürültüsüz bir mola alanı var mı?
• Kritik nokta: Sessiz alanlarda ses yalıtımı standartlara uygun olmalıdır.
• Ek bilgi: Akustik düzenlemeler için uzman desteği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İşitme kaybının sinsice ilerlediğini belirtin.
• Gerçek örnek: Yaşlılıkta yaşanan işitme kayıplarının gürültü ile hızlandığını anlatın.
• İnteraktif soru: Odyometri testine giren var mı? Testin amacı nedir?
• Kritik nokta: İşitme kaybının tedavi edilemez olduğunu vurgulayın.
• Ek bilgi: Periyodik muayenelerin yasal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Sesin fiziksel büyüklüğünü anlatırken neden lineer değil de logaritmik ölçek kullanıldığını açıklayın.
• Gerçek örnek: 80 dB ile 83 dB arasındaki farkın, enerji olarak iki katına çıktığını vurgulayın.
• İnteraktif soru: İşyerinde gördüğünüz gürültü kaynakları nelerdir? Sizi en çok rahatsız eden hangisi?
• Kritik nokta: Logaritmik ölçeği anlamadan, risk değerlendirmesindeki artışları doğru yorumlayamayız.
• Ek bilgi: Desibel ölçeği, insan kulağının geniş ses aralığını algılama yeteneğiyle uyumludur.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sadece dB değil de dBA kullanıyoruz sorusunu sorun.
• Gerçek örnek: İnsan kulağının 1000 Hz civarındaki seslere olan duyarlılığını örnekleyin.
• İnteraktif soru: İşitme koruyucusu seçerken dBA değerini neden dikkate almalıyız?
• Kritik nokta: A-ağırlıklı filtre, kulağımızın doğal koruma mekanizmasını simüle eder.
• Ek bilgi: Yönetmeliklerdeki tüm sınır değerler dBA cinsinden tanımlanmıştır.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İşitme kaybının sinsice ilerlediğini vurgulayın.
• Gerçek örnek: Yüksek sesli ortamlarda çalışanlarda görülen odyogram bozulmalarını anlatın.
• İnteraktif soru: Yüksek sesli bir ortamdan çıktıktan sonra kulaklarınızda çınlama hissettiniz mi?
• Kritik nokta: Tüylü hücrelerin yenilenemediğini unutmayın.
• Ek bilgi: Odyometrik testler, yasal bir zorunluluktur ve işyeri hekimi tarafından takip edilir.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sınır değerlerin neden kademeli olduğunu açıklayın.
• Gerçek örnek: 85 dBA sınırının aşıldığı durumlarda KKD kullanımının zorunlu olduğunu hatırlatın.
• İnteraktif soru: İşyerinizdeki makine yerleşimleri gürültüyü azaltacak şekilde mi planlandı?
• Kritik nokta: Ölçüm cihazının kalibrasyon sertifikasının geçerliliği yasal bir şarttır.
• Ek bilgi: Mühendislik önlemleri, KKD'den her zaman daha önceliklidir.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SWL ve SPL arasındaki temel farkın enerji ile etki olduğunu vurgulayın.
• Kritik nokta: SWL cihazın gücüdür, SPL ise çalışanın maruziyetidir.
• Örnek: Bir hoparlörün watt değeri (SWL) ile kulağınıza gelen ses şiddeti (SPL) farkını düşünün.
• Soru: Saha ölçümlerinde neden SPL kullanıyoruz?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Mesafenin gürültüyü azaltmadaki rolünü hatırlatın.
• Gerçek örnek: Makineden uzaklaştıkça sesin nasıl azaldığını ancak yansımalarla nasıl dağıldığını anlatın.
• Kritik nokta: Ölçümün çalışanın kulağında yapılması yasal zorunluluktur.
• Soru: Çalışma alanında makineye çok yakın duran çalışanlar için ne gibi önlemler alınabilir?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Makine alırken SWL değerine bakmanın önemini belirtin.
• Kritik nokta: Ortamın akustiği sesi yükseltebilir.
• Örnek: Beton zemin ile halı kaplı zemin arasındaki ses yansıması farkı.
• Ek bilgi: İzolasyonun SWL'yi değil SPL'yi düşürdüğünü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Ölçümün yasal dayanağını hatırlatın.
• Kritik nokta: L(EX,8h) kavramının 8 saatlik ortalama olduğunu açıklayın.
• Örnek: Arka plan gürültüsünün ölçümü nasıl yanıltabileceğini anlatın.
• Kapanış: Ölçüm kayıtlarının iş sağlığı takibindeki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 seviye ölçerin anlık ölçümdeki rolünü vurgulayın.
• Gerçek örnek: Cihazın mikrofonunun ses kaynağına olan açısının öneminden bahsedin.
• İnteraktif soru: Aranızda daha önce desibelmetre ile ölçüm yapan var mı?
• Kritik nokta: A-ağırlıklı ölçümün insan kulağının duyarlılığına göre yapıldığını belirtin.
• Ek bilgi: Cihazın rüzgar koruyucu süngerinin takılı olduğundan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İşitsel yorgunluğun birikimli etkisini vurgulayın.
• Gerçek örnek: Toparlanma sürelerinin iş kazalarını önlemedeki dolaylı etkisini anlatın.
• İnteraktif soru: Gürültülü çalışmadan sonra kulaklarınızda çınlama hissediyor musunuz?
• Kritik nokta: Toparlanma süreleri yasal bir gerekliliktir.
• Ek bilgi: Geçici işitme kaybı kalıcı hasarın habercisi olabilir.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Dozimetrenin neden tüm vardiya boyunca kullanılması gerektiğini açıklayın.
• Gerçek örnek: Hareketli makinelerde çalışan personelin maruziyet takibini örnekleyin.
• İnteraktif soru: Hareketli çalışanlar için sabit cihazlar neden yetersiz kalır?
• Kritik nokta: Dozimetrenin yaka bölgesine, yani kulağa yakın bir noktaya sabitlenmesi gerektiğini vurgulayın.
• Ek bilgi: Cihazın verilerinin bilgisayara aktarılarak raporlanması süreci.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Kalibrasyonun ölçüm doğruluğu üzerindeki etkisini anlatın.
• Gerçek örnek: Denetimlerde kalibrasyon sertifikasının sorulacağını belirtin.
• İnteraktif soru: Cihaz kalibrasyonu bozuksa ne gibi sonuçlar doğar?
• Kritik nokta: Kalibrasyonun sadece ölçüm öncesi değil, ölçüm sonrasında da yapılması gereklidir.
• Ek bilgi: Cihazın yıllık periyodik kalibrasyonunun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Tip 1 ve Tip 2 cihazlar arasındaki farkı açıklayın.
• Gerçek örnek: Saha ölçümlerinde Tip 2 cihazların kullanımının yeterliliği.
• İnteraktif soru: Hassas ölçüm gerektiren yerlerde hangi sınıf cihaz kullanılmalı?
• Kritik nokta: Cihazın teknik şartnamesinin yasal mevzuata uygunluğu.
• Ek bilgi: Cihazın ekranından anlık frekans analizi yapılıp yapılamadığı.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Sürekli gürültünün işitme üzerindeki kümülatif etkisini vurgulayın.
• Gerçek örnek: Havalandırma sistemleri veya sürekli çalışan konveyör bantlarını örnek gösterin.
• İnteraktif soru: Çalışma alanınızda gün boyu susmayan bir makine var mı?
• Kritik nokta: Sürekli gürültüde maruziyet süresi ile ses şiddeti arasındaki ilişkiyi açıklayın.
• Ek bilgi: 85 dB ve üzeri seviyelerde KKD kullanımının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Kesikli gürültünün neden olduğu zihinsel yorgunluğa değinin.
• Gerçek örnek: Otomatik paketleme makineleri veya düzensiz çalışan atölye ekipmanları.
• İnteraktif soru: Makine durduğunda oluşan sessizlik anının çalışan psikolojisine etkisini tartısın.
• Kritik nokta: Toplam maruziyet hesabında boşluk sürelerinin nasıl değerlendirildiğini açıklayın.
• Ek bilgi: İdari önlemlerin teknik önlemlerden daha maliyetsiz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Darbeli gürültünün fiziksel darbe etkisini açıklayın.
• Gerçek örnek: Pres atölyeleri veya metal dövme işlemleri.
• İnteraktif soru: Ani bir gürültü patlamasında refleks olarak ne yaparsınız?
• Kritik nokta: Pik değerlerin (C-ağırlıklı) önemini ve standart kulak koruyucuların yetersizliğini belirtin.
• Ek bilgi: Darbe emici sistemlerin gürültü kaynağındaki iyileştirici etkisini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Risk değerlendirmesinin gürültü türüne göre farklılaşması gerektiğini özetleyin.
• Gerçek örnek: Yıllık odyometri sonuçlarının gürültü maruziyetiyle karşılaştırılması.
• İnteraktif soru: İşyerinizde gürültü ölçümü yapıldığını hatırlıyor musunuz?
• Kritik nokta: Kaynağında kontrolün her zaman en etkili yöntem olduğunu vurgulayın.
• Ek bilgi: 6331 sayılı kanunun işverene yüklediği kayıt tutma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Frekans analizinin neden sadece toplam desibel değerine güvenmememiz gerektiğini açıklayın. Yönetmelik atfını vurgulayın ve frekansın işitme üzerindeki farklı etkilerine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Oktav bandı kavramını basit bir örnekle anlatın. Yasal gerekliliklerin periyodik ölçüm üzerindeki etkisini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Düşük ve yüksek frekansın farklı fiziksel etkilerini vurgulayın. Doğru yalıtım malzemesi seçiminin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sadece yemek/çay değil birer sağlık önlemi olduğunu hatırlatın.
• Gerçek örnek: Gürültülü alanda mola vermenin neden dinlendirici olmadığını açıklayın.
• İnteraktif soru: Molalarınızı nerede geçiriyorsunuz?
• Kritik nokta: İşitsel hijyen kavramını ön plana çıkarın.
• Ek bilgi: Molalarda yüksek sesli müzik dinlemekten kaçınılmalıdır.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Gürültü spektrumunun bir makine için 'parmak izi' gibi olduğunu anlatın. Mühendislik önlemlerinin hiyerarşideki yerini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Yerleşim planının İSG başarısındaki rolünü anlatın.
• Gerçek örnek: Yanlış konumlandırılmış bir dinlenme alanının etkilerini tartışın.
• İnteraktif soru: İşyerinizdeki dinlenme alanının konumu gürültüden ne kadar etkileniyor?
• Kritik nokta: İzolasyon sadece duvarla değil mesafe ile de sağlanır.
• Ek bilgi: Dinlenme alanları düzenli olarak gürültü ölçümüne tabi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Yazılı programın bir zorunluluktan öte, güvenli çalışma ortamının temel taşı olduğunu vurgulayın.
• Gerçek örnek: Geçmişte yazılı programı olmayan bir işletmede gözden kaçan gürültü kaynağının yarattığı işitme kaybı vakasından bahsedin.
• İnteraktif soru: İşyerinizdeki gürültü kontrol programını daha önce inceleyen oldu mu?
• Kritik nokta: Programın yaşayan bir belge olduğunu, her makine alımında güncellenmesi gerektiğini belirtin.
• Ek bilgi: İSG kurul toplantılarında bu programın gündeme alınmasını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Hedeflerin sadece kağıt üzerinde kalmaması, sahaya yansıması gerektiğini belirtin.
• Gerçek örnek: Eski bir makinenin yeni bir modelle değiştirilerek desibel seviyesinin düşürülme örneğini verin.
• İnteraktif soru: Sizce işyerimizde gürültü seviyesini en çok düşürecek adım ne olabilir?
• Kritik nokta: Hedeflerin ölçülebilir olması (desibel bazlı) başarıyı takip etmeyi kolaylaştırır.
• Ek bilgi: Gürültü kontrolünde kaynağında azaltma (mühendislik önlemi) her zaman KKD'den önce gelir.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 iyileştirmenin bir varış noktası değil, bir süreç olduğunu vurgulayın.
• Gerçek örnek: Ses yalıtım panellerinin zamanla yıpranıp etkinliğini yitirmesi ve yenilenmesi örneğini verin.
• İnteraktif soru: Çalıştığınız bölümde gürültüde bir artış fark ettiğinizde bunu kime bildiriyorsunuz?
• Kritik nokta: İyileştirme yapıldıktan sonra etkinliğinin mutlaka tekrar ölçülerek doğrulanması gerekir.
• Ek bilgi: PDCA (Planla-Uygula-Kontrol Et-Önlem Al) döngüsünü gürültü kontrolüne uyarlayın.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İzlemenin sadece yasal bir zorunluluk değil, sağlık koruma kalkanı olduğunu belirtin.
• Gerçek örnek: Odyometrik testlerde işitme kaybı başlayan bir çalışanın tespit edilmesi ve çalışma ortamının değiştirilmesi süreci.
• İnteraktif soru: İşyerimizde yapılan son gürültü ölçümünden haberiniz var mı?
• Kritik nokta: Ölçüm sonuçlarının sadece uzmanlar tarafından değil, işveren ve çalışan temsilcileriyle de paylaşılması gerektiğini vurgulayın.
• Ek bilgi: Odyometrik testlerin periyodik olarak yapılması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sadece geçici bir rahatsızlık değil, kalıcı bir işitme kaybı riski olduğunu vurgulayın.
• Gerçek örnek: Ölçüm cihazlarının sahada nasıl kullanıldığını gösterin.
• İnteraktif soru: Çalıştığınız ortamda en yüksek gürültü kaynağının ne olduğunu düşünüyorsunuz?
• Kritik nokta: Eğitimlerin sürekliliği ve çalışan katılımının önemi.
• Ek bilgi: Eğitim kayıtlarının İSG dosyasında saklanması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kontrol hiyerarşisinde son basamak olduğunu hatırlatın.
• Gerçek örnek: Kulak yastıklarının sızdırmazlık testi nasıl yapılır gösterin.
• İnteraktif soru: Kullandığınız kulak koruyucunun modelini ve özelliklerini biliyor musunuz?
• Kritik nokta: KKD temizliğinin hijyenik açıdan önemi.
• Ek bilgi: KKD seçiminde mutlaka CE işaretli ürünler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İşitme kaybının geri dönüşü olmadığını vurgulayın.
• Gerçek örnek: Odyometri testinin basit ve ağrısız bir işlem olduğunu anlatın.
• İnteraktif soru: Hiç geçici işitme kaybı veya kulak çınlaması yaşadınız mı?
• Kritik nokta: Erken teşhisin önemi.
• Ek bilgi: İşyeri hekimi ile düzenli görüşme yapılması gereklidir.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bir ekip işi olduğunu hatırlatın.
• Gerçek örnek: Bir çalışanın bildirdiği arızanın nasıl kazayı önlediğini anlatın.
• İnteraktif soru: Gürültüyü azaltmak için bir fikriniz var mı?
• Kritik nokta: İSG kuruluna katılımın yasal ve kültürel önemi.
• Ek bilgi: İSG kuruluna öneri sunma kanallarını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Odyometrik testlerin yasal zorunluluktan öte bir koruyucu hekimlik uygulaması olduğunu vurgulayın.
• Gerçek örnek: İşe girişteki bazal test ile 5 yıl sonraki testin karşılaştırılmasının hayati önemini anlatın.
• İnteraktif soru: Çalışanlara düzenli sağlık taramalarına katılıp katılmadıklarını sorun.
• Kritik nokta: Testlerin sadece uzman sağlık personeli tarafından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dB kavramının logaritmik bir ölçek olduğunu basitçe açıklayın.
• Gerçek örnek: 25 dB sınırının altındaki kayıpların günlük iletişimde zorluk yaratmaya başladığını belirtin.
• İnteraktif soru: Gürültülü bir ortamda konuşurken zorluk yaşayan olup olmadığını sorun.
• Kritik nokta: Eşik kayması durumunda KKD'nin tek başına yeterli olmayabileceğini ve mühendislik önlemlerine geçilmesi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Testin doğruluğu için sessizliğin neden şart olduğunu açıklayın.
• Gerçek örnek: Gürültülü bir koridorda yapılan testin sonuçlarının neden geçersiz sayılabileceğini anlatın.
• İnteraktif soru: Daha önce sessiz kabinde test yaptıran var mı?
• Kritik nokta: 14 saatlik gürültüden arınma süresinin test sonuçlarını %100 değiştirebileceğini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 ölçümünün sadece bir rakam değil, bir haritalama süreci olduğunu belirtin.
• Gerçek örnek: Yanlış noktadan alınan bir ölçümün tüm risk değerlendirmesini yanıltabileceğini vurgulayın.
• İnteraktif soru: Ölçüm noktalarını belirlerken en çok hangi makineleri baz almalıyız?
• Kritik nokta: Cihaz kalibrasyonunun yasal bir zorunluluk olduğunu hatırlatın.
• Ek bilgi: Ölçüm noktalarının çalışanların sürekli bulunduğu alanlara odaklanması gerektiğini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kayıtlarının hem çalışan hem işveren için hukuki bir güvence olduğunu belirtin.
• Gerçek örnek: Bir meslek hastalığı davasında kayıtların nasıl belirleyici olduğunu genel hatlarıyla anlatın.
• İnteraktif soru: Çalışanlara kendi sağlık verilerine erişim haklarını hatırlatın.
• Kritik nokta: Veri gizliliğinin KVKK kapsamında korunması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Baz odyogramın neden bir referans noktası olduğunu vurgulayın.
• Gerçek örnek: İşe giriş muayenesinde tespit edilen eski bir kaybın ileride yaşanabilecek hukuki süreçleri nasıl değiştirdiğini anlatın.
• İnteraktif soru: İşitme testi yaptırmadan işe başlamanın riskleri nelerdir?
• Kritik nokta: Testin kalibre edilmiş cihazlarla yapılması şarttır.
• Ek bilgi: Bu kayıtlar işyeri sağlık dosyasında saklanmalıdır.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testlerin yasal zorunluluğunu hatırlatın.
• Gerçek örnek: Erken teşhis edilen bir işitme kaybının çalışanın sosyal hayatını nasıl koruduğunu anlatın.
• İnteraktif soru: Sizce gürültülü bir alanda çalışan birinin test sıklığı ne olmalıdır?
• Kritik nokta: Test sonuçlarının sürekliliği, verilerin karşılaştırılabilir olması için önemlidir.
• Ek bilgi: Risk değerlendirmesi sonuçları test sıklığını doğrudan etkiler.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Karşılaştırmanın neden bir analiz süreci olduğunu belirtin.
• Gerçek örnek: Anlamlı eşik kayması durumunda yapılan bir iyileştirme çalışmasından bahsedin.
• İnteraktif soru: Verilerde bir kayma gördüğümüzde ilk adımımız ne olmalıdır?
• Kritik nokta: Yaşa bağlı kayıpları gürültüden kaynaklanan kayıplardan ayırmak uzmanlık gerektirir.
• Ek bilgi: İSG Kanunu uyarınca sağlık gözetimi sürekli bir döngüdür.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bir son değil, bir başlangıç olduğunu söyleyin.
• Gerçek örnek: İş değişikliği planlanan bir çalışanın süreçteki uyumunu anlatın.
• İnteraktif soru: İşitme kaybı olan bir çalışanı korumak için hangi mühendislik önlemleri alınabilir?
• Kritik nokta: Çalışanın bilgilendirilmesi yasal bir haktır.
• Ek bilgi: Güvenlik kültürü, çalışanın kendi test sonucunu takip etmesiyle güçlenir.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STS kavramının neden bir alarm sinyali olduğunu açıklayın.
• Gerçek örnek: Başlangıç odyometrisi ile sonraki testlerin karşılaştırılmasının önemini vurgulayın.
• İnteraktif soru: İşitme eşiğindeki 10 dB'lik bir kaybın günlük hayata etkisini tartışın.
• Kritik nokta: STS'nin kalıcı kayıp öncesi son durak olduğunu unutmayın.
• Ek bilgi: Yönetmelikteki STS tanımını referans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Frekansın ne anlama geldiğini basitçe açıklayın.
• Gerçek örnek: 4000 Hz çentiğinin gürültüye bağlı kayıptaki tipik yerini gösterin.
• İnteraktif soru: Çalışanların neden yüksek frekanstaki sesleri ilk kaybettiğini sorun.
• Kritik nokta: Kalibrasyonun testin doğruluğu için neden şart olduğunu vurgulayın.
• Ek bilgi: Odyogramdaki dip noktasının gürültü karakteri ile bağını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bir zorunluluktan öte koruyucu bir kalkan olduğunu belirtin.
• Gerçek örnek: Kulak çınlamasının (tinnitus) erken bir uyarıcı olarak önemini anlatın.
• İnteraktif soru: Periyodik testlerin atlandığı bir işyerinde ne gibi sonuçlar doğabilir?
• Kritik nokta: İşverenin sorumluluğunun testi yaptırmakla bitmediğini, sonuçları değerlendirmesi gerektiğini vurgulayın.
• Ek bilgi: 6331 sayılı Kanun kapsamındaki yükümlülüklere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Odyogramın bir kağıt parçası değil, bir aksiyon rehberi olduğunu belirtin.
• Gerçek örnek: STS saptanan bir çalışanın KKD kullanımının sıkılaştırılması örneğini verin.
• İnteraktif soru: Çalışanlar neden test sonuçlarını ciddiye almayabilir?
• Kritik nokta: İşitme kaybının geri dönüşü olmadığını hatırlatın.
• Ek bilgi: İşyeri hekimi ile koordinasyonun yasal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Odyometrik testlerin neden standartlara uygun yapılması gerektiğini vurgulayın.
• Gerçek örnek: Yüksek frekans kayıplarının başlangıç belirtilerini açıklayın.
• İnteraktif soru: Odyometri sonuçlarının sadece işitme kaybını mı yoksa çevresel faktörleri de mi yansıttığını tartışın.
• Kritik nokta: 4000 Hz frekansındaki çentik oluşumunun gürültüye bağlı kaybın karakteristik işareti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Görselleştirmenin, karmaşık verileri nasıl basitleştirdiğini anlatın.
• Gerçek örnek: Renk kodlu haritaların, gürültü yalıtımı yapılacak alanı belirlemede nasıl yardımcı olduğunu açıklayın.
• İnteraktif soru: Sizce kırmızı bölgede çalışan bir operatör için ilk önlem ne olmalıdır?
• Kritik nokta: Haritanın sadece kağıt üzerinde kalmaması, sahada uygulanması gerektiğini vurgulayın.
• Ek bilgi: Haritalama yazılımlarının günümüzde otomatik raporlama yapabildiğinden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muayenenin sadece yasal bir prosedür değil, çalışan sağlığı için kritik olduğunu belirtin.
• Gerçek örnek: 14 saatlik sessizlik kuralına uyulmadığında test sonuçlarının nasıl yanıltıcı olabileceğini anlatın.
• İnteraktif soru: Çalışanların testlere katılımını artırmak için hangi yöntemler kullanılabilir?
• Kritik nokta: Testlerin işyeri hekimi gözetiminde, yetkili kişilerce yapılması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Meslek hastalığı bildiriminin işveren ve çalışan açısından hukuki sorumluluklarını kısaca hatırlatın.
• Gerçek örnek: Bildirimin gecikmesinin hem tazminat hem de idari yaptırım riski doğurabileceğini vurgulayın.
• İnteraktif soru: Bir işitme kaybı teşhisi konulduğunda ilk atılması gereken teknik adım nedir?
• Kritik nokta: Meslek hastalığının kanıtlanabilirliği ve işyeri kayıtlarının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uygunluğu kavramının çalışanı işten uzaklaştırmak değil, güvenli bir şekilde çalıştırmak olduğunu vurgulayın.
• Gerçek örnek: İşitme kaybı olan birine görsel uyarı sistemleri kurularak güvenli çalışmanın nasıl sağlandığını anlatın.
• İnteraktif soru: İşitme kaybı olan bir çalışanın hangi görevlerde çalışması güvenlik açısından risklidir?
• Kritik nokta: Hekim kararlarının teknik risk değerlendirmesi ile birleştirilmesinin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Sağlık gözetiminin sadece bir prosedür değil, çalışan sağlığı için bir koruma kalkanı olduğunu vurgulayın.
• Gerçek örnek: Geçmişte yapılan testlerin, işitme kaybının başlamadan durdurulmasında nasıl etkili olduğunu anlatın.
• Interaktif soru: Odyometrik testlerin hangi sıklıkla yapılması gerektiğini biliyor musunuz?
• Kritik nokta: Testlerin sessiz kabinlerde yapılmasının doğruluğu.
• Ek bilgi: Çalışanların Gürültü ile İlgili Risklerden Korunmalarına Dair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Sağlık dosyalarının yasal bir zorunluluktan öte, çalışanın özgeçmişi olduğunu belirtin.
• Gerçek örnek: Bir denetim sırasında eksik kayıtların karşılaşılabilecek hukuki risklerini anlatın.
• Interaktif soru: Sağlık verilerinizin gizliliğini korumak için işyerinde hangi önlemler alınıyor?
• Kritik nokta: Veri gizliliği ve Kişisel Verilerin Korunması Kanunu uyumu.
• Ek bilgi: İşyeri Hekimi ve Diğer Sağlık Personelinin Görev, Yetki, Sorumluluk ve Eğitimleri Hakkında Yönetmelik.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Trend analizinin, kazalar olmadan önce müdahale şansı verdiğini vurgulayın.
• Gerçek örnek: Bir departmandaki gürültü artışının, test sonuçlarına yansımasıyla nasıl fark edildiğini anlatın.
• Interaktif soru: İşitme kaybı belirtilerini günlük hayatta nasıl fark edersiniz?
• Kritik nokta: Erken teşhisin işitme kaybını önlemedeki kritik rolü.
• Ek bilgi: Risk değerlendirmesinin dinamik yapısı.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Arşivlemenin yasal denetimlerdeki önemini belirtin.
• Gerçek örnek: Yıllar sonra ortaya çıkan bir meslek hastalığı iddiasında arşivin nasıl kanıt oluşturduğunu anlatın.
• Interaktif soru: Sizce sağlık kayıtları kaç yıl saklanmalıdır?
• Kritik nokta: Kayıtların düzenli tutulmasının işvereni hukuki açıdan koruduğu.
• Ek bilgi: 6331 sayılı Kanun ve arşiv yönetmelikleri.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Meslek hastalığı bildiriminin yasal bir zorunluluk olduğunu vurgulayın.
• Gerçek örnek: Tanı konulması ile bildirim arasındaki zamanın kritik olduğunu belirtin.
• İnteraktif soru: Bildirim sürecinde kimlerin sorumlu olduğunu katılımcılara sorun.
• Kritik nokta: Bildirimin yapılmaması durumunda doğabilecek hukuki risklere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SGK denetimlerinin ciddiyetini anlatın.
• Gerçek örnek: Gürültü ölçüm raporlarının denetimlerdeki önemini vurgulayın.
• İnteraktif soru: SGK'nın rücu davası açtığı durumları duyan var mı?
• Kritik nokta: Belge saklama süresinin hukuki koruma sağladığını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Üç iş günü kuralının önemine dikkat çekin.
• Gerçek örnek: Gecikmeli bildirimin işverene yansıyan hukuki maliyetlerini anlatın.
• İnteraktif soru: İşyerinizde meslek hastalığı bildirim prosedürü var mı?
• Kritik nokta: Bildirim süresinin SGK tarafından katı takip edildiğini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bölge kavramının, çalışan sağlığı için en kritik nokta olduğunu belirtin.
• Gerçek örnek: Yüksek gürültülü bir alanda sadece kulaklık takmanın yeterli olmadığını, kaynağı susturmanın esas olduğunu anlatın.
• İnteraktif soru: Sıcak bölgelerde rotasyonlu çalışma uygulayan var mı?
• Kritik nokta: KKD'nin en son çare olduğunu, kaynağa müdahalenin asıl hedef olduğunu hatırlatın.
• Ek bilgi: İşitme kaybının geri dönüşü olmadığını vurgulayarak ciddiyeti artırın.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Odyometrik testlerin periyodik önemini belirtin.
• Gerçek örnek: Kayıtların saklanmaması durumunda karşılaşılabilecek hukuki sorunları anlatın.
• İnteraktif soru: Kayıtların ne kadar süre saklanması gerektiğini bilen var mı?
• Kritik nokta: Kayıtların sadece kağıt üzerinde değil, analiz edilebilir veriler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İşitme kaybının geri dönüşü olmadığını vurgulayın.
• Gerçek örnek: Köpük tıkaçların tek kullanımlık olduğunu ve hijyenik riskleri hatırlatın.
• İnteraktif soru: Çalışma ortamınızda hangisi daha konforlu?
• Kritik nokta: Malzeme seçimi çalışanın kulak yapısına uygun olmalıdır.
• Ek bilgi: Yönetmelik gereği koruyucular ücretsiz sağlanmalıdır.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Tıkaçların takılma şeklinin koruma değerini belirlediğini anlatın.
• Gerçek örnek: Yanlış yerleştirilen tıkaçların gürültüyü engellemediğini gösterin.
• İnteraktif soru: Tıkaçları nasıl takıyorsunuz, kontrol edelim mi?
• Kritik nokta: Kulak kepçesini yukarı çekmek kanalın düzleşmesini sağlar.
• Ek bilgi: Eğitim kayıtlarını tutmak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SNR değerinin bir desibel azaltma gücü olduğunu açıklayın.
• Gerçek örnek: Yüksek gürültüde düşük SNR kullanımı neden tehlikelidir?
• İnteraktif soru: Kullandığınız koruyucunun SNR değerini biliyor musunuz?
• Kritik nokta: SNR değeri gürültü seviyesinden büyük olmalıdır.
• Ek bilgi: Yıllık ölçüm raporlarını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Hijyenin enfeksiyon riski ile ilişkisini anlatın.
• Gerçek örnek: Kirli tıkaçların kulak sağlığına zararlarını belirtin.
• İnteraktif soru: Tıkaçlarınızı nerede saklıyorsunuz?
• Kritik nokta: Kişisel koruyucular başkasıyla paylaşılmamalıdır.
• Ek bilgi: Dezenfektan kullanımı konusunda sağlık biriminden destek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İşitme koruyucularının sadece ses kesici değil aynı zamanda fiziksel bariyer olduğunu belirtin.
• Gerçek örnek: Ağır sanayi ortamlarında kullanılan polimer kaplı manşonların darbe dayanımına vurgu yapın.
• İnteraktif soru: Çalışanlara kullandıkları manşonların iç süngerlerini en son ne zaman kontrol ettiklerini sorun.
• Kritik nokta: Süngerlerin deformasyonu sönümleme performansını doğrudan düşürür.
• Ek bilgi: KKD seçiminde 6331 sayılı İSG Kanunu uyarınca çalışana uygunluk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Kulaklığın başarısının sadece manşonla değil, kafa bandının uyguladığı basınçla ilgili olduğunu açıklayın.
• Gerçek örnek: Farklı kafa yapılarına sahip çalışanların aynı ekipmanı kullandığında yaşadığı konfor sorunlarına değinin.
• İnteraktif soru: Kulaklık takarken başınızda ağrı hissediyor musunuz? Bu durum yanlış ayar veya uygun olmayan ürün işareti olabilir.
• Kritik nokta: Baş bandı baskısı zayıfsa kulaklık sızdırma yapar.
• Ek bilgi: Ergonomik KKD kullanımı, çalışan motivasyonunu ve uyumunu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SNR değerinin bir referans olduğunu ancak tek başına yeterli olmadığını vurgulayın.
• Gerçek örnek: Düşük frekanslı gürültülerin yüksek SNR değerli kulaklıklarla bile yönetilmesinin zorluklarından bahsedin.
• İnteraktif soru: Çalışma ortamınızdaki gürültünün sürekli mi yoksa darbeli mi olduğunu biliyor musunuz?
• Kritik nokta: Aşırı koruma (over-protection) iş güvenliği açısından uyarı seslerinin duyulmasını engeller.
• Ek bilgi: Gürültü ölçüm raporları SNR seçiminin temelidir.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iyi kulaklığın bile kötü takıldığında koruma sağlamayacağını belirtin.
• Gerçek örnek: Gözlük saplarının manşonun sızdırmazlığını nasıl bozduğunu gösterin.
• İnteraktif soru: Kulaklık yastıklarınızı ne sıklıkla temizliyorsunuz?
• Kritik nokta: Gözlük sapı veya uzun saç, sızdırmazlık üzerinde %50'ye varan performans kaybına yol açabilir.
• Ek bilgi: 6331 sayılı Kanun kapsamında KKD kullanımı çalışanın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NRR ve SNR etiketlerinin ürün üzerindeki yerini gösterin.
• Kritik nokta: Bu değerlerin maksimum korumayı değil, laboratuvar verisini temsil ettiğini vurgulayın.
• İnteraktif soru: Kullandığınız koruyucunun üzerinde bu değerleri hiç kontrol ettiniz mi?
• Ek bilgi: SNR Avrupa standartlarını, NRR ise Amerikan standartlarını temsil eder.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belgelerin zamanla nasıl tehlikeli hale gelebileceğini açıklayın.
• Gerçek örnek: Yeni alınan sessiz bir makinenin haritayı nasıl değiştirdiğini örnekleyin.
• İnteraktif soru: İşyerinizde son bir yıl içinde yapılan en büyük değişiklik nedir?
• Kritik nokta: Güncellemenin sadece bir evrak işi değil, çalışan sağlığı için hayati bir takip olduğunu belirtin.
• Ek bilgi: Sürekli iyileştirme prensibini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takılan bir kulak tıkacının koruma değerini %50 oranında düşürebileceğini belirtin.
• Gerçek örnek: Gözlük saplarının kulak tıkaçlarının sızdırmazlığını nasıl bozduğunu anlatın.
• Kritik nokta: Koruyucunun gün boyu takılı kalması, toplam maruziyeti düşüren en önemli faktördür.
• İnteraktif soru: Çalışırken kulaklığı çıkardığınız anlar oluyor mu, neden?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 yaparken gürültü tipi (düşük/yüksek frekans) önemli olduğunu hatırlatın.
• Kritik nokta: Konfor eksikliği, çalışanın koruyucuyu kullanmamasına neden olur.
• İnteraktif soru: Kulak tıkacı mı yoksa kulaklık mı daha rahat geliyor, neden?
• Ek bilgi: Baret altına takılan kulaklıkların uyumuna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Odyometrik testlerin yasal zorunluluk olduğunu vurgulayın.
• Kritik nokta: Hasarlı veya hijyeni bozulmuş bir koruyucu, koruma sağlamaz aksine enfeksiyon riski yaratır.
• İnteraktif soru: Kulaklıklarınızı temizlemek için bir prosedürünüz var mı?
• Ek bilgi: İşitme kaybı geri dönüşü olmayan bir meslek hastalığıdır.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 ölçüm sonuçlarının önemini vurgulayın.
• Gerçek örnek: Ölçüm yapılmadan alınan koruyucunun neden yetersiz kaldığını açıklayın.
• İnteraktif soru: Çalışma ortamınızda gürültü ölçümü yapıldığını biliyor musunuz?
• Kritik nokta: SNR değerinin tek başına yeterli olmadığını, frekansın da önemli olduğunu belirtin.
• Ek bilgi: Yönetmelikteki eylem değerlerine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Konforun güvenlik üzerindeki etkisini açıklayın.
• Gerçek örnek: Kulağı tahriş eden bir koruyucunun çalışan tarafından nasıl terk edildiğini anlatın.
• İnteraktif soru: Kulak tıkacı mı yoksa manşon mu kullanmayı tercih edersiniz, neden?
• Kritik nokta: Koruyucunun çıkarıldığı her saniye gürültü maruziyetinin arttığını vurgulayın.
• Ek bilgi: Farklı tipte donanımların deneme kitlerinin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yarattığı tehlikeyi açıklayın.
• Gerçek örnek: İkaz sesini duyamadığı için kaza yaşayan bir senaryo örneği verin.
• İnteraktif soru: İşitme koruyucusu takılıyken çalışma arkadaşınızı duyabiliyor musunuz?
• Kritik nokta: Filtreli koruyucuların modern işyerleri için önemini belirtin.
• Ek bilgi: İletişim kaybının iş verimliliğini de düşürdüğünü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Donanımların birbiriyle çatışmasının yarattığı riskleri vurgulayın.
• Gerçek örnek: Gözlük sapının kulaklık sızdırmazlığını bozması sonucu gürültü sızıntısı.
• İnteraktif soru: Baret ve kulaklığı aynı anda kullanırken rahatsızlık yaşıyor musunuz?
• Kritik nokta: Sızdırmazlığın bozulmasının koruma değerini sıfırlayabileceğini anlatın.
• Ek bilgi: Hijyenin enfeksiyon riski açısından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Kulak koruyucularin sadece takilmasinin yetmedigini, dogru takilmanin hayati oldugunu vurgulayin.
• Gercek ornek: Yanlis takilan bir tikanin gürültü azaltma degerini (SNR) yari yariya düsürdügünü belirtin.
• Interaktif soru: Kulak tikanizi takarken nelere dikkat ediyorsunuz?
• Kritik nokta: Sac ve gözlük saplarinin kulaklik sızdırmazligini bozdugunu gösterin.
• Ek bilgi: Üretici kilavuzlarindaki takma sekillerini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Hijyenin sadece temizlik degil ayni zamanda saglikli bir kullanim icin sart oldugunu belirtin.
• Gercek ornek: Kirlenmis kulaklik yastiklarinin ciltte tahris ve enfeksiyona yol actigini anlatın.
• Interaktif soru: Kulakliklarinizi en son ne zaman temizlediniz?
• Kritik nokta: Tek kullanimlik ürünlerin yikanmamasi gerektigini önemle vurgulayin.
• Ek bilgi: Temizlik icin alkol bazli solüsyonlarin plastik aksama zarar verebilecegi konusunda uyarida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Donanimin sonsuza kadar kullanilamayacagini, her malzemenin bir ömrü oldugunu belirtin.
• Gercek ornek: Sertlesmis bir kulaklik yastiginin kulak cevresini nasil tam kapatmadigini gösterin.
• Interaktif soru: Donaniminizin ömrünü nasil takip ediyorsunuz?
• Kritik nokta: Yipranmis donanimin hic koruma saglamadigini ve sahte bir güven duygusu verdigini vurgulayin.
• Ek bilgi: Degisim periyotlarini isyeri yönetim sistemi ile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gürültü seviyelerinin işitme kaybı riskini nasıl artırdığını vurgulayın. Gerçek örnek: Fabrika girişinde bulunan uyarı levhasının çalışanları nasıl uyardığını anlatın. Kritik nokta: İşaretlemenin sadece bir tabela olmadığını, yasal bir yükümlülük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Denetimin bir ceza degil, sagligi koruma araci oldugunu belirtin.
• Gercek ornek: Yanlis donanim seciminin gürültüyü engellemedigi bir senaryodan bahsedin.
• Interaktif soru: Donaniminizda bir hasar gördügünüzde kime bildiriyorsunuz?
• Kritik nokta: Yasal sorumlulugun hem isveren hem de calisan üzerinde oldugunu hatirlatin.
• Ek bilgi: Kayit tutmanin yasal süreçlerdeki önemine deginin.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Aktif gürültü azaltma teknolojisinin pasif korumadan farkını belirtin.
• Kritik nokta: ANC'nin her frekansta aynı korumayı sağlamadığını, özellikle ani seslerde pasif yalıtımın esas olduğunu vurgulayın.
• Ek bilgi: Elektronik sistemlerin pil ve arıza kontrolünün düzenli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Gürültülü ortamda iletişimin neden kaza riskini azalttığını tartışın.
• Kritik nokta: İletişim cihazlarının ses seviyesi limitlerini aşmaması gerektiğini vurgulayın.
• İnteraktif soru: Çalıştığınız alanda iletişim kopukluğundan kaynaklanan bir risk yaşadınız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işin risk seviyesinin farklı olduğunu ve buna göre ekipman seçilmesi gerektiğini belirtin.
• Kritik nokta: Kişiselleştirilmiş koruyucuların (kalıp) önemine değinin.
• Ek bilgi: Çevresel faktörlerin (ısı, kimyasal) malzeme ömrüne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koruyucunun koruma sağlamayacağını vurgulayın.
• Kritik nokta: Hijyenin (özellikle ortak kullanımlarda) önemini belirtin.
• İnteraktif soru: Donanımınızda bir arıza fark ettiğinizde bildirim süreciniz nasıl işliyor?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Gürültüyü kaynağında yok etmenin en etkili yöntem olduğunu vurgulayın.
• Gerçek örnek: Aynı kapasitedeki iki makinenin dB değerlerini karşılaştıran teknik tabloyu gösterin.
• İnteraktif soru: Çalıştığınız makinenin ses seviyesini biliyor musunuz?
• Kritik nokta: Teknik şartnamelerin satın alma sürecinde temel belirleyici olması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Satın alma sürecinin İSG açısından stratejik önemini belirtin.
• Gerçek örnek: Bir makine alımında dB değerinin 5 birim düşürülmesinin çalışan üzerindeki etkisini anlatın.
• İnteraktif soru: Yeni bir makine alırken gürültü seviyesini sorguluyor musunuz?
• Kritik nokta: Teknik raporların sözleşmeye bağlanması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Değişim sürecinin planlı bir mühendislik çalışması olduğunu belirtin.
• Gerçek örnek: Eski bir pres makinesinin modern bir modelle değişimi sonrası gürültü ölçüm sonuçlarını karşılaştırın.
• İnteraktif soru: İşyerimizde değişmesi gereken en gürültülü makine hangisidir?
• Kritik nokta: Değişimin verimliliği de artıracağını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sadece arıza giderme değil, bir önleyici İSG faaliyeti olduğunu vurgulayın.
• Gerçek örnek: Gevşek bir kaportanın yarattığı titreşim ve gürültü örneğini anlatın.
• İnteraktif soru: Makinelerin bakım kayıtlarını tutuyor muyuz?
• Kritik nokta: Bakım kayıtlarının yasal bir kanıt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 bariyerlerinin birincil koruma yöntemi olduğunu vurgulayın.
• Gerçek örnek: Açık ofislerde veya üretim hatlarında kullanılan bölücü duvarları örnek verin.
• İnteraktif soru: Çalışma alanınızda sesi engelleyen bir bariyer var mı?
• Kritik nokta: Bariyerin doğrudan ses yolunu keserek gürültüyü belirgin ölçüde azalttığını; kenar kırınımı nedeniyle tam kesmenin mümkün olmadığını (bu yüzden yükseklik ve konum kritiktir)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Kulak koruyucu seçimi ve işaretleme arasındaki ilişkiyi açıklayın. Gerçek örnek: Gürültülü bir makinada kulaklık takmanın önemini paylaşın. İnteraktif soru: Kulaklık takmanın zorlukları nelerdir? Kritik nokta: KKD'nin ücretsiz ve çalışana uygun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Yalıtımın sesin yansımasını nasıl engellediğini anlatın.
• Gerçek örnek: Jeneratör odalarının duvarlarındaki yalıtım panellerinden bahsedin.
• İnteraktif soru: Yankılı bir ortamın çalışan konsantrasyonunu nasıl etkilediğini tartışın.
• Kritik nokta: Malzemelerin yangın dayanımının hayati önem taşıdığını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Kabinlerin gürültüyü kaynağında hapsettiğini açıklayın.
• Gerçek örnek: Pres makineleri veya kompresörler için kullanılan ses kabinleri.
• İnteraktif soru: Kabin içinde çalışmanın psikolojik etkileri neler olabilir?
• Kritik nokta: Kabin havalandırmasının sessiz tip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Perdelerin esneklik avantajından bahsedin.
• Gerçek örnek: Kaynak atölyelerinde kullanılan ses yalıtımlı perdeler.
• İnteraktif soru: Hareketli iş süreçlerinde nasıl bir ses önlemi alırsınız?
• Kritik nokta: Perdenin yırtılmaması ve temiz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Sesin bir enerjisi olduğunu ve bu enerjiyi yutmanın gürültüyü nasıl azalttığını vurgulayın.
• Gerçek örnek: Fabrika duvarlarındaki akustik süngerlerin ses yankısını nasıl kestiğini basit bir örnekle anlatın.
• İnteraktif soru: Çalıştığınız ortamda sesin yankılandığını hissettiğiniz alanlar var mı?
• Kritik nokta: Malzemelerin üzerinin boyanmaması gerektiğini mutlaka belirtin.
• Ek bilgi: Ses yutma katsayısı yüksek malzemelerin maliyet verimliliğini değerlendirin.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Yankının sadece gürültü değil, iletişim bozukluğu da yarattığını ifade edin.
• Gerçek örnek: Boş bir koridorda sesin nasıl yankılandığını örnek verin.
• İnteraktif soru: İşyerinde birbirinizi duymakta zorlandığınız alanlar var mı?
• Kritik nokta: Yankı süresinin iş güvenliği uyarılarının duyulabilirliği üzerindeki etkisini vurgulayın.
• Ek bilgi: Akustik panellerin bakım gereksinimlerine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Gürültüyü kaynağında durdurmanın, kişisel koruyucudan daha etkili olduğunu belirtin.
• Gerçek örnek: Bir kompresörün etrafının kapatılmasının çevredeki sesi nasıl azalttığını anlatın.
• İnteraktif soru: İşyerinizde kaynağında yalıtılmış makine gördünüz mü?
• Kritik nokta: Kaplamaların makine soğutmasına etkisini mutlaka vurgulayın.
• Ek bilgi: Kaplamaların bakım erişim kolaylığı üzerine konuşun.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Tavanın gürültü yansımasında neden en büyük yüzey olduğunu anlatın.
• Gerçek örnek: Asma tavan uygulamalarının ofislerdeki sessizlik etkisinden bahsedin.
• İnteraktif soru: Tavanınızdaki asılı panellerin ne işe yaradığını biliyor muydunuz?
• Kritik nokta: Malzemelerin yangın dayanımı sertifikasının önemi.
• Ek bilgi: Panellerin yerleşim stratejisi üzerine kısa bir tartışma yürütün.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Ses yalıtımının neden en etkili kontrol yöntemi olduğunu vurgulayın.
• Gerçek örnek: Büyük bir santraldeki kontrol kabinini örnek verin.
• Kritik nokta: Kabin içindeki yalıtımın düzenli bakımının önemini belirtin.
• Ek bilgi: Yönetmelik gereği önceliğin toplu korumada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Operatörün fiziksel ayrılmasının korumadaki yerini açıklayın.
• Gerçek örnek: Bir üretim hattındaki kontrol odasının işlevini anlatın.
• Interaktif soru: Kontrol odası olmayan yerlerde KKD kullanımı yeterli midir?
• Kritik nokta: Mühendislik önlemlerinin KKD'den önce geldiğini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En ufak bir boşluğun ses yalıtımını nasıl bozduğunu anlatın.
• Gerçek örnek: Kapı altlarındaki boşlukların desibel üzerindeki etkisini belirtin.
• Kritik nokta: Bakım personelinin sızdırmazlık kontrolleri konusundaki hassasiyetini vurgulayın.
• Ek bilgi: Akustik testlerin periyodik olarak kayıt altına alınması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Gürültü haritalarının önemini anlatın. Kritik nokta: 80 dB ve 85 dB sınırları arasındaki farkı vurgulayın. Gerçek örnek: Mobil gürültü kaynaklarına (jeneratör vb.) yaklaşırken alınması gereken işaretleme önlemlerini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Sadece gürültünün değil, diğer faktörlerin de yorgunluk üzerindeki etkisini anlatın.
• Gerçek örnek: Ergonomik olmayan bir koltuğun uzun vadeli sağlık etkilerini tartışın.
• Kritik nokta: Havalandırma sisteminin kendisinin bir gürültü kaynağı olmamasına dikkat çekin.
• Ek bilgi: Konforun, çalışanın dikkatini korumasına nasıl katkı sağladığını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Operatörü gürültü kaynağından ayırmanın önemini belirtin.
• Gerçek örnek: Vinç operasyonlarında uzaktan kumanda ile sağlanan görüş mesafesini anlatın.
• İnteraktif soru: Uzaktan kumanda arızalandığında ne yapılması gerektiğini sorun.
• Kritik nokta: Sinyal kesintisi durumunda acil durdurma prosedürü.
• Ek bilgi: Cihazların periyodik bakımı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çare olduğunu vurgulayın.
• Gerçek örnek: Makine etrafına kurulan ses perdelerinin etkisini anlatın.
• İnteraktif soru: Çalıştığınız alanda gürültüyü azaltacak ne yapılabilir?
• Kritik nokta: Mühendislik önlemlerinin kalıcılığı.
• Ek bilgi: Risk değerlendirme güncellemeleri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Otomasyonun sadece verimlilik değil güvenlik aracı olduğunu vurgulayın.
• Gerçek örnek: Işık perdelerinin personeli nasıl koruduğunu anlatın.
• İnteraktif soru: Otomasyon sisteminde arıza durumunda ilk müdahale ne olmalı?
• Kritik nokta: Yetkisiz müdahalelerin önlenmesi.
• Ek bilgi: Eğitimli personel sistem güvenliğini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Mesafenin en basit ve etkili koruma olduğunu söyleyin.
• Gerçek örnek: Zemin işaretlemelerinin kaza önleme etkisi.
• İnteraktif soru: Saha içinde en tehlikeli alan sizce neresi?
• Kritik nokta: Acil çıkış yollarının açık tutulması.
• Ek bilgi: Saha denetim raporlarının yasal değeri.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sadece bir konfor sorunu değil, yasal bir risk olduğunu vurgulayın.
• Gerçek örnek: Havalandırma fanlarının zeminde yarattığı titreşimin binaya yayılmasını engelleyen izolatörlerden bahsedin.
• İnteraktif soru: Çalıştığınız alanda zeminde aşırı titreşim hissettiğiniz bir makine var mı?
• Kritik nokta: Rezonansın makine ömrünü kısalttığını belirtin.
• Ek bilgi: Yönetmelik kapsamında maruziyet sınır değerlerine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Kaidenin neden sadece bir ağırlık değil, bir izolasyon aracı olduğunu açıklayın.
• Gerçek örnek: Büyük pres makinelerinin altına yapılan beton blokları örnek verin.
• İnteraktif soru: Kurulum sırasında zeminden yalıtılmamış bir makine ile karşılaştınız mı?
• Kritik nokta: Kaidenin makineye rijit bağlanması gerektiğini unutmayın.
• Ek bilgi: 6331 sayılı Kanun gereği iş güvenliği sorumluluğu vurgulanmalıdır.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Yay ve kauçuk arasındaki farkın frekansla ilişkisini açıklayın.
• Gerçek örnek: Kompresörlerde kullanılan yaylı izolatörleri örnek verin.
• İnteraktif soru: Sönümleyicilerin zamanla sertleştiğini veya çatladığını hiç fark ettiniz mi?
• Kritik nokta: Yük kapasitesinin doğru hesaplanması gerektiğini belirtin.
• Ek bilgi: Yönetmelik gereği ekipman seçiminde İSG kriterleri önceliklidir.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iyi izolatörün bile hatalı montajla başarısız olabileceğini vurgulayın.
• Gerçek örnek: Esnek bağlantısı olmayan bir pompanın boruları nasıl titrettiğini anlatın.
• İnteraktif soru: Bakım sırasında hangi montaj hatasını daha sık görüyorsunuz?
• Kritik nokta: Hizalama hatalarının vibrasyonu artırdığını belirtin.
• Ek bilgi: İSG denetimlerinde montajın kontrol listesine eklenmesi önerilir.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sadece kalıcı değil, geçici etkilerinin de olduğunu vurgulayın.
• Gerçek örnek: Gürültülü bir makinada çalıştıktan sonra dışarı çıkınca seslerin boğuk gelmesini anlatın.
• Kritik nokta: TTS'nin bir uyarı olduğunu belirtin.
• Ek bilgi: İşitme hassasiyetinin kişiden kişiye değişebileceğini ifade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image" Target="../media/image-172-1.png"/><Relationship Id="rId2" Type="http://schemas.openxmlformats.org/officeDocument/2006/relationships/image" Target="../media/image-172-2.png"/><Relationship Id="rId3" Type="http://schemas.openxmlformats.org/officeDocument/2006/relationships/slideLayout" Target="../slideLayouts/slideLayout1.xml"/><Relationship Id="rId4" Type="http://schemas.openxmlformats.org/officeDocument/2006/relationships/notesSlide" Target="../notesSlides/notesSlide17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Gürültü Tehlikeleri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Görünürlük ve Levha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uyarı levhaları gürültüden etkilenen tüm personelin görüş açısında olacak şekilde yerleştirilmeli ve asla engellenmemelidir.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Levhaların boyutu, gürültü kaynağına olan mesafeye göre okunabilirliği artıracak şekilde seçilmeli; renk ve şekil standartlarına, özellikle sarı zemin üzerine siyah sembol kuralına kesinlikle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temizliği ve bakımı, işverenin sorumluluğundadır; yıpranan, silinen veya görünürlüğü azalan levhalar derhal değiştirilmeli, işlevselliği sürekli kılınmalıdır.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sadece birer tabela olmadığı, yasal bir uyarı olduğu bilinciyle; levhaların yanına gürültü ölçüm sonuçları veya maruziyet süreleri gibi bilgilendirici etiketler eklenerek farkındalık artırılabilir.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İyileşme Süreci ve Toparlanma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eşik kayması yaşayan bir çalışanın işitme duyusunun tamamen toparlanması, maruziyetin şiddetine ve süresine bağlı olarak değişmekle birlikte maruziyet ağırsa on altı ile kırk sekiz saati bulabilir.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İyileşme süreci boyunca kulakta çınlama, dolgunluk hissi veya hafif bir basınç hissedilebilir; bu belirtiler, işitme sisteminin hala stres altında olduğunun ve tamamen dinlenmeye ihtiyacı olduğunun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kulağın sese alıştığını düşünerek koruyucu kullanmayı ihmal etmemelidir; çünkü alışma hissi, aslında işitme sisteminin yorulması ve duyarlılığını kaybetmesi anlamına gelmektedir.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uzmanları, bu evredeki çalışanları gözlemlemeli ve gürültü maruziyetini azaltacak idari önlemleri, 6331 sayılı İş Sağlığı ve Güvenliği Kanunu uyarınca derhal devreye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 Maruziyet ve Kalıcı Hasar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çalışan, geçici eşik kayması tam olarak iyileşmeden tekrar yüksek gürültülü bir ortama girerse, işitme sisteminin toparlanma süreci kesintiye uğrar ve bu durum kalıcı eşik kaymasına (PTS) dönüşür.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Kalıcı eşik kayması, iç kulaktaki tüy hücrelerinin geri dönüşümsüz olarak ölmesi veya hasar görmesi ile karakterizedir; bu durum, işitme kaybının artık tedavi edilemez bir boyuta ulaştığını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tekrarlayan maruziyetler, gürültüye bağlı meslek hastalığı riskini artırır; yönetmelik gereği yapılan periyodik odyometrik testler, bu hasarların erken teşhisinde kritik bir rol oynamaktadır.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gürültü kontrol önlemlerini alırken kümülatif etkiyi göz önünde bulundurmalı ve çalışan rotasyonlarını iyileşme sürelerini dikkate alarak planlamalıdır.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Uyarı ve Önleyici Tedbirler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eşik kayması, işyerinde gürültü kontrol önlemlerinin yetersiz olduğunun en önemli göstergesidir; bu belirtiyi yaşayan çalışanlar, durumu derhal işyeri hekimine veya İSG birimine bildirmelidir.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(KKD) olarak gürültü önleyici kulaklık veya tıkaçların doğru seçilmesi ve kullanılması, TTS riskini minimize etmenin en etkili yoludur; ekipmanların düzenli bakımı ihmal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yönetimi konusunda eğitilmesi, işitme kaybı belirtilerini tanımalarını ve kendi sağlıklarını korumak adına aktif rol almalarını sağlar; güvenli davranış, işitme sağlığının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gürültü haritaları oluşturarak riskli bölgeleri belirlemeli ve mühendislik önlemleriyle (makine izolasyonu, susturucu kullanımı) gürültüyü kaynağında azaltma yükümlülüğünü yerine getirmelidir.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Kalıcı Eşik Kayması: PTS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Kalıcı Eşik Kayması (PTS), iç kulaktaki tüy hücrelerinin yüksek şiddetli gürültüye uzun süreli maruz kalması sonucu geri dönüşü olmayan şekilde hasar görmesidir; bu durum işitme duyusunda kalıcı bir azalmaya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maruziyet sınır değerleri aşıldığında biyolojik yapı üzerinde bu tip kalıcı hasarların oluşması kaçınılmaz hale gelmektedir.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kaybı genellikle yüksek frekanslı sesleri algılama yeteneğinde başlar ve zamanla kişinin konuşmaları anlama becerisini ciddi düzeyde kısıtlayarak sosyal izolasyona ve çalışma yaşamında verimlilik kayıplarına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PTS, işitme sisteminin maruz kaldığı akustik travmanın bir sonucudur; kulak içindeki sinir uçlarının ve hücre yapısının kendini yenileyememesi nedeniyle oluşan bu hasar, tıbbi müdahale ile tamamen iyileştirilemez.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Dönüşsüz İşitme Hasarları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Kalıcı Eşik Kayması, Geçici Eşik Kayması (TTS) ile karıştırılmamalıdır; TTS dinlenme ile düzelirken, PTS biyolojik bir doku kaybı olduğu için iyileşme şansı bulunmayan kronik bir durumdur.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çalışanların sağlık gözetimini yapma yükümlülüğü getirir; periyodik odyometrik testler, bu geri dönüşsüz hasarın erken evrede tespit edilmesi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Hasarın geri dönüşsüz olması, işitme kaybının bir kez oluştuktan sonra işitme cihazı dışında bir tedavi yönteminin bulunmadığı anlamına gelir; bu durum yaşam kalitesini doğrudan ve olumsuz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kaybı yaşayan bireylerde, sadece seslerin şiddeti değil, sesin yönünü anlama ve gürültülü ortamda konuşmaları seçme yeteneği de kalıcı olarak bozulur; bu durum meslek hastalıkları içinde en yaygın olanlardan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Birikmeli Etki ve Maruziyet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PTS, anlık bir gürültü patlamasından ziyade, yıllar süren sürekli gürültü maruziyetinin birikimli bir sonucudur; kulak yapısı zamanla aşınarak işitme eşiğini kalıcı olarak yukarı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maruziyetin sadece şiddetle değil, süre ile de doğrudan ilişkili olduğunu belirtir; düşük şiddetli ama uzun süreli gürültü de PTS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Yaşlanma ile doğal olarak azalan işitme yetisi (presbiakuzi), gürültüye bağlı kayıplarla birleştiğinde işitme kaybı süreci hızlanır; bu durum yaşlı çalışanlarda çok daha belirgin bir işlev kaybı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süreci sessiz ilerler; çalışanlar çoğu zaman işitme kaybının farkına varmazlar çünkü süreç çok yavaş işler ve beyin bu kaybı telafi etmeye çalışırken kişi durumu normal algılamaya devam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Önleme ve Korunma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kaynaklı kalıcı hasarları önlemek için temel strateji, gürültünün kaynağında azaltılmasıdır; makinelerin bakımı, yalıtımı veya daha sessiz ekipmanlarla ikame edilmesi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önlemlerinin yetersiz kaldığı durumlarda, Çalışanların Gürültü ile İlgili Risklerden Korunmalarına Dair Yönetmelik uyarınca, çalışanlara uygun KKD (kulak tıkacı veya kulaklık) sağlanması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kapsamında düzenli işitme testleri yapılmalı, yüksek riskli bölümlerde çalışanlar için maruziyet süreleri kısıtlanmalı ve dinlenme süreleri gürültüsüz ortamlarda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gürültü kontrolü bir ekip işidir; işveren teknik önlemleri alırken, çalışanların da bu koruyucuları sürekli ve doğru şekilde kullanması, PTS riskini minimize etmek için en önemli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Saç Hücreleri ve Mekanik Stres</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Saç hücreleri, koklea içindeki mekanik titreşimleri sinirsel sinyallere dönüştüren özelleşmiş yapılardır. Yüksek yoğunluklu gürültüye maruz kalındığında, bu hücrelerin stereosilyaları aşırı bükülerek mekanik strese uğrar ve zamanla parçalanır.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çerçevesinde, gürültü maruziyet sınır değerlerinin aşılması doğrudan saç hücrelerinin kaybına yol açan temel bir risk etmenidir.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Hücre kaybı, başlangıçta yüksek frekanslı seslerin algılanmasında azalma ile kendini gösterir. Bu durum, zamanla konuşmayı anlama yeteneğinin bozulmasına ve işitme kaybının ilerlemesine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Saç hücreleri, bir kez hasar gördüğünde veya yok olduğunda kendilerini yenileyemezler. Bu biyolojik kısıt, gürültüye bağlı işitme kaybının neden kalıcı ve tedavi edilemez bir meslek hastalığı olduğunu açıklar.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 Kulak ve Koklear Yapı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kulak, ses dalgalarının mekanik enerjisini sinirsel impulslara dönüştüren koklea yapısını barındırır. Ses dalgaları, orta kulak kemikçikleri aracılığıyla kokleaya iletilerek içindeki sıvıda dalgalanmalar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Koklea içerisinde yer alan baziler membran, sesin frekansına göre farklı noktalarda titreşim gösterir. Yüksek frekanslı sesler koklea tabanında, düşük frekanslı sesler ise tepe kısmında yer alan saç hücrelerini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maruziyeti, baziler membranda aşırı titreşime yol açarak sıvının hidrodinamik basıncını artırır. Bu durum, saç hücrelerinin üzerindeki tectorial membranın şiddetli sürtünmesine ve mekanik hasarın tetiklenmesine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gürültü seviyesinin kontrol altında tutulması, iç kulak dokusunun bu mekanik streslerden korunması için kritik bir yasal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Kaynaklı Hasar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kaynaklı hasar sadece mekanik değil, aynı zamanda biyokimyasal süreçleri de kapsar. Aşırı ses enerjisi, saç hücrelerinde serbest radikallerin artışına ve oksidatif stresin tetiklenmesine yol açarak hücre ölümünü hızlandırır.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Metabolik yorgunluk, hücrenin enerji ihtiyacını karşılayamaması durumudur. Uzun süreli gürültü maruziyeti, saç hücrelerinin mitokondriyal fonksiyonlarını bozarak hücre içi iyon dengesini kalıcı olarak bozar.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İyon dengesinin bozulması, hücrenin sinirsel iletim görevini yerine getirememesine ve sonuçta apoptoz sürecine girmesine neden olur. Bu biyokimyasal süreç, gürültünün doğrudan doku tahribatı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uygulanan maruziyet eylem değerleri, bu metabolik yorgunluk eşiğinin aşılmaması için belirlenmiş teknik sınırları ifade etmektedir.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Gürültüye Maruziyetin Yönetiminde Görev Rotasyonu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gürültüye maruz kalan çalışanların günlük çalışma sürelerini rotasyon yöntemiyle planlayarak bireysel maruziyeti azaltmalıdır. Çalışanların gürültülü ortamda geçirdikleri süreyi sınırlandırmak, işitme kaybı riskini düşürür; bu uygulama teknik önlemlerin yetersiz kaldığı durumlarda idari bir kontrol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rotasyonu planlanırken, aynı gürültü seviyesine maruz kalan çalışanların görevleri arasında denge kurulmalıdır. Çalışanların gürültülü ve sessiz alanlar arasında geçiş yapması, iç kulaktaki tüy hücrelerinin dinlenmesine olanak tanır; bu süreç Çalışanların Gürültü ile İlgili Risklerden Korunmalarına Dair Yönetmelik kapsamındadır.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uygulanırken, çalışanların yetkinlikleri ve görev tanımları dikkate alınmalı; güvenli bir çalışma ortamı için görev değişimi sırasında eğitim eksikliği veya kaza riski oluşturulmamalıdır. Rotasyon, iş verimliliğini koruyacak bir denge içerisinde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rotasyon planlarını yazılı olarak kayıt altına almalı ve vardiya çizelgelerinde net bir şekilde belirtmelidir. Çalışanların günlük toplam gürültü maruziyet değerleri, rotasyon süreçleri sonunda limit değerlerin altında tutulmalı; bu durum periyodik kontrollerle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Kalıcı İşitme Kaybı ve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kulağındaki saç hücrelerinin sayısı sınırlıdır ve memeli canlılarda bu hücrelerin doğal yenilenme kapasitesi bulunmamaktadır. Kaybedilen her saç hücresi, işitme kapasitesinde kalıcı bir boşluk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Modern tıp, hasarlı saç hücrelerini onarabilecek veya yerine yenisini koyabilecek klinik bir tedavi yöntemine henüz sahip değildir. İşitme cihazları kaybı telafi etmeye çalışsa da, doğal işitme yetisi geri kazanılamaz.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dönüşsüz olan bu durum, önleme ilkesini İSG uygulamalarının merkezine koymaktadır. İşverenin, gürültü kaynaklarını izole etmesi ve kişisel koruyucu donanım kullanımını zorunlu kılması, tek geçerli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temel amacı olan önleme, gürültü kaynaklı kalıcı hasarların önüne geçmek için teknik ve idari tedbirlerin eksiksiz uygulanmasını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Darbeli Gürültü ve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darbeli gürültü, çok kısa süreli ancak aşırı şiddetteki ses dalgalarını ifade eder; bu seslere maruz kalmak, iç kulaktaki tüy hücrelerinin aniden zarar görmesine ve kalıcı işitme kaybına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bu tür ani gürültü kaynakları belirlenmeli ve teknik önlemler vakit kaybetmeden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Darbeli seslerin ölçümü, standart cihazlardan farklı olarak tepe basıncını ölçebilen özel ekipmanlar gerektirir; ölçüm sonuçlarına göre çalışanların maruziyet süreleri kısıtlanmalı veya kaynak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tür gürültü seviyelerine maruz kalan çalışanlara uygun işitme koruyucuları sağlamakla yükümlüdür; koruyucuların gürültü tipine ve şiddetine uygunluğu düzenli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Ani İşitme Hasarının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işitme hasarı, kulak zarının yırtılması veya orta kulaktaki kemikçik zincirinin bozulmasıyla meydana gelir; bu durum anlık yüksek basınç dalgalarının kulak kanalına girmesiyle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sağlığını korumak amacıyla gerekli teknik ve idari tedbirleri almakla yükümlüdür; ani hasar riski taşıyan işlemler risk değerlendirmesinde önceliklidir.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meydana geldiğinde işitme kaybı, kulak çınlaması ve denge bozuklukları gibi semptomlar görülür; bu belirtileri yaşayan çalışanlar derhal işyeri hekimine yönlendirilmeli ve tıbbi muayeneleri eksiksiz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yüksek gürültü riski olan alanlarda korunmasız çalışmamaları konusunda eğitilmelidir; eğitimin içeriği, işitme kaybının kalıcı etkilerini ve korunma yöntemlerini net bir şekilde içermelidir.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 Kaynaklı Akustik Travma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kaynaklı akustik travma, ortamdaki basıncın milisaniyeler içerisinde aşırı yükselmesiyle oluşur; bu durum sadece işitme kaybına değil, iç kulak yapısının tahrip olmasına ve ciddi yaralanmalara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patlama riski olan alanlarda tüm güvenlik önlemleri alınmalıdır; bu alanlarda gürültü, patlama riskiyle birlikte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riski bulunan tesislerde gürültü seviyelerini sınırlamak için yapısal yalıtım ve uzaktan kontrol sistemleri kurulmalıdır; çalışanların bu alanlarda bulunması sadece zorunlu durumlarda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anında yapılacak ilk yardım ve tahliye planları, işitme sağlığını da koruyacak şekilde hazırlanmalıdır; tatbikatlarda gürültü kaynaklı travma riski göz önünde bulundurulmalı ve farkındalık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Tepe Basınç Değerleri ve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Tepe basınç seviyeleri, işitme sisteminin maruz kalabileceği maksimum ani gürültü değeridir; Çalışanların Gürültü ile İlgili Risklerden Korunmalarına Dair Yönetmelik, 140 desibel (C-ağırlıklı) sınırını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Tepe basınç değerlerinin takibi işitme sağlığı için kritiktir; bu değerlerin aşıldığı ortamlarda çalışanların maruziyeti anında sonlandırılmalı ve işyeri hekimi tarafından sağlık gözetimi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tepe basınç değerlerini belirlemek için periyodik ölçümler yaptırmalıdır; sonuçların mevzuat sınırlarını aşması durumunda, gürültü kaynağında azaltma veya iş organizasyonunda düzenleme gibi önlemler ivedilikle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Tepe basınca karşı koruyucu olarak seçilen kulaklıkların, ortamdaki gürültünün frekans içeriğine ve tepe düzeyine uygun sönümleme (SNR/HML) değerine göre seçilmesi hayati önem taşır; yanlış KKD kullanımı yanıltıcı bir güven duygusu yaratabilir.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Gürültünün Kan Basıncı Üzerindeki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gürültülü ortamlara maruz kalması, vücutta sempatik sinir sistemini uyararak kan basıncında ani yükselmelere neden olmaktadır; bu durum uzun vadede hipertansiyon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işverenler gürültü seviyelerini kontrol altında tutmalı ve çalışanların sağlığını korumak adına gerekli teknik önlemleri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yüksek gürültü, damar yapısında daralmaya yol açarak kan dolaşımını olumsuz etkiler; bu fizyolojik tepki, özellikle kronik maruziyet yaşayan çalışanlarda daha belirgin hale gelmektedir.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gürültü seviyesinin sınır değerlerin altında tutulması, çalışanların tansiyon problemleri yaşamaması ve genel kardiyovasküler sağlıklarının korunması için temel bir yasal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Kardiyovasküler Sistem ve Gürültü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şiddetli gürültüye maruz kalmak, kalp atış hızının düzensizleşmesine ve kalbin iş yükünün artmasına yol açarak kardiyovasküler hastalıkların tetiklenmesine zemin hazırlayan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işveren, çalışanların sağlığını korumakla yükümlüdür ve gürültü kaynaklı kalp sağlığı risklerini minimize etmek için uygun çalışma ortamı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kaynaklı stres, kalp kasının daha fazla oksijen tüketmesine neden olur; bu durum uzun süreli maruziyette kalp yorgunluğuna ve ritim bozukluklarına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gürültü yalıtımı ve kişisel koruyucu donanım kullanımı, sadece işitme duyusunu değil, doğrudan kalp ve damar sistemini de koruyan hayati bir önlem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Kaynaklı Stres Hormonu Değişimleri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vücutta kortizol ve adrenalin gibi stres hormonlarının seviyesini yükselterek, çalışan üzerinde fiziksel ve zihinsel yorgunluk yaratan bir stres faktörü olarak tanımlanmaktadır.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maruziyetin azaltılması gerektiğini belirtir; stres hormonlarının kontrolü, iş güvenliği ve çalışan performansı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Hormonal dengesizlikler, çalışanların odaklanma becerisini düşürerek kaza riskini artırır; gürültü kaynaklı bu psikofizyolojik tepkiler, işyerinde huzursuzluk ve verim kaybına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gürültü denetimi yapması, hormon seviyelerinin dengede kalmasını sağlayarak çalışanların daha sakin ve güvenli bir çalışma ortamına sahip olmalarını desteklemektedir.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Uyku Kalitesi ve İş Sağlığı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maruz kalınan aşırı gürültü, çalışanların dinlenme sürelerini ve uyku düzenini bozarak kronik yorgunluk sendromuna ve dolayısıyla iş kazalarına davetiye çıkarmaktadır.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çalışanın çalışma sonrası dinlenmesinin ve sağlığının korunmasının, işverenin gözetim borcu kapsamında olduğunu vurgulamaktadır.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uyku alan çalışanlarda dikkat eksikliği ve reaksiyon süresinde yavaşlama gözlenir; gürültü kaynaklı uyku bozuklukları, ertesi gün yapılan işin hata payını ciddi oranda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Gürültüden arındırılmış dinlenme alanları ve uygun iş programı, çalışanların uyku kalitesini koruyarak, işe zinde başlamalarını ve güvenli bir şekilde çalışmalarını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ve Konsantrasyon Kaybı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gürültü seviyeleri, beynin odaklanma kapasitesini doğrudan etkileyerek dikkat dağınıklığına neden olur; özellikle karmaşık ve dikkat gerektiren işlerde çalışma verimi ciddi ölçüde düşer.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gürültünün sadece işitme kaybı değil, bilişsel performans üzerindeki olumsuz etkileri de bir risk faktörü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Gürültülü ortamlarda çalışan bireyler, zihinsel görevleri yerine getirirken daha fazla enerji harcamak zorunda kalır; bu durum, zihinsel kapasitenin hızlı tükenmesine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Konsantrasyonun bozulması, çalışanın çevresindeki diğer tehlikeleri fark etme yeteneğini azaltarak, iş kazalarına karşı savunmasız kalmasına neden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Maruziyetini Azaltma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maruziyetinin kontrolünde temel prensip kaynağında azaltmadır; Çalışanların Gürültü ile İlgili Risklerden Korunmalarına Dair Yönetmelik uyarınca makine ve ekipmanların gürültü seviyeleri periyodik olarak ölçülmelidir. Kaynakta iyileştirme yapılamıyorsa ortamın akustik izolasyonu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önlemler (bariyerler, susturucular, emiciler) maruziyeti düşürmek için öncelikli tercih edilmelidir; idari kontroller teknik önlemlerin yetersiz kaldığı alanlarda tamamlayıcıdır. Mühendislik çalışmaları, gürültünün yayılımını engelleyerek çalışanların maruziyet süresini pasif olarak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gürültüye maruz kaldığı alanlarda, Çalışanların Gürültü ile İlgili Risklerden Korunmalarına Dair Yönetmelik gereği, işitme koruyucuları uygun şekilde temin edilmelidir. KKD kullanımı, teknik ve idari kontrollerin ardından son çare olarak değerlendirilir ve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kaldığı gürültü seviyesi, 6331 sayılı İş Sağlığı ve Güvenliği Kanunu'nun gerektirdiği risk değerlendirmesi sürecinde analiz edilmelidir. Risk değerlendirmesi, gürültü haritaları üzerinden güncellenmeli ve en yüksek riskli bölgelerdeki süreler kısıtlanmalıdır.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ve Güvenlik Koordinasyonu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işyerindeki sözlü iletişimi maskeleyerek, çalışma arkadaşlarının birbirini duymasını ve anlamasını zorlaştırır; bu durum, acil durumlardaki ikazların duyulmaması gibi hayati riskler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iletişim engellerinin yaşandığı alanlarda görsel ikaz sistemleri ve işaretleme yöntemleri zorunlu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içi koordinasyonun zayıflaması, iş güvenliği talimatlarının yanlış anlaşılmasına veya tamamen göz ardı edilmesine yol açarak operasyonel güvenliği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kopukluğu, ekip çalışmasının yürütülmesini engellediği gibi, iş kazalarının önlenmesi için gereken anlık müdahalelerin gecikmesine veya yapılamamasına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Psikolojik Etkiler ve İş Yorgunluğu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gürültüye maruz kalmak, vücudun stres tepkilerini tetikleyerek çalışanlarda kronik yorgunluk, sinirlilik ve tükenmişlik sendromu gibi psikolojik sorunlara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Gürültünün yarattığı sürekli gerginlik hali, bireyin genel sağlık durumunu olumsuz etkilerken, uyku düzenini ve günlük yaşam kalitesini de bozarak işe odaklanmayı zorlaştırır.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çerçevesinde, gürültüden kaynaklanan psikososyal risklerin azaltılması için dinlenme alanlarının sessiz ve izole edilmesi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yorgunluğu, sadece fiziksel bir durum değil, zihinsel bir yıpranma halidir; bu durum çalışanın karar verme yetisini zayıflatarak, doğru zamanda doğru tepkiyi vermesini engeller.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Kaynaklı Hata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Bilişsel ve psikolojik etkilerin bir sonucu olarak artan hata riski, gürültülü ortamlarda çalışanların basit işlemleri dahi yanlış yapma olasılığını istatistiksel olarak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Hatalar, özellikle makine operatörleri ve bakım personeli gibi yüksek dikkat gerektiren işlerde, doğrudan iş kazası veya ekipman hasarı ile sonuçlanma potansiyeline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risk değerlendirmesi sırasında gürültünün hata yapma üzerindeki etkisinin dikkate alınmasını ve gerekli önlemlerin alınmasını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Hata riskini minimize etmek için gürültü seviyesinin kontrol altında tutulması, periyodik işitme testlerinin yanı sıra bilişsel sağlık takiplerinin de desteklenmesi kritik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Gürültüde Alt Eylem Değeri: 80 dB(A)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80 dB(A) en düşük maruziyet eylem değeri olarak tanımlanmıştır; bu seviyede işveren, risk değerlendirmesi yaparak gerekli önlemleri planlamalıdır.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80 dB(A) seviyesindeki gürültüye maruz kalan çalışanları, gürültünün potansiyel riskleri, işitme kaybı belirtileri ve alınacak koruyucu önlemler konusunda yazılı olarak bilgilendirmekle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 süreci, işyerindeki gürültü seviyelerinin periyodik olarak izlenmesini ve çalışanların gürültü kaynakları hakkında güncel verilere erişiminin sağlanmasını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seviyesinin 80 dB(A) değerine ulaşması, işyerinde teknik ve idari kontrollerin başlatılması için yasal bir tetikleyici olarak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80 dB(A) değerinde KKD kullanımı isteğe bağlı olsa da, işveren işitme koruyucularını her zaman hazır bulundurmalı ve talep eden çalışana ücretsiz olarak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işitme koruyucuları (kulaklık veya kulak tıkacı), çalışanın maruz kaldığı gürültü seviyesine uygun sönümleme değerine sahip olmalı ve Kişisel Koruyucu Donanımların İşyerlerinde Kullanılması Hakkında Yönetmelik gerekliliklerini karşılamalıdır.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öncesinde çalışanlara, koruyucuların nasıl takılacağı, temizleneceği ve bakımının nasıl yapılacağı hususunda uygulamalı eğitim verilmesi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KKD kullanımının etkinliğini ve çalışanların bu donanımları doğru şekilde kullanıp kullanmadığını düzenli aralıklarla denetlemekle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Gürültüden Korunma Eğitimi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kapsamında, gürültüye maruz kalan çalışanlara düzenli eğitim verilmesi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içeriği, gürültünün işitme sistemi üzerindeki fizyolojik etkileri, gürültü ölçüm sonuçlarının anlamı ve işyerindeki güvenli çalışma yöntemlerini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maruziyet riskinin değiştiği durumlarda veya yeni bir gürültü kaynağının işyerine girişi gibi değişikliklerde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verilen eğitimlerin etkinliğini ölçmek için sınav veya uygulama kontrolleri yapmalı ve bu eğitimleri kayıt altına alarak denetimlerde sunulmak üzere saklamalıdır.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Ölçüm, İzleme ve Teknik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gürültü seviyeleri, Çalışanların Gürültü ile İlgili Risklerden Korunmalarına Dair Yönetmelik uyarınca yetkili kuruluşlarca periyodik olarak ölçülmeli ve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maruziyet sınır değerlerinin aşılıp aşılmadığını belirlemek için kayıt altına alınmalı ve risk değerlendirme raporlarına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öncelik, gürültünün kaynağında azaltılmasıdır; ses yalıtımı, titreşim önleyici montajlar ve gürültülü makinelerin izole edilmesi gibi mühendislik çözümleri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ölçümleri, işyerindeki makine parkurunun değişimi veya üretim süreçlerindeki farklılaşmalar gibi durumlarda vakit kaybetmeksizin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85 dB(A) üst eylem değerinde işveren, uygun KKD'nin kullanımını zorunlu tutmak ve sağlamakla yükümlüdür (KKD'nin temini/hazır bulundurulması ise 80 dB(A) en düşük eylem değerinde başlar) (Çalışanların Gürültü ile İlgili Risklerden Korunmalarına Dair Yönetmelik). Kulaklık veya tıkaçların gürültü frekansına uygunluğu mutlaka uzman tarafından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87 dB(A) maruziyet sınır değerine ulaşılmaması için zorunludur. İşveren, koruyucuların etkinliğini düzenli aralıklarla kontrol etmeli ve arızalı olanları değiştirmelidir.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KKD'lerin doğru takılması ve bakımı hakkında uygulamalı eğitim verilmelidir. Yanlış takılan bir koruyucu, sesin içeri sızmasına ve koruyuculuk etkisinin ciddi oranda düşmesine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maliyeti işveren tarafından karşılanır ve çalışana ücretsiz sunulur. Çalışan, verilen koruyucuyu işin gerektirdiği süre boyunca kullanmakla yükümlüdür, ihmal edilmesi iş kazası riskini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Gürültülü Bölge İşaretlemeleri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85 dB(A) değerinin aşıldığı alanlar, Sağlık ve Güvenlik İşaretleri Yönetmeliği uyarınca gürültülü bölge olarak işaretlenmelidir. Uyarı işaretleri, çalışanın gürültüye maruz kalmadan önce görebileceği noktalara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çalışanların yüksek ses seviyesini fark etmesini sağlar ve görsel uyarılar ile KKD kullanımını hatırlatır. Bu levhalar, işyerindeki güvenlik kültürünün somut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yanında, gürültünün neden olduğu riskleri açıklayan ek levhalar bulunabilir. Bu levhalar, iş sağlığı ve güvenliği farkındalığını artırmak için önemli bir araçtır.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işaretlerin okunabilir kalmasını sağlamalı ve eskimiş levhaları derhal yenilemelidir. Görünürlüğü azalan veya silinen işaretler, çalışanların uyarıyı dikkate almamasına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Odyometrik Testler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85 dB(A) maruziyet seviyesindeki çalışanlar periyodik odyometrik testlere tabi tutulmalıdır (6331 sayılı İş Sağlığı ve Güvenliği Kanunu). Bu testler, işitme kaybının erken evrede tespiti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Odyometri sonuçları, çalışanın işe giriş muayeneleriyle karşılaştırılmalıdır. İşitme kaybı saptanan çalışanlar için gerekli tıbbi önlemler alınmalı ve gerekirse iş değişikliği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testleri gürültüden uzak, standartlara uygun odyometri kabinlerinde yapılmalıdır. Test sonuçlarının gizliliği ve güvenliği, kişisel verilerin korunması kanunu kapsamında titizlikle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işverene gürültü kontrol önlemlerini yeniden değerlendirme imkanı verir. Erken uyarı sistemi, meslek hastalığına dönüşebilecek işitme kayıplarını engellemede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 Düzenlemeleri ve Gürültü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Gürültülü işlerde çalışanların vardiya düzenlemeleri, Postalar Halinde İşçi Çalıştırılarak Yürütülen İşlerde Çalışmalara İlişkin Özel Usul ve Esaslar Hakkında Yönetmelik kurallarına uygun olarak yapılandırılmalıdır. Gürültünün yüksek olduğu süreçlerde çalışma ve dinlenme süreleri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değişimlerinde, gürültülü ortamda geçirilen sürelerin toplam maruziyet değerini aşmamasına dikkat edilmelidir; bu süreç işverenin gözetme borcu kapsamında takip edilmelidir. Uzun süreli gürültü maruziyeti, işitme kayıpları dışında stres ve yorgunluğu da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saatleri belirlenirken, çalışanların işe başlamadan önce ve işi bitirdikten sonraki maruziyetleri de hesaba katılmalıdır. Gürültülü işlerde toplam günlük gürültü maruziyeti yasal sınırların altında tutulmalı; vardiyalar arası geçişlerde gürültü seviyeleri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gereğince, vardiya sistemi işin niteliğine göre düzenlenmelidir. Gürültüden kaynaklı yorgunluk, vardiya sonlarında kaza riskini artırabilir; bu nedenle denetimler sıkılaştırılmalıdır.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Gürültüden Korunma Programı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gürültüye maruziyeti azaltmak için kapsamlı bir eylem planı hazırlamalıdır (Çalışanların Gürültü ile İlgili Risklerden Korunmalarına Dair Yönetmelik). Teknik ve idari önlemler bu programda önceliklendirilmelidir.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kaynağında azaltılmalı, yalıtım veya ikame yöntemleri uygulanmalıdır. Mühendislik çözümleri, KKD'den önce gelen öncelikli koruma adımlarıdır ve riskin kaynağında yok edilmesini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 ve molalar, maruziyeti düşürecek şekilde düzenlenmelidir. Rotasyonlu çalışma sistemi, gürültülü işlerde çalışanların maruziyet dozunu minimize etmek için etkili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Programın başarısı, düzenli ölçümlerle takip edilmelidir. Ölçüm sonuçları, gürültü kontrol faaliyetlerinin etkinliğini doğrulamak ve sürekli iyileştirme sağlamak amacıyla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ile Gürültüden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maruziyet sınır değerleri uygulanırken kulak koruyucularının sağladığı koruma etkisi hesaplamalara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seviyesi 87 dB(A) değerine ulaştığında, işveren kişisel koruyucu donanımların (KKD) etkinliğini ölçümlemeli ve koruma faktörünü teknik verilerle doğrulamalıdır.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gürültünün frekans içeriğine ve çalışanın maruziyet süresine göre uzman görüşü alınarak yapılmalı; koruyucuların kümülatif etkisi düzenli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koruyucularının tam koruma sağlaması için doğru takılması ve bakımı zorunludur; hatalı kullanım, koruma değerini düşürerek sınır değerin aşılmasına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87 dB(A) Sınır Değerinin Hukuki Niteliği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87 dB(A) maruziyet sınır değeri, yasal mevzuat gereği hiçbir koşulda aşılamaz ve bu sınır, gürültü kaynaklı işitme kaybını önlemek için belirlenmiş mutlak bir eşiktir.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gürültü seviyesinin bu sınırı geçmediğinden emin olmak için gerekli tüm teknik ve idari önlemleri 6331 sayılı İSG Kanunu kapsamında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değerin (kulak koruyucunun sağladığı azaltma dahil) aşıldığı durumlarda işveren, gecikmeksizin maruziyeti sınır değerin altına indirecek düzeltici tedbirleri almalı, aşılma nedenini belirlemeli ve tekrarını önlemelidir.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değerlerin aşılması, sadece işçinin sağlığına zarar vermekle kalmaz, aynı zamanda işverene yönelik ağır idari ve hukuki sorumluluklar doğuran bir mevzuat ihlalidir.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Sınır Değer Aşımında Anında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sınır değerinin aşıldığı tespit edildiğinde, işveren derhal gürültü kaynağını azaltmaya yönelik mühendislik önlemlerini, örneğin izolasyon veya susturucu kullanımı gibi yöntemleri uygulamalıdır.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önlemlerinin yetersiz kaldığı durumlarda, idari düzenlemelerle maruziyet süresi kısaltılmalı ve çalışanların gürültülü alandaki bulunma süreleri rotasyonla yeniden yapılandırılmalıdır.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tüm önlemlerin etkinliği, düzenli ölçüm ve analizlerle doğrulanmalı; koruyucu donanımların yeterliliği, işitme sağlığını koruyacak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uzmanı ve işyeri hekimi koordinasyonuyla, sınır değerin aşıldığı bölümlerde çalışanlara yönelik acil eğitimler verilmeli ve riskler konusunda bilinçlendirme çalışmaları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maruziyet sınır değerine yakın veya bu değerde çalışan personelin, Çalışanların Gürültü ile İlgili Risklerden Korunmalarına Dair Yönetmelik çerçevesinde sağlık gözetimi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periyodik olarak yapılan odyometrik testler, gürültüye bağlı işitme kaybının erken evrede tespiti ve takibi için hayati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sürecinde elde edilen veriler, risk değerlendirmesi raporlarına işlenmeli ve gürültü kontrol stratejilerinin başarısı bu veriler ışığında sürekli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sonuçlarına göre işitme kaybı riski taşıyan çalışanlar, daha düşük gürültülü ortamlara kaydırılmalı veya ilave koruma tedbirleri ile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Tepe Ses Basıncı Sınır Değerleri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tepe ses basıncı 135 dB(C), en düşük maruziyet eylem değerinin (80 dB(A)) tepe karşılığıdır; bu seviyede işveren risk değerlendirmesi ve bilgilendirmeyi başlatır (aşılmaması gereken sınır değer tepe karşılığı 140 dB(C)'dir).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maruziyetinde 137 dB(C) seviyesi, işitme sağlığını ciddi oranda tehdit eden kritik bir eşik değer olup, bu seviyeye maruz kalan çalışanların işitme fonksiyonlarının düzenli olarak tıbbi gözetimle takip edilmesi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Tepe ses basıncının 140 dB(C) değerine ulaşması, ani ve kalıcı işitme hasarlarının oluşabileceği en üst sınır olarak tanımlanmaktadır; bu seviyede teknik kontroller ve mühendislik önlemleri derhal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sınır değerlerinin aşılması durumunda, işveren derhal gürültüye maruziyeti azaltıcı tedbirleri uygulamalı, çalışanın maruziyetini sınır değerlerin altına çekmek için teknik ve idari tüm süreçleri gözden geçirmelidir.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Darbe Kaynaklı Gürültü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Darbe gürültüsü, ağır ekipmanların çarpışması veya pres makineleri gibi sistemlerin aniden durup çalışmasıyla oluşan, kısa süreli ancak çok yüksek enerji içeren ses dalgalarıdır; bu gürültü türü işitme sisteminde ani travmalara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çerçevesinde, darbe gürültüsünün yoğun olduğu çalışma alanlarında, gürültü kaynağının sönümlenmesi ve titreşim yalıtımı yapılması zorunlu bir mühendislik önlemi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Darbe gürültüsünün ölçümü sırasında standart sürekli gürültü seviyelerinden farklı olarak tepe basınç değerleri esas alınmalı ve cihazlar bu tür ani değişimleri yakalayabilecek hassasiyette kalibre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darbe gürültüsü oluşumunu önlemek amacıyla makinelerin bakım periyotlarını sıklaştırmalı, metalik çarpışmaları azaltmak için kauçuk veya benzeri sönümleyici malzemelerle ekipmanları modifiye ederek maruziyeti minimize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Anlık Gürültü Maruziyeti ve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Anlık gürültü, çok kısa sürede ortaya çıkan ve genellikle patlama, çakma veya hava tahliyesi gibi süreçlerden kaynaklanan sesleri ifade eder; bu gürültüler iç kulaktaki tüy hücrelerinde kalıcı hasara ve yüksek düzeylerde kulak zarı yırtılmasına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anlık gürültü kaynaklarının belirlenmesi ve bu kaynaklara yakın çalışanların korunması, risk değerlendirmesinin en kritik bölümlerinden birini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Anlık gürültüye maruz kalma durumunda, işverenlerin gürültü kaynağını mümkünse izole etmesi veya çalışanları bu alanlardan uzaklaştıran idari düzenlemeler yapması, yasal uyum açısından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gereği, anlık gürültü seviyelerinin tepe basınçları takip edilmeli ve bu değerlerin 140 dB(C) sınırını aşması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Gürültüden Korunma ve Kontrol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Gürültüden korunmada öncelik, kaynağında azaltma yöntemleridir; makine değişimi, ikame veya gürültü yalıtımı gibi mühendislik çözümleri, kişisel korunma yöntemlerinden her zaman daha öncelikli ve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gürültü seviyeleri sınır değerleri aştığında, işveren uygun kişisel koruyucu donanımları (kulaklık, tıkaç) ücretsiz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seçimi yapılırken çalışanın maruz kaldığı gürültü spektrumu ve tepe basınç değerleri dikkate alınmalı, donanımın etkinliği düzenli olarak test edilerek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gürültünün işitme sağlığı üzerindeki etkileri, sınır değerlerin anlamı ve koruyucu donanımların doğru kullanımı hakkında periyodik eğitimler verilmesi, güvenli çalışma kültürünün temel taşını oluşturmaktadır.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8 Saatlik Eşdeğer Gürültü Düzeyi (LEX,8h)</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LEX,8h, bir çalışanın 8 saatlik iş günü boyunca maruz kaldığı tüm ses düzeylerinin zaman ağırlıklı ortalamasıdır; Çalışanların Gürültü ile İlgili Risklerden Korunmalarına Dair Yönetmelik kapsamında temel referans değerdir.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hesaplama, farklı gürültü seviyelerine sahip ortamlarda çalışan personelin toplam işitsel yükünü tek bir değerle ifade ederek risk seviyesinin belirlenmesini sağlar; kısa süreli yüksek gürültü maruziyetleri de bu ortalamaya dahil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8 saatlik standart çalışma süresi esas alınarak yapılan bu hesaplama, işitme kaybı risklerini yönetmek için kullanılan en kritik parametredir; gürültü maruziyetinin iş günü içindeki değişkenliğini normalize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maruziyet düzeyi belirlenirken, işin yapıldığı tüm farklı alanlardaki gürültü seviyeleri ve bu alanlarda geçirilen süreler ayrı ayrı değerlendirilerek formüle dahil edilmelidir; toplam maruziyet süresi 8 saati geçse dahi hesaplama yine 8 saatlik periyoda göre yapılır.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Maruziyetinin İzlenmesi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maruziyeti, Çalışanların Gürültü ile İlgili Risklerden Korunmalarına Dair Yönetmelik kapsamında düzenli olarak ölçülmeli ve izlenmelidir. İşitme testleri, maruziyet seviyesine göre işe girişlerde ve periyodik olarak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süreçleri, çalışanların işitme kaybı yaşayıp yaşamadığını belirlemek için kritik veriler sunar; bu veriler 6331 sayılı İş Sağlığı ve Güvenliği Kanunu uyarınca işverenin sağlık gözetimi sorumluluğunun bir parçasıdır. Kayıtlar hekim tarafından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ölçümleri, çalışanların kişisel maruziyetlerini yansıtacak şekilde dozimetrelerle yapılmalıdır. Elde edilen veriler, gürültü haritalarının doğruluğunu ve rotasyon planlarının etkinliğini kanıtlamak için kullanılır; bu kayıtlar yasal denetimlerde sunulmak üzere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çalışanların gürültüye karşı hassasiyetlerini ortaya çıkarabilir; eğer bir çalışanda işitme eşiğinde gerileme tespit edilirse, o kişi derhal farklı bir işe yönlendirilmelidir. Bu süreç, meslek hastalıklarını önlemede en önemli savunma hattıdır.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Hesaplama Yöntemleri ve Parametreler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maruziyet düzeyi hesaplanırken gürültü dozimetreleri veya entegre ses düzeyi ölçer cihazları kullanılır; ölçümler, çalışanın kulağına en yakın noktadan ve çalışma koşullarını yansıtacak şekilde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Hesaplamada, ölçülen gürültü seviyeleri (dB(A)) ve bu seviyeye maruz kalınan süreler (dakika veya saat) kullanılır; logaritmik toplama yöntemi ile gürültü enerjisi birleştirilerek günlük ortalama elde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sırasında ekipmanların kalibrasyonu büyük önem taşır; periyodik olarak kontrol edilmeyen veya hatalı kalibre edilen cihazlar, yanlış maruziyet verileri üreterek yasal yükümlülüklerin göz ardı edilmesine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gürültü kaynaklarının belirlenmesi ve her bir kaynağın maruziyet süresine etkisi, 6331 sayılı İş Sağlığı ve Güvenliği Kanunu kapsamında risk değerlendirmesinin bir parçası olarak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Eylem ve Sınır Değerleri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Yönetmelikte belirtilen en düşük maruziyet eylem değeri 80 dB(A) olup, bu seviyeden itibaren işverenlerin çalışanları bilgilendirmesi ve kulak koruyucu donanımları hazır bulundurması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yüksek maruziyet eylem değeri olan 85 dB(A) aşıldığında, işveren gürültü azaltma programı uygulamak ve kulak koruyucularının kullanımını zorunlu tutarak denetlemek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sınır değeri ise 87 dB(A) olarak belirlenmiştir; bu değer, kulak koruyucularının etkisi dahil edilerek asla aşılmamalıdır ve aşıldığı durumlarda derhal iyileştirme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sınır değerlerinin aşılması durumunda, işveren gürültüye maruziyeti azaltmak için gerekli teknik ve idari önlemleri almalı ve bu durumu ilgili iş sağlığı birimlerine raporlamalıdır.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İzleme ve Sürekli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gürültü düzeyleri, çalışma yöntemlerinde veya makine parkurunda değişiklik yapıldığında mutlaka yeniden ölçülmeli ve risk değerlendirmesi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kaybı riskini takip etmek amacıyla çalışanlara periyodik odyometrik testler uygulanmalı ve bu sonuçlar, gürültü maruziyet verileriyle eşleştirilerek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izleme süreçlerinde elde edilen veriler, Çalışanların Gürültü ile İlgili Risklerden Korunmalarına Dair Yönetmelik uyarınca çalışanların erişimine açık tutulmalı ve şeffaf bir şekilde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gürültü kontrol önlemlerinin etkinliğini düzenli aralıklarla denetlemeli; teknik önlemlerin (makine izolasyonu, susturucu kullanımı) performansını takip ederek gerekirse iyileştirmeler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Yönetmeliği ve Temel İşveren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işveren işyerindeki gürültü kaynaklı riskleri belirlemek ve bunları en aza indirmekle yükümlüdür; bu süreç 6331 sayılı İş Sağlığı ve Güvenliği Kanunu ile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gürültü maruziyetini işyerinde bulunan diğer tehlikelerle birlikte değerlendirerek, çalışanların sağlık ve güvenliklerini koruyacak teknik ve idari tedbirleri planlamalıdır; bu değerlendirme, gürültünün çalışanlar üzerindeki olası etkilerini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seviyelerinin maruziyet sınır değerlerini aştığı durumlarda, işveren maruziyeti azaltmak için acil önlem planlarını devreye almalı ve işyeri ortamını güvenli hale getirmelidir; sınır değerlerin aşılması durumu, mevzuat gereği ciddi bir risk olarak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gürültüden kaynaklanan riskler hakkında bilgilendirilmesini ve eğitim almasını sağlamalıdır; bu eğitimler, gürültüye bağlı gelişebilecek işitme kayıpları ve diğer sağlık sorunları hakkında farkındalık oluşturmayı amaçlamalıdır.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Ölçümleri ve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kaldığı gürültü düzeyi, işyerinde yapılan ölçümlerle belirlenmelidir; bu ölçümler, Çalışanların Gürültü ile İlgili Risklerden Korunmalarına Dair Yönetmelik gereği, işyeri koşullarını yansıtacak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gürültüye maruziyetin en yoğun olduğu çalışma periyotlarında ve yetkili kuruluşlar tarafından gerçekleştirilmelidir; elde edilen veriler, risk değerlendirmesi raporuna dahil edilerek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gürültü ölçümü yapılırken, çalışanların günlük ve haftalık maruziyet süreleri dikkatle analiz edilmelidir; 85 desibel gibi eşik değerler, ölçüm sonuçlarının yorumlanmasında kritik bir rol oynamaktadır.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işverenin risk değerlendirmesini gözden geçirmesi ve varsa eksiklikleri gidermesi için temel veri kaynağıdır; bu veriler, çalışanların hangi koruyucu donanımları kullanması gerektiğinin belirlenmesine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Gürültüden Korunma ve Azaltma Programı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maruziyetin azaltılması için teknik ve idari önlemleri içeren bir eylem programı hazırlamalıdır; bu program, gürültünün kaynağında azaltılması ilkesine dayanmalı ve mühendislik çözümlerini önceliklendirmelidir.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seviyesini düşürmek için daha az gürültülü ekipman seçimi, gürültü bariyerleri veya yalıtım uygulamaları gibi teknik yöntemler uygulanmalıdır; bu uygulamalar gürültünün yayılmasını engellemede en etkili yoldur.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kapsamında, gürültülü alanlarda çalışma süreleri sınırlandırılmalı ve maruziyetin azaltılması için rotasyonlu çalışma düzeni oluşturulmalıdır; bu yöntemler, teknik önlemlerin yetersiz kaldığı durumlarda kritik birer destekleyicidir.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Programın başarısı, belirlenen tedbirlerin düzenli olarak izlenmesi ve çalışanların bu uygulamalara uyumunun denetlenmesi ile mümkündür; işveren, programın etkinliğini periyodik olarak kontrol etmeli ve güncellemeler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gürültü maruziyetine ilişkin yapılan ölçüm sonuçlarını ve değerlendirme raporlarını düzenli olarak kayıt altına almalıdır; bu kayıtlar, mevzuat gereği denetimlerde sunulmak üzere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Gürültüye maruz kalan çalışanların işitme fonksiyonları, işyeri hekimi tarafından periyodik olarak kontrol edilmelidir; bu sağlık gözetimi süreci, işitme kaybının erken teşhisi ve önlenmesi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işverenin risk değerlendirmesi sürecine doğrudan girdi sağlamalıdır; eğer bir çalışanda işitme kaybı belirtisi görülürse, işveren o çalışanın maruziyetini derhal sınırlandırmalıdır.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gürültüye karşı aldıkları eğitimlerin, kullandıkları kişisel koruyucu donanımların ve yapılan işitme testlerinin kayıtları, işverenin yasal sorumluluklarını yerine getirdiğinin kanıtı niteliğindedir; şeffaf bir kayıt sistemi iş sağlığı yönetimini güçlendirir.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Tanımı ve İstenmeyen Sesler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işyerinde çalışanların işitme sağlığını ve genel refahını olumsuz etkileyen, potansiyel işitme kaybına veya stres faktörlerine yol açan istenmeyen seslerdir.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her ses gürültü değildir ancak maruziyet sınır değerlerini aşan sesler tehlikeli olarak sınıflandırılır.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İstenmeyen sesler, sadece işitme duyusunu değil, aynı zamanda konsantrasyonu bozarak iş verimliliğini düşürür ve yüksek gürültü seviyeleri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 kapsamında gürültü kaynaklarını belirleyerek maruziyeti en aza indirmek için gerekli teknik ve idari tedbirleri planlamalıdır.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Sesin Fiziksel Yapısı: Basınç Dalgası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ortamdaki hava moleküllerinin titreşimiyle oluşan bir basınç dalgasıdır ve kulak zarına fiziksel olarak çarparak işitme sürecini başlatır.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basıncı, desibel (dB) birimiyle ifade edilir ve gürültü yönetiminde maruziyet düzeylerini belirlemek için temel alınan en önemli fiziksel parametredir.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basınç dalgaları, iç kulaktaki hassas tüy hücrelerine mekanik hasar vererek kalıcı işitme kayıplarına yol açabilen fiziksel bir etki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gereği, işyerindeki ses basınç düzeyleri doğru ölçüm cihazları ile düzenli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Endüstriyel Gürültü Kaynakları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Endüstriyel tesislerdeki temel gürültü kaynakları; presler, kompresörler, havalandırma sistemleri, motorlar ve yüksek devirli kesici takımlardır.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Kaynakta gürültü kontrolü, mühendislik önlemleri (yalıtım kabinleri, susturucu kullanımı) ile sağlanmalı ve ses yayılımı kaynağa en yakın noktada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bakımlarının aksatılması, parçaların aşınmasına ve dolayısıyla daha yüksek sürtünme kaynaklı ses basıncına neden olarak gürültü düzeyini ciddi oranda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gürültü kaynaklarının periyodik olarak kontrol edilmesini ve risk değerlendirmesi yapılmasını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Gürültüden Arındırılmış Dinlenme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gürültü maruziyetini azaltmak için çalışanların dinlenme sürelerini geçirebilecekleri, düşük gürültü seviyeli özel alanlar oluşturulmalıdır; bu alanlar maruziyetin etkilerini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gürültü seviyesinin yüksek olduğu işyerlerinde gürültüye maruz kalmayan sessiz bölümlerin tasarımı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gürültü alanlarında ses yalıtımı sağlanmalı ve bu alanların gürültü seviyesi, maruziyet sınır değerlerinin altında tutularak çalışanın işitsel iyileşmesine katkıda bulunulmalıdır.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alanların tasarımı, işyeri hacmi ve çalışan sayısı dikkate alınarak yapılmalı; akustik düzenlemeler ile gürültü yansıması engellenerek huzurlu bir ortam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İnsan Algısı ve İşitme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kulağı, sesleri frekans ve şiddet düzeyine göre farklı şekilde algılar; yüksek frekanslı sesler düşük frekanslı olanlara göre daha rahatsız edici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Gürültüye bağlı işitme kaybı, genellikle uzun süreli maruziyet sonucu yavaş gelişir ve başlangıçta yüksek frekanslı sesleri duymakta zorlukla kendini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duyusunun kaybı tıbbi olarak geri döndürülemez bir sağlık sorunudur; bu nedenle çalışanların maruziyet düzeyleri yasal sınırların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çalışanların işitme sağlığı, periyodik sağlık gözetimleri ve odyometrik testler ile düzenli olarak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Ölçümünde Logaritmik Ölçek: Desibel (dB)</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Desibel (dB) birimi, ses basıncının doğrusal değil, logaritmik bir artışla ifade edildiği bir ölçü birimidir; bu durum, ses seviyesindeki küçük artışların aslında enerji düzeyinde çok büyük değişimlere karşılık geldiğini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gürültü seviyeleri bu ölçek kullanılarak hesaplanır; logaritmik artış, sesin şiddetinin iki katına çıkması için dB değerinin belirli bir oranda yükselmesi gerektiğini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Logaritmik ölçek kullanımı, çok düşük seslerden çok yüksek seslere kadar geniş bir aralığın yönetilebilir sayılarla ifade edilmesini sağlar; bu sayede işitme kaybı riskleri daha kolay analiz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gürültü ölçümleri yapılırken bu ölçeğin temel çalışma prensibi bilinmelidir; desibel değerindeki 3 birimlik bir artış, ses enerjisinin aslında iki katına çıktığı anlamına gelir ve bu durum risk değerlendirmesinde kritik bir eşiktir.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İnsan İşitme Hassasiyeti ve A-Ağırlıklı (dBA) Ölçüm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dBA (A-ağırlıklı desibel), insan kulağının frekanslara verdiği tepkiyi taklit eden bir ölçüm ölçeğidir; insan kulağı orta frekanslı seslere daha duyarlıyken, çok düşük veya çok yüksek frekanslı seslere karşı daha az hassastır.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uygulamalarında gürültü ölçümleri, Çalışanların Gürültü ile İlgili Risklerden Korunmalarına Dair Yönetmelik gereği dBA birimi ile raporlanır; bu birim, işçinin maruz kaldığı gerçek işitme riskini en doğru şekilde yansıtan standarttır.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A-ağırlıklı ölçüm, düşük frekanslı seslerin baskılandığı ve insan kulağının en çok zarar gördüğü ses aralığının ön plana çıkarıldığı bir filtredir; bu yöntem, gürültü kontrol önlemlerinin etkinliğini değerlendirmek için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maruziyet ölçümlerinde, gürültünün sadece şiddeti değil, hangi frekans aralığında olduğu da dBA üzerinden belirlenir; bu sayede işitme koruyucusu seçimi daha güvenli ve bilimsel temellere dayalı olarak gerçekleştirilir.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İnsan Kulağı ve Ses Algısı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kulağı, sağlıklı bir bireyde yaklaşık 20 Hz ile 20.000 Hz arasındaki frekansları duyabilir; ancak işitme sağlığı açısından en kritik aralık, konuşma seslerinin ve çevresel gürültünün yoğunlaştığı orta frekans bölgesidir.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işitme sağlığının korunması için ortam gürültüsünün insan kulağının biyolojik sınırları üzerindeki etkileri sürekli takip edilmeli ve periyodik sağlık muayeneleri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ve yüksek seviyeli gürültüye maruz kalmak, iç kulaktaki hassas tüylü hücrelerin geri dönüşümsüz olarak zarar görmesine neden olur; bu durum, zamanla yüksek frekanslı sesleri ayırt edememe ile başlayan kalıcı işitme kayıplarını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kulağının ses algılama kapasitesi yaş ve maruz kalınan gürültü miktarına göre değişir; bu nedenle gürültülü işlerde çalışanların işitme eşikleri, odyometrik testlerle düzenli olarak izlenmeli ve riskler önceden tespit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Standartları ve Ölçüm Birimleri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ölçümlerinde kullanılan birimler, uluslararası standartlara ve Çalışanların Gürültü ile İlgili Risklerden Korunmalarına Dair Yönetmelik hükümlerine göre belirlenir; ölçüm cihazları, periyodik olarak kalibre edilerek doğruluğu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gürültü düzeyi, 8 saatlik çalışma süresi için günlük maruziyet değeri olarak hesaplanır; bu değer, çalışanların işitme sağlığının korunması adına belirlenen yasal sınırların (80 dBA, 85 dBA, 87 dBA)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birimleri, gürültünün karakteristik özelliklerine göre (impuls, sürekli, değişken) farklılık gösterebilir; doğru ölçüm yöntemi seçimi, gürültü kontrol projelerinin başarısı ve yasal uyum için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ölçüm sonuçlarını raporlayarak gerekli durullarda mühendislik önlemleri (ses yalıtımı, makine yerleşimi) veya idari önlemler (çalışma süresi kısıtlaması) almalıdır; birimlerin doğru kullanımı, iş kazası ve meslek hastalığı riskini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 Gücü (SWL) ve Ses Basıncı (SPL) Tanımları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güç seviyesi (SWL), kaynağın yaydığı toplam ses enerjisini ifade eder ve ortamdan bağımsız olarak cihazın karakteristik bir özelliğidir.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basıncı seviyesi (SPL), belirli bir noktada ölçülen ve insan kulağının veya cihazın algıladığı etkidir; çevresel faktörlere göre değişir.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işyeri maruziyet sınırlarını doğrudan SPL değerleri üzerinden belirlemektedir.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SWL bir ekipmanın teknik performansını gösterirken, SPL çalışanın maruz kaldığı gerçek riski ifade ettiği için saha ölçümlerinde SPL baz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Mesafenin Ses Basıncı Üzerindeki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basıncı seviyesi, serbest alanda kaynağa olan mesafe arttıkça ters kare yasası gereği belirli oranlarda düşüş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işyerlerinde duvarlardan gelen yansımalar nedeniyle mesafe ile düşüş beklendiği kadar keskin olmaz, bu durum risk değerlendirmesini karmaşıklaştırır.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uzmanları, ölçümleri mutlaka çalışanın kulak hizasında yaparak maruziyetin gerçek değerlerini (SPL) tespit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gürültü kaynağına olan mesafenin artırılması, mühendislik önlemleri yetersiz kaldığında başvurulan bir idari (organizasyonel) kontrol yöntemidir.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 Kaynağı Karakteristiği ve Güç Seviyesi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güç seviyesi (SWL), makinenin teknik verisi olup üretici tarafından laboratuvar ortamında sertifikalandırılarak dokümante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makinenin SWL değeri sabit kalsa bile, yerleştirildiği ortamın akustik yansıtma özellikleri SPL değerini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Gürültüden korunma hiyerarşisinde, yüksek SWL değerine sahip makinelerin ikamesi veya izolasyonu, en etkili mühendislik önlemi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gürültü kaynaklarının belirlenmesinde SWL verilerinin dikkate alınmasını, riskin azaltılmasında ise SPL'nin baz alınmasını öngörür.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Ölçüm Yöntemleri ve Yasal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ölçümleri, Çalışanların Gürültü ile İlgili Risklerden Korunmalarına Dair Yönetmelik uyarınca kalibre edilmiş cihazlarla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sırasında ortamdaki arka plan gürültüsü hariç tutulmalı ve sadece ilgili kaynağın etkisi değerlendirilerek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SPL ölçümleri, günlük 8 saatlik çalışma süresi üzerinden L(EX,8h) değeri olarak hesaplanarak yönetmelikteki yasal sınırlarla karşılaştırılır.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işyeri hekimi ve uzmanı gözetiminde sağlık gözetimi programlarına veri sağlamak amacıyla düzenli olarak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 Seviye Ölçer (Sound Level Meter)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seviye ölçer cihazları, ortamdaki anlık gürültü düzeyini desibel (dB) cinsinden ölçen hassas araçlardır ve gürültü maruziyetinin belirlenmesinde temel ekipman olarak kullanılırlar.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 ses basıncını mikrofon aracılığıyla algılayarak elektrik sinyaline dönüştürür ve dijital bir ekranda anlık değerleri gösterir; Çalışanların Gürültü ile İlgili Risklerden Korunmalarına Dair Yönetmelik uyarınca ölçümler, çalışanların kulağına yakın mesafede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sırasında cihazın doğru konumlandırılması, ortamdaki yansımaların etkisini azaltmak ve en doğru maruziyet değerini elde etmek adına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frekans ağırlıklandırma (A, C, Z) ayarları, ortamdaki gürültünün karakterine göre seçilmeli ve ölçüm sonucunun yasal sınır değerlerle kıyaslanabilir olması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Sonrası Toparlanma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gürültülü işlerde çalışanların, kulaklarının dinlenmesi ve işitsel yorgunluğun giderilmesi amacıyla periyodik toparlanma süreleri tanımlanmalıdır; bu süreler işitsel sağlığı korumak için elzemdir.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esas alınarak, maruziyet süresine bağlı gelişebilecek geçici işitme eşiği kaymalarını önlemek adına toparlanma süreleri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Toparlanma süreleri, maruz kalınan gürültünün frekansına ve şiddetine göre ayarlanmalı; yoğun gürültülü görevlerden sonra çalışanın sessiz bir ortamda yeterli süre kalması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İşitsel rehabilitasyon süreci olarak kabul edilen bu dönemlerde, çalışanın kulaklık gibi koruyuculardan arındırılması ve sesli uyaranlardan tamamen uzaklaşması verimliliği doğrudan desteklemektedir.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Gürültü Dozimetreleri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gürültü dozimetreleri, çalışanın tüm vardiya boyunca maruz kaldığı toplam gürültü dozunu hesaplamak için kullanılan ve çalışanın yakasına takılan küçük, taşınabilir cihazlardır.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cihazlar, hareketli işlerde veya gürültü düzeyinin sürekli değiştiği çalışma ortamlarında, sabit cihazların yetersiz kaldığı durumlarda gerçek maruziyet süresini takip etmek amacıyla tercih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çalışanların maruziyet sınır değerlerini aşmadığından emin olmak için bu tür ölçümlerin kayıt altına alınması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sonunda cihazdan alınan veriler, ortalama gürültü maruziyet düzeyinin (LEX,8h) hesaplanmasında temel veri kaynağı olarak kullanılır ve risk değerlendirme raporlarına işlenir.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Ölçüm Cihazlarında Kalibrasyonun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ölçümünde kullanılan tüm cihazlar, Çalışanların Gürültü ile İlgili Risklerden Korunmalarına Dair Yönetmelik gereği, ölçüm öncesi ve sonrasında kalibratör ile hassas bir şekilde kalibre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cihazın ölçüm doğruluğunu standart bir referans değerine göre kontrol etme işlemidir ve düzenli yapılmadığı takdirde hatalı veriler elde edilmesine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periyodik olarak yetkili laboratuvarlar tarafından izlenebilirliği sağlanmış kalibrasyon belgelerinin güncel tutulması, iş sağlığı denetimlerinde temel bir uygunluk kriteridir.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Hatalı kalibre edilmiş bir cihazla yapılan ölçüm, gürültü riskinin yanlış değerlendirilmesine ve çalışanların sağlık kaybına uğramasına yol açabilecek ciddi bir güvenlik zafiyetidir.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Ölçüm Cihazlarının Hassasiyet Sınıfları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ölçüm cihazları, uluslararası standartlara göre sınıflandırılmakta olup, yasal ölçümlerde genellikle Tip 1 (hassas) veya Tip 2 (genel amaçlı) cihazlar kullanılmaktadır.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Tip 1 cihazlar, laboratuvar ortamlarında veya çok hassas analiz gerektiren durumlarda kullanılırken, Tip 2 cihazlar saha ölçümleri ve işyeri gürültü maruziyet tespitleri için yeterli standartları karşılamaktadır.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kullanılacak cihazın ortamın gürültü karakteristiğine ve ölçümün amacına uygun teknik özelliklere sahip olmasını şart koşmaktadır.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seçimi yapılırken, ölçüm yapılacak ortamdaki frekans aralığı ve gürültü düzeyi göz önünde bulundurularak, yasal mevzuata uygun bir sınıf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Gürültü ve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gürültü, gün boyu sabit bir seviyede devam eden ve genellikle endüstriyel makinelerin çalışmasıyla oluşan gürültü türüdür; çalışanların bu gürültüye uzun süreli maruziyeti, kalıcı işitme kaybı riskini ciddi oranda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sürekli gürültü seviyeleri belirlenen maruziyet sınır değerlerinin altında tutulmalıdır; bu durum, işitme sisteminde kronik yorgunluğun önlenmesi açısından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gürültüye karşı mühendislik önlemleri olarak makine gövdesinin yalıtımı, ses bariyerleri ve izolasyon kabinleri gibi çözümler uygulanmalıdır; bu önlemler, toplam ses enerjisini minimize etmeyi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gürültü seviyesini izlemek için dozimetreler kullanılır ve ölçümler, çalışanın vardiya süresi boyunca maruz kaldığı ortalama gürültü düzeyini (LEX, 8sa) hesaplamak için profesyonelce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Kesikli Gürültü ve Maruziyet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Kesikli gürültü, çalışma süresi içerisinde makinenin durup çalışması veya operasyonun periyodik olarak kesilmesiyle ortaya çıkan gürültü türüdür; bu türde toplam maruziyet süresi sürekli gürültüye göre hesaplama açısından farklılık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gürültünün kesikli olduğu durumlarda bile maruziyetin toplam enerji yükü hesaplanmalıdır; bu durum, zihinsel odaklanma gerektiren işlerde yorgunluğu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Kesikli gürültünün kontrolünde idari yöntemler ön plana çıkar; çalışanların gürültülü alanlarda geçirdiği süreler rotasyon yöntemiyle sınırlandırılmalı ve bu uygulama, tek bir çalışanın maruziyet yükünü azaltmak için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seviyesi ölçümleri yapılırken, kesikli gürültünün karakteristik özellikleri dikkate alınmalı ve ölçüm cihazları bu dalgalanmaları doğru şekilde kaydedecek hassasiyette ayarlanarak veri kaybı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Darbeli (İmpuls) Gürültü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Darbeli gürültü, çok kısa sürede gerçekleşen, yüksek şiddetli ve ani basınç artışı yaratan gürültü türüdür; pres makineleri, çekiç darbeleri veya patlamalar, bu türün en sık rastlanan kaynakları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darbeli gürültünün pik değerlerine özel önem vermektedir; ani basınç dalgaları, kulak zarında fiziksel hasara ve işitme sisteminde ani kayıplara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Darbeli gürültüye karşı standart kulak tıkaçları yetersiz kalabilir, bu nedenle yüksek pik değerlerine karşı koruma sağlayan özel kulak koruyucu donanımlar tercih edilmelidir; KKD seçimi gürültünün frekansına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Darbeli gürültü riski taşıyan çalışma sahalarında görsel uyarı levhaları bulunmalı ve bu alanlara girişler sınırlandırılmalıdır; gürültünün kaynağında sönümlenmesi için hidrolik veya mekanik darbe emici sistemler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Türlerinin İzlenmesi ve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 gürültü türlerinin birbirinden ayırt edilerek risk değerlendirmesi yapılmasını zorunlu kılar; sürekli, kesikli veya darbeli gürültülerin insan sağlığı üzerindeki etkileri farklılık gösterdiği için önleyici tedbirler özelleştirilmelidir.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6331 sayılı İş Sağlığı ve Güvenliği Kanunu kapsamında gürültü ölçümlerini periyodik olarak yaptırmakla yükümlüdür; sonuçlara göre maruziyet sınır değerleri aşıldığında derhal iyileştirme çalışmaları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Gürültüyle ilgili risklerin kontrolünde kaynağında yok etme önceliklidir; teknik önlemler yeterli değilse idari düzenlemeler ve KKD kullanımı uygulanmalı, sağlık gözetimi kapsamında odyometri testleri düzenli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gürültüye karşı bilinçlendirilmesi için eğitimler verilmeli ve gürültü türlerine göre korunma yöntemleri uygulamalı olarak gösterilmelidir; çalışanlar hangi gürültü türünün hangi riski taşıdığını bilmelidir.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Gürültüde Frekans Analizinin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Gürültünün insan kulağı üzerindeki etkisi, sadece şiddetine değil, frekans içeriğine de bağlıdır; frekans analizi, gürültünün hangi frekans aralıklarında yoğunlaştığını belirleyerek doğru kontrol önlemlerinin seçilmesine olanak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gürültü ölçümleri yapılırken frekans analizi ile riskin kaynağına yönelik daha spesifik mühendislik önlemleri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analiz, özellikle işitme kaybı riskinin yüksek olduğu bölgelerde, gürültünün karakterini anlayarak koruyucu donanım seçiminde en verimli yöntemin belirlenmesine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Oktav Bandı Ölçümleri ve Teknik Temeller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spektrumu, oktav veya 1/3 oktav bantlarına bölünerek analiz edilir; bu yöntem, karmaşık gürültü kaynaklarının frekans karakteristiklerini daha net anlamamıza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Oktav bantları, işitme kaybı riskini değerlendirirken düşük ve yüksek frekansların ayırt edilmesini sağlayarak, kişisel koruyucu donanım seçiminde en etkili bariyerlerin belirlenmesine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işyerindeki gürültü seviyelerinin bu detaylı analizlerle periyodik olarak izlenmesi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Düşük ve Yüksek Frekanslı Gürültülerin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frekanslı gürültüler genellikle titreşim ve uğultu şeklinde hissedilirken, yüksek frekanslı gürültüler kulak zarında daha keskin ve yıpratıcı etkilere sahiptir; bu ayrım, gürültü kontrolünde kullanılacak malzemelerin seçimini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frekanslı gürültüye maruziyet, işitme sisteminde kalıcı hasarlara daha hızlı yol açabileceği için, Çalışanların Gürültü ile İlgili Risklerden Korunmalarına Dair Yönetmelik çerçevesinde, bu bölgelerdeki çalışanların sağlık gözetimi titizlikle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önlemi olarak düşük frekansta kütlesel bariyerler, yüksek frekansta ise emici süngerimsi malzemeler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Düzenlemeleri ve İşitsel Hijyen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Gürültülü ortamlarda çalışanların molaları, sadece fiziksel dinlenme değil, aynı zamanda işitsel hijyenin sağlanması adına gürültüden uzak bir ortamda geçirilmelidir; bu uygulama işitsel sağlığı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süreleri, işin tehlike derecesine ve gürültü maruziyet düzeyine göre planlanmalı; molalarda çalışanların maruz kaldığı toplam günlük gürültü dozunun düşürülmesi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Ücretli İzin Yönetmeliği ve ilgili İSG mevzuatı çerçevesinde, çalışma saatleri içerisinde verilen molalar, çalışanın sağlığını koruyucu bir önlem olarak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Molaların verimli kullanımı için sessiz dinlenme alanlarına erişim kolaylaştırılmalı, çalışanlara bu alanların kullanımı konusunda eğitim verilerek işitsel molaların önemi vurgulanmalıdır.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Spektrumu ve Mühendislik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spektrumu, bir makinenin çalışma prensibine göre değişen karakteristik bir izdir; bu iz analizi, makinenin mekanik arızalarının veya sürtünme noktalarının tespiti için de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kontrolü aşamasında, spektrum verilerine bakılarak kaynağa yönelik susturucu, kapalı kabin veya titreşim sönümleyici sistemlerin tasarımı gerçekleştirilir; böylece gürültü kaynağında bastırılarak çalışanların maruziyeti minimize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bu tür teknik verilerin kayıt altına alınması ve yıllık İSG değerlendirme raporlarına işlenmesi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Gürültü Tehlikeleri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Dinlenme Alanlarının Konumlandırılması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alanları, gürültü kaynaklarından fiziksel olarak izole edilmiş, mümkünse işletmenin en sakin bölgelerinde konumlandırılmalıdır; bu stratejik yerleşim maruziyeti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yayıcı makinelerin bulunduğu üretim hatlarına yakın bölgeler dinlenme alanı olarak kullanılmamalıdır; bu durum gürültünün doğrudan bu alanlara taşınmasına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Konumlandırma yapılırken, alanın havalandırma ve aydınlatma şartları da göz önünde bulundurulmalı; çalışanların psikolojik olarak da rahatlamasını sağlayacak ferah bir alan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gereği, dinlenme tesislerinin gürültüden etkilenmemesi için gerekli yapısal önlemler alınmalı ve yerleşim planı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Kontrol Programı: Yazılı Strateji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 gürültü kontrol programı, Çalışanların Gürültü ile İlgili Risklerden Korunmalarına Dair Yönetmelik gereği işyerinde gürültüden kaynaklanan riskleri azaltmak için oluşturulan resmi bir belgedir. Bu program, işyerindeki gürültü kaynaklarını belirlemeli, ölçüm sonuçlarını içermeli ve çalışanların maruziyetini düşürecek teknik ve idari planları net bir şekilde tanımlamalıdır.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Program, sadece bir doküman değil, işverenin gürültüyle mücadeledeki kararlılığını gösteren bir yönetim aracıdır. Program içerisinde hangi ekipmanların ne zaman kontrol edileceği, hangi çalışanların risk altında olduğu ve gürültü azaltma önceliklerinin neler olduğu detaylıca yer almalıdır; bu sayede iş kazaları ve meslek hastalıkları önlenebilir.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 programın hazırlanması sürecinde, iş güvenliği uzmanları ve işyeri hekimleri ile işbirliği yapılmalıdır. Programın etkinliği, düzenli aralıklarla gözden geçirilmeli ve işyerinde yapılan teknolojik değişikliklere, yeni makine alımlarına veya üretim süreçlerindeki farklılıklara göre güncellenmelidir; statik bir belge değil, yaşayan bir süreç olarak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programdan haberdar olması, güvenlik kültürünün bir parçasıdır. Programdaki hedefler, işçilere eğitimlerde aktarılmalı ve herkesin gürültü kontrolündeki rolü açıkça belirtilmelidir. Yazılı programın varlığı, yasal denetimlerde işverenin gerekli önlemleri aldığını kanıtlayan temel bir belge niteliği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Haritalaması ve İdari Kontroller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Odyometrik Testler ve Sağlık Gözetimi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Koruyucuları ve Kişisel Koruyucu Donanımlar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Kontrolleri ve Kaynak Kontrolü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Kaybı Türleri ve Sağlık Etkileri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Sınır Değerleri ve Yasal Yükümlülükler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Gürültünün Tanımı ve Ölçümü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Yönetiminde Temel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yönetiminin temel hedefi, çalışanların işitme kaybı yaşama riskini en aza indirmek ve sağlıklı bir çalışma ortamı tesis etmektir. Çalışanların Gürültü ile İlgili Risklerden Korunmalarına Dair Yönetmelik uyarınca, gürültü maruziyet düzeyleri en düşük seviyeye çekilmeli ve teknik önlemlerle kaynağında azaltma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ve idari önlemlerin birleşimiyle, gürültü seviyelerinin maruziyet sınır değerlerinin altında tutulması hedeflenir. Gürültü kaynaklı işitme kaybı geri dönüşü olmayan bir meslek hastalığı olduğu için, hedefler sadece yasal uyumlulukla sınırlı kalmamalı; çalışanların işitme sağlığının korunması birincil öncelik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Hedefler belirlenirken, maruziyetin yüksek olduğu bölümlerdeki çalışanlara öncelik verilmelidir. Bu hedefler, ölçülebilir ve gerçekçi olmalıdır; örneğin, makine bazlı gürültü seviyelerini belirli bir desibel düzeyinin altına çekmek veya gürültülü alanlarda geçirilen süreyi azaltmak gibi somut iyileştirme hedefleri konulmalıdır.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vadeli hedef, işyerinde gürültüsüz bir çalışma kültürü oluşturmaktır. Bu kültürü oluşturmak için işverenin yatırım bütçesi ayırması, modern ve düşük gürültülü makinelerin tercih edilmesi ve çalışanların gürültüye karşı bilinçlendirilmesi, hedeflere ulaşmada kritik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Kontrolünde Sürekli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gürültü kontrol önlemlerinin statik kalmayıp, teknolojideki gelişmelerle birlikte sürekli güncellenmesi ve geliştirilmesi prensibidir. 6331 sayılı İş Sağlığı ve Güvenliği Kanunu kapsamında, işverenler riskleri her zaman daha düşük seviyelere indirmekle yükümlüdür; bu nedenle mevcut önlemlerle yetinilmemelidir.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azaltma projeleri, iyileştirme döngüsünün merkezinde yer alır. Bir makinenin etrafına kurulan ses yalıtım panellerinin etkinliği zamanla azalabilir veya yeni bir üretim hattı kurulduğunda gürültü profili değişebilir; bu değişiklikler sürekli iyileştirme kapsamında yeniden değerlendirilmeli ve gerekli yeni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geri bildirimleri, sürekli iyileştirmenin en önemli kaynağıdır. Gürültüden rahatsız olan veya ekipmanların ses seviyesindeki artışları fark eden çalışanların görüşleri, iyileştirme süreçlerine dahil edilmelidir; bu durum hem çalışan memnuniyetini artırır hem de teknik iyileştirmelerin daha isabetli olmasını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süreçleri, periyodik gürültü ölçümleriyle desteklenmelidir. Ölçüm sonuçları, önceki dönemlerle karşılaştırılarak iyileştirme çalışmalarının başarısı analiz edilmeli ve eğer hedeflenen düşüşler sağlanamadıysa, stratejiler gözden geçirilerek yeni aksiyon planları devreye sokulmalıdır.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Maruziyetinin İzlenmesi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maruziyetinin izlenmesi, alınan teknik ve idari önlemlerin etkinliğini ölçmek için uygulanan sistematik bir denetim sürecidir. Çalışanların Gürültü ile İlgili Risklerden Korunmalarına Dair Yönetmelik, işyerinde gürültü ölçümlerinin belirli periyotlarla tekrarlanmasını ve kayıt altına alınmasını şart koşmaktadır.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süreci, kişisel gürültü dozimetreleri veya alan ölçüm cihazları ile yapılır. Bu ölçümler, özellikle riskli alanlarda çalışanların günlük maruziyetlerini netleştirir ve yasal sınır değerlerin aşılıp aşılmadığını belirler; böylece erken müdahale imkanı doğar.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izleme sürecinin tamamlayıcı parçasıdır; işyeri hekimi tarafından yapılan periyodik odyometrik (işitme) testleri, önlemlerin başarısını gösterir. Eğer çalışanlarda işitme kaybı eğilimi görülüyorsa, izleme süreci daha sıkı hale getirilmeli ve gürültü kontrol önlemleri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sonuçları, yönetim raporlarına yansıtılmalı ve gerekli durumlarda düzeltici faaliyetler başlatılmalıdır. Bu veriler, işverenin yasal sorumluluklarını yerine getirdiğinin en somut kanıtıdır ve gelecekteki gürültü kontrol stratejilerinin oluşturulmasında temel rehberdir.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Risklerinde Çalışan Eğitimi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gürültüye maruz kalan tüm çalışanlara yıllık periyodik eğitimler verilmesi yasal bir zorunluluktur; bu eğitimler risklerin kaynağını ve korunma yöntemlerini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programları içerisinde maruziyet sınır değerleri, gürültünün işitme üzerindeki kalıcı etkileri ve ölçüm sonuçlarının anlamı hakkında detaylı bilgiler yer almalı; çalışanların maruz kaldıkları gürültü seviyelerini bilmesi risk farkındalığını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Eğitmenler tarafından verilecek teorik bilgilerin yanı sıra, gürültü ölçüm cihazlarının kullanımı ve çalışma ortamındaki gürültü kaynaklarının belirlenmesi süreçlerine çalışanların aktif katılımı sağlanmalı; bu sayede pratik uygulama yetkinliği kazandırılmalıdır.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etkinliği, düzenlenecek kısa sınavlar veya geri bildirim formları ile değerlendirilmeli; eksik kalan noktalar belirlenerek eğitim müfredatı güncellenmeli ve çalışanların gürültüye karşı korunma bilinci süreklilik arz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Doğru Seçim ve Kullanım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kapsamında, gürültü seviyesi 80 dB(A) değerini aştığında işveren kulak koruyucu temin etmekle yükümlüdür; 85 dB(A) ve üzerinde ise KKD kullanımı zorunlu hale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Kulaklık veya kulak tıkacı seçimi yapılırken işyerindeki gürültü frekansı ve yoğunluğu dikkate alınmalı; çalışanların kulak yapısına uygun, hijyenik ve sertifikalı donanımlar tercih edilerek konfor ve koruma dengesi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doğru takılması hayati önem taşır; kulak tıkaçlarının tam yerleştirilmediği veya kulaklık yastıklarının saç veya gözlük sapı nedeniyle tam kapanmadığı durumlarda koruma etkinliği ciddi oranda düşebilir, bu nedenle rutin denetimler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sadece bir önlem değil bir alışkanlık olmalıdır; çalışanlara donanımların temizliği, saklanması ve hasar görmüşse değiştirilmesi konusunda periyodik hatırlatmalar yapılarak koruma ekipmanlarının ömrü uzatılmalıdır.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İşitme Kaybı Belirtileri ve Erken Uyarı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Gürültüye bağlı işitme kayıpları genellikle sinsi ilerler ve başlangıç aşamasında kişi durumu fark edemez; en yaygın belirtiler arasında çınlama (tinnitus), uğultu ve özellikle gürültülü ortamlarda konuşmaları seçmekte zorlanma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riskli gürültü seviyelerine maruz kalan çalışanların periyodik sağlık gözetimleri yapılmalı; odyometrik testler ile işitme eşiğindeki değişimler erken aşamada tespit edilerek önlem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dışında yaşadığı işitme sorunlarını veya çalışma ortamındaki gürültüden kaynaklanan yorgunluk, baş ağrısı ve stres gibi şikayetlerini İSG uzmanına veya işyeri hekimine bildirmesi, meslek hastalığı sürecini engellemek için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kaybı belirtilerinin sadece kulakla sınırlı olmadığı unutulmamalıdır; gürültüye uzun süreli maruziyet, sinir sistemi üzerinde olumsuz etkiler yaratarak dikkat dağınıklığına ve buna bağlı olarak iş kazası riskinin artmasına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Kültürü ve Çalışan Katılımı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gürültü kaynaklı risklerin azaltılmasında çalışanların geri bildirimi en değerli kaynaktır; çalışanlar, ortamdaki anormal sesleri veya ekipman arızalarını derhal yönetime raporlayarak kontrol mekanizmasına katkıda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çalışanların iş sağlığı ve güvenliği ile ilgili tüm süreçlere katılımını teşvik eder; düzenli yapılan İSG kurulu toplantılarında gürültü azaltma önerilerinin görüşülmesi güvenlik kültürünün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azaltma projelerinde çalışanların önerileri (örneğin makine yerleşiminin değiştirilmesi veya daha sessiz ekipman talebi) dikkate alınmalı; bu katılım, çalışanların alınan tedbirleri sahiplenmesini ve kurallara daha yüksek oranda uyum sağlamasını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sadece kurallara uymak değil, çalışma arkadaşını da gürültü riskleri konusunda uyarmaktır; birbirini gözeten ve güvenli çalışma yöntemlerini paylaşan ekiplerde, işitme kaybı ve kaza oranları daha düşük seviyelerde kalmaktadır.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Odyometrik Testler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Odyometrik testler, çalışanların gürültüye maruz kaldığı işlerde işitme kaybını erken teşhis etmek amacıyla yapılan standart taramalardır; Çalışanların Gürültü ile İlgili Risklerden Korunmalarına Dair Yönetmelik gereği, gürültüye maruz kalan çalışanlar için periyodik uygulanması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testler, çalışanın işe girişinde bazal değerlerin belirlenmesi ve ardından belirli periyotlarla (genellikle yılda bir veya risk derecesine göre daha sık) tekrarlanması suretiyle işitme hassasiyetindeki değişimleri izlemek için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Testler, sertifikalı odyometristler veya uzman sağlık personeli tarafından gerçekleştirilmeli ve sonuçlar işyeri hekimi tarafından değerlendirilerek çalışanın işe uygunluğu veya gerekli koruyucu önlemlerin artırılması kararlaştırılmalıdır.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testleri sadece bir yasal zorunluluk değil, aynı zamanda çalışanların uzun vadeli sağlığını koruyan önleyici bir sağlık gözetimi aracıdır; erken evrede yakalanan kayıplar, iş ortamındaki iyileştirmelerle kalıcı hasara dönüşmeden önlenebilir.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İşitme Eşiği ve dB Ölçümleri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eşiği, bir kişinin belirli frekanslarda duyabildiği en düşük ses seviyesini ifade eder; odyometrik testlerde bu eşik değerin dB (desibel) cinsinden ölçülmesi, gürültü kaynaklı kayıpların belirlenmesinde temel ölçüttür.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belirli frekanslardaki işitme eşiği düşüşleri (eşik kayması), gürültü kaynaklı meslek hastalığı habercisi olabilir ve derhal müdahale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eşiği ölçümleri, 500 Hz ile 8000 Hz arasındaki frekans aralığında gerçekleştirilir; bu frekanslar insan konuşmasının anlaşılabilirliği için kritik öneme sahip olduğundan, buradaki kayıplar çalışanın sosyal ve mesleki yaşamını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Ölçülen değerlerin normal kabul edilen sınırların (genellikle 25 dB altı) dışına çıkması, işyerindeki gürültü kontrol önlemlerinin ve kişisel koruyucu donanım (KKD) kullanımının etkinliğinin yeniden gözden geçirilmesi gerektiğini gösterir.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Sessiz Kabin ve Test Ortamı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Odyometrik testlerin doğruluğu, ortamdaki arka plan gürültüsünden bağımsız olmasına bağlıdır; bu nedenle testler, dış seslerin etkisini minimize eden ve uluslararası standartlara uygun olarak yalıtılmış sessiz kabinlerde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Sessiz kabin kullanımı, testin güvenilirliğini artırarak yanlış pozitif veya yanlış negatif sonuçların önüne geçer; gürültülü bir ortamda yapılan test, çalışanın gerçek işitme eşiğini maskeleyerek hatalı veriye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testin yapıldığı kabinlerin gürültü seviyeleri düzenli olarak kontrol edilmeli ve ortamın sessizlik standartlarını karşıladığı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öncesinde çalışanın en az 14 saat boyunca yüksek gürültüye maruz kalmamış olması (gürültüden arınma süresi), sessiz kabin ortamında yapılan testin başarısı için kritik bir diğer teknik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Ölçüm Noktalarının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haritalama süreci, işyerindeki tüm çalışma alanlarının temsil edici örneklem noktalarının belirlenmesiyle başlar; ölçümler, Çalışanların Gürültü ile İlgili Risklerden Korunmalarına Dair Yönetmelik kapsamında kalibre edilmiş cihazlarla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bir ölçüm noktası, makine yerleşimi ve çalışanların maruziyet süreleri dikkate alınarak seçilmeli; ölçüm sırasında ortamdaki arka plan gürültüsü ve yansımalar gibi dış faktörler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noktalarının koordinatları, teknik çizimler üzerine işlenerek verilerin mekansal doğruluğu sağlanmalı; bu sayede gürültünün kaynaklandığı spesifik bölgeler net bir şekilde tanımlanmalıdır.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test sonuçlarının kayıt altına alınması, yasal bir zorunluluktur ve işyerinde gürültüyle ilgili risk yönetiminin en önemli parçalarından biridir; 6331 sayılı İş Sağlığı ve Güvenliği Kanunu, sağlık gözetimi sonuçlarının düzenli tutulmasını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çalışanın işe girdiği tarihten itibaren tüm test geçmişini içermeli ve işyeri hekimi tarafından saklanmalıdır; bu veriler, meslek hastalığı şüphesi durumunda veya yasal denetimlerde temel kanıt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ortamda tutulan kayıtlar, zaman içindeki işitme kaybı trendlerini analiz etmek için kullanılabilir; bu veriler sayesinde işletme, en çok gürültüye maruz kalan bölümleri ve risk altındaki çalışan gruplarını kolayca tespit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kayıtları gizlilik prensiplerine uygun olarak korumalı ve gerektiğinde iş güvenliği uzmanları veya denetçilerle, mevzuatın öngördüğü sınırlar dahilinde paylaşarak risk değerlendirmesi sürecine dahil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Giriş: Baz Odyogramın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giriş aşamasında yapılan baz odyogram, çalışanın işe başlamadan önceki işitme eşiklerini belirler ve ileride oluşabilecek işitme kayıplarını tespit etmek için referans noktası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testler, Çalışanların Gürültü ile İlgili Risklerden Korunmalarına Dair Yönetmelik kapsamında, özellikle gürültülü işlerde çalışanların sağlık gözetiminin ilk ve en kritik adımı olarak gerçekleştirilir.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Baz odyogramın güvenilir olması için testin sessiz bir ortamda, kalibre edilmiş cihazlarla ve uzman odyometrist veya işyeri hekimi tarafından gerçekleştirilmesi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işe giriş muayenelerinde yapılan bu ilk test, mevcut işitme kaybı olup olmadığının tespiti açısından işverenin yasal sorumluluğunu belirleyen önemli bir belge niteliği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Odyometrik Testlerin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Gürültülü ortamlarda çalışanların işitme sağlıklarının korunması amacıyla belirli periyotlarla odyometrik testlerin tekrarlanması, Çalışanların Gürültü ile İlgili Risklerden Korunmalarına Dair Yönetmelik ile zorunlu kılınmıştır.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testlerin sıklığı, gürültü maruziyet düzeyine ve işyeri hekiminin yaptığı risk değerlendirmesi sonuçlarına göre belirlenir; genellikle yılda bir veya daha sık aralıklarla yapılması tavsiye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testler, çalışanın işitme yetisinde herhangi bir azalma olup olmadığını erken aşamada fark etmemizi sağlar ve meslek hastalığına dönüşmeden müdahale etme şansı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sonuçlarının sağlıklı bir şekilde izlenebilmesi için tüm kayıtların işyeri sağlık dosyasında saklanması ve periyodik olarak işyeri hekimi tarafından incelenmesi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Test Sonuçlarının Karşılaştırmalı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test sonuçları, işe girişte alınan baz odyogram verileri ile karşılaştırılarak, çalışanın işitme duyusunda zaman içinde meydana gelen değişimler sayısal olarak analiz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testler arasında anlamlı bir işitme eşiği kayması tespit edilirse, bu durum gürültü maruziyetinin etkin bir şekilde önlenemediğinin bir göstergesi olarak değerlendirilmeli ve gerekli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süreçlerinde, yaşa bağlı işitme kayıpları ile gürültüye bağlı işitme kayıplarının ayırt edilmesi için uzman hekim görüşü alınması ve verilerin detaylı incelenmesi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Karşılaştırma işlemleri yapılırken, 6331 sayılı İş Sağlığı ve Güvenliği Kanunu kapsamında sağlık gözetiminin etkinliğinin ölçülmesi hedeflenir ve risk değerlendirmesi güncellenir.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Süreç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Odyometrik test sonuçlarında işitme kaybı bulgusu olan çalışanlar için işyeri hekimi tarafından vakit kaybetmeden ileri tetkik ve tedavi süreçleri başlatılmalı, gerekirse iş değişikliği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sürecinde, çalışanın gürültülü alanlarda geçirdiği süre kısıtlanabilir veya daha uygun kişisel koruyucu donanımlar (kulak tıkacı, kulaklık) kullanması için eğitimler verilebilir.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sağlığı gözetimi, sadece test yapmakla sınırlı kalmamalı; test sonuçlarına göre çalışma ortamındaki gürültü kaynaklarının iyileştirilmesi ve mühendislik önlemlerinin gözden geçirilmesi sürecini de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 süreçlerine aktif katılımı ve test sonuçları hakkında bilgilendirilmesi, işyerinde güvenlik kültürünün gelişmesine ve işitme kaybı risklerinin azaltılmasına büyük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 Eşik Kayması (STS)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Eşik Kayması (STS), çalışanların işitme eşiklerinde 2000, 3000 ve 4000 Hz frekanslarında, başlangıç odyometrik testine göre ortalama 10 dB veya daha fazla bir azalma meydana gelmesi durumudur.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STS tespiti işitme kaybının erken bir göstergesi olarak kabul edilir ve derhal inceleme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değişim, gürültüye maruziyetin işitme sistemi üzerindeki olumsuz etkisinin klinik olarak kanıtlandığı bir aşamadır; işitme kaybının kalıcı hale gelmesini engellemek için kritik bir uyarı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odyometrik test sonuçlarını düzenli olarak analiz etmeli ve STS görülen çalışanları işyeri hekimi tarafından detaylı bir tıbbi muayeneye yönlendirerek süreci kayıt altına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Frekans Analizi ve Odyogram Okuma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Odyogramlar, farklı frekanslarda (genellikle 250 ile 8000 Hz arasında) işitme eşiklerini gösteren grafiklerdir; gürültüye bağlı kayıplar tipik olarak 4000 Hz civarında bir çentik (dip) ile karakterize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Gürültüye bağlı işitme kayıpları genellikle yüksek frekanslardan başlar ve zamanla düşük frekanslara doğru genişleyerek konuşmayı anlama yetisini olumsuz yönde etkileyen bir sürece evrilir.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Odyometrik değerlendirmelerde kullanılan frekansların analizi, gürültünün karakterini ve maruziyetin şiddetini anlamak adına uzmanlar için temel bir veridir; bu veriler çalışma ortamındaki risklerin belirlenmesini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Testin yapıldığı ortamın sessizliği ve kalibrasyonu, frekans verilerinin doğruluğu açısından hayati öneme sahiptir; hatalı ölçümler yanlış tanıya ve gereksiz işten çekilmelere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Uyarı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kapsamında yapılan periyodik odyometrik testler, gürültü maruziyetinin etkilerini izlemek için en etkili erken uyarı sistemidir; bu testlerin sıklığı yasal yönetmeliklerle belirlenmiş periyotlara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işitme sağlığını korumak adına, riskli işlerde çalışanlar için işe giriş ve periyodik muayenelerin tam ve eksiksiz yapılması, 6331 sayılı İSG Kanunu uyarınca işverenin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uyarı sinyalleri, yalnızca odyometrik verilerle değil, çalışanların işitme ile ilgili şikayetleri (kulak çınlaması, uğultu, işitme güçlüğü) ile birlikte değerlendirildiğinde daha anlamlı sonuçlar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periyodik kontrollerde saptanan bozulmaları analiz ederek gürültü kaynaklı riskleri yeniden değerlendirmeli ve gürültü kontrol önlemlerini (mühendislik önlemleri veya KKD) gözden geçirmelidir.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Değerlendirme ve Aksiyon Planları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Odyometrik sonuçların değerlendirilmesi, işyeri hekimi ve odyometrist iş birliği ile yapılmalı; klinik bulgular ile çalışma ortamındaki gürültü ölçüm sonuçları karşılaştırılarak bir korelasyon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Eşik Kayması saptanan durumlarda, çalışan için ivedilikle kişisel koruyucu donanım kullanımı optimize edilmeli ve gerekirse çalışanın görev değişikliği veya iş yeri hekimi önerisiyle koruyucu önlemler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işitme kaybı riski taşıyan tüm çalışanlara gürültünün etkileri konusunda eğitim verilmeli ve bu eğitimin içeriği, test sonuçları ile desteklenerek çalışan farkındalığı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sağlığının korunması süreci, sadece bir test değil, sistematik bir izleme programıdır; bu programın başarısı, işyeri yönetimi ve çalışanların güvenli çalışma kültürünü benimsemesine bağlıdır.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İşitme Kaybı Derecelendirmesi ve Sınıflandırma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Gürültüye bağlı işitme kayıpları, odyometrik test sonuçlarına göre hafif, orta ve ileri derece olarak sınıflandırılır; bu sınıflandırma, Çalışanların Gürültü ile İlgili Risklerden Korunmalarına Dair Yönetmelik esaslarına göre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kaybı derecesi, özellikle yüksek frekanslardaki (4000 Hz) eşik kaymaları ile teşhis edilir ve işitme kaybının ilerleyişini izlemek için standart odyometrik referans değerleri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Sınıflandırma yapılırken çalışanın maruz kaldığı günlük gürültü düzeyi ve çalışma süresi dikkate alınarak, işitme kaybının mesleki kökenli olup olmadığına dair klinik değerlendirme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eşiğindeki değişimler, çalışanların gelecekteki işitme sağlığını korumak adına erken teşhis edilmeli ve işitme kaybı derecesine göre önleyici müdahale stratejileri geliştirilmelidir.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Haritalama ve Veri Görselleştirme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haritaları, ölçüm verilerinin renk kodlu görselleştirilmesiyle elde edilir ve gürültü seviyelerinin yoğunlaştığı bölgeleri anlık olarak görmemizi sağlar; bu yöntem mühendislik kontrolleri için temel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bu haritaları risk değerlendirme sürecinin ayrılmaz bir parçası olarak kullanmalı ve gürültü azaltma stratejilerini buna göre planlamalıdır.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Haritalama yazılımları kullanılarak elde edilen bu veriler, gürültünün yayıldığı yönü ve etkilediği kişi sayısını analiz etmemize imkan tanır; böylece toplu koruma önlemleri daha verimli bir şekilde uygulanabilir.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Sağlık Gözetimi ve Takip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gürültülü ortamlarda çalışmaya başlamadan önce ve periyodik olarak işitme testleri yaptırması, 6331 sayılı İş Sağlığı ve Güvenliği Kanunu kapsamında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süreci, işyeri hekimi tarafından yönetilir ve işitme kaybı riski taşıyan çalışanlar için test sıklığı, maruziyet düzeyi ve işin niteliğine göre belirlenen periyotlarla gerçekleştirilir.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Odyometrik testler, gürültüden uzaklaşmış bir ortamda (en az 14 saatlik sessizlik sonrası) yapılmalı ve sonuçlar çalışanın kişisel sağlık dosyasında düzenli olarak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sürecinde, işitme kaybı ilerlemesi gözlenen çalışanlar için koruyucu önlemlerin etkinliği sorgulanmalı ve gerekirse çalışma ortamındaki gürültü denetimleri yeniden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 Hastalığı Bildirim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Gürültüye bağlı işitme kaybı teşhisi konulan durumlar, ilgili mevzuat çerçevesinde meslek hastalığı olarak değerlendirilir ve Sosyal Güvenlik Kurumuna bildirilmesi gereken vakalardır.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teşhis edilen işitme kaybı durumunda, yasal süreler içerisinde gerekli bildirimleri yapmakla yükümlüdür; bu süreç, işyerinde alınan önlemlerin denetimi için bir fırsattır.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meslek hastalığı tanısının kesinleşmesiyle başlatılır ve işyerindeki gürültü maruziyetinin nedenlerini belirlemek üzere teknik bir inceleme tetiklenir.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Bildirimlerin zamanında ve doğru yapılması, çalışanın yasal haklarını koruduğu gibi, işyerindeki benzer risklerin diğer çalışanlar için de önlenmesini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Uygunluğu ve İşe Dönüş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kaybı teşhisi konulan çalışanın mevcut işine uygunluğu, işyeri hekimi ve teknik uzmanlar tarafından yapılacak risk değerlendirmesi ile yeniden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çalışanın işitme kaybı, yaptığı işin güvenliğini tehlikeye sokuyorsa (örneğin uyarı sinyallerini duyamama), çalışanın görev değişikliği veya iş ortamında düzenleme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uygunluğu değerlendirmesi, çalışanın işitme koruyucu donanım kullanma kapasitesi ve çevresel farkındalık düzeyi göz önüne alınarak, hekimin görüşü doğrultusunda karara bağlanır.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işine devam edebilmesi için gerekli teknik düzenlemeler (ses yalıtımı, sinyalizasyon sistemleri) yapıldıktan sonra, düzenli izleme programı ile sağlık durumu sürekli kontrol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 Programı ve Uygulama Adımları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Gürültüye maruz kalan çalışanlar için sağlık gözetimi, Çalışanların Gürültü ile İlgili Risklerden Korunmalarına Dair Yönetmelik uyarınca, maruziyetin sağlık üzerindeki etkilerini izlemek amacıyla periyodik olarak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kaybı riskini erken saptamak için işe girişlerde ve çalışma süresince belirli periyotlarla odyometrik testler (işitme testleri) yapılmalı, testler sessiz kabinlerde ve uzman personelce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programı, işyeri hekimi tarafından risk değerlendirme sonuçlarına göre belirlenen sıklıkta uygulanmalı ve maruziyet sınır değerleri aşıldığında gözetim süreci daha sıkı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giriş muayeneleri, çalışanın gürültülü ortama uyumunu ve varsa önceden var olan işitme sorunlarını belirlemek için kritik bir öneme sahiptir; bu veriler, çalışan sağlığının korunması için temel bir referans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Sağlık Dosyalarının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çalışan için kişisel sağlık dosyası oluşturulmalı; Çalışanların Sağlık Gözetimine Yönelik Tıbbi Tetkiklerin Usul ve Esasları Hakkında Yönetmelik gereği, bu dosyalar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dosyalarında, çalışanın maruz kaldığı gürültü seviyeleri, periyodik odyometri sonuçları, kullanılan kişisel koruyucu donanımlar ve işyeri hekimi tarafından yapılan muayene bulguları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verilerin korunması kanunu çerçevesinde, tıbbi kayıtlar gizli tutulmalı ve sadece yetkili sağlık personeli veya işyeri hekimi tarafından erişilebilir olmalıdır; bu veriler üçüncü kişilerle paylaşılamaz.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Dosyalama sistemi, çalışanların işe girişinden ayrılışına kadar olan süreçteki tüm sağlık gelişimlerini takip etmeye imkan tanımalı ve denetim anında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Odyometrik Verilerde Trend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periyotlarla yapılan odyometrik test sonuçları karşılaştırmalı olarak analiz edilmeli ve çalışan bazlı işitme kaybı trendleri (eğilimleri) yakından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eşiğinde meydana gelen küçük değişimler, kalıcı hasar oluşmadan önce erken uyarı işareti olarak değerlendirilmeli ve işyeri hekimi tarafından gerekli önleyici müdahaleler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Trend analizleri, sadece bireysel değil, bölüm bazlı olarak da değerlendirilerek gürültünün en yoğun olduğu çalışma alanlarının belirlenmesine ve mühendislik önlemlerinin önceliklendirilmesine olanak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sonuçları, 6331 sayılı İş Sağlığı ve Güvenliği Kanunu kapsamında risk değerlendirmesinin güncellenmesinde temel veri kaynağı olarak kullanılmalı ve çalışma ortamı iyileştirilmelidir.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Kayıtların Arşivlenmesi ve Yasal Süreler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sağlık kayıtları, ilgili yönetmeliklerde belirtilen süreler boyunca arşivlenmeli ve işin niteliğine göre meslek hastalığı riski taşıyan durumlarda bu süreler uzun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dijital veya fiziksel ortamda kolay erişilebilir, ancak yetkisiz erişime kapalı şekilde saklanmalı; arşivleme sürecinde verilerin bozulmaması veya kaybolmaması için yedekleme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sona ermesi veya işyeri değişikliği durumunda sağlık kayıtlarının devri veya saklanması, 6331 sayılı İş Sağlığı ve Güvenliği Kanunu ve ilgili mevzuat çerçevesinde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sırasında iş müfettişlerine veya yetkili mercilere sunulmak üzere, arşivdeki tüm tıbbi kayıtların düzenli, tarihsel ve okunabilir bir yapıda muhafaza edilmesi işverenin yasal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 Hastalığı Bildirim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hastalığı şüphesi durumunda, işyeri hekimi veya sağlık hizmeti sunucuları durumu derhal SGK'ya bildirmekle yükümlüdür; Çalışanların Gürültü ile İlgili Risklerden Korunmalarına Dair Yönetmelik uyarınca, işitme kaybı tespit edildiğinde süreç ivedilikle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meslek hastalığının kesin tanısının konulması ile tetiklenir; hekim, hastanın çalışma ortamındaki maruziyet geçmişini ve gürültü seviyelerini değerlendirerek tanı raporunu hazırlar ve ilgili mercilere iletir.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meslek hastalığı şüphesini öğrendiği anda gerekli idari süreçleri başlatmalı, işyeri hekimi ile koordineli çalışarak çalışanın maruziyet verilerini ve sağlık kayıtlarını güncel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yapılmaması veya eksik bildirilmesi, işverenin hukuki sorumluluğunu doğurur; bu durum 6331 sayılı İş Sağlığı ve Güvenliği Kanunu kapsamında idari yaptırımlara ve tazminat süreçlerine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Sosyal Güvenlik Kurumu (SGK)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5510 sayılı Sosyal Sigortalar ve Genel Sağlık Sigortası Kanunu, meslek hastalığı nedeniyle ortaya çıkan iş gücü kaybının tazminini ve tedavi süreçlerini düzenler; bu bağlamda SGK, meslek hastalığının tespiti için gerekli incelemeleri yapar.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SGK tarafından görevlendirilen müfettişler, işyerinde gürültü ölçümlerini ve sağlık gözetim kayıtlarını inceleyerek, hastalığın mesleki kökenli olup olmadığını ve işverenin önleyici tedbirleri alıp almadığını denetler.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hastalığı tanısı kesinleştiğinde, SGK çalışana geçici veya sürekli iş göremezlik geliri bağlar; bu gelirlerin işverene rücu edilip edilmeyeceği, işverenin yasal sorumluluklarını yerine getirip getirmediğine bağlıdır.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SGK ile olan yazışmalarında ve denetimlerde, gürültüden korunma önlemlerine dair tüm belgeleri eksiksiz sunmalıdır; bu belgeler, işverenin kusursuzluğunu veya sınırlı kusurunu kanıtlayan en önemli yasal dayanaklardır.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Bildirim Süreleri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meslek hastalığının öğrenildiği tarihten itibaren üç iş günü içerisinde SGK'ya bildirim yapılması zorunludur; bu süre, yasal yükümlülüğün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süresinin aşılması, işverene idari para cezası uygulanmasına neden olur ve ayrıca iş kazası veya meslek hastalığı tazminat davalarında işverenin ihmal argümanını güçlendirir; zamanında bildirim, yasal hakların korunmasıdır.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meslek hastalığı tanısı konulan çalışanın durumunu işverene yazılı olarak bildirmelidir; işveren de bu bildirim üzerine derhal SGK'ya gerekli başvuruları yapmalı ve süreci takip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süreçlerinde gecikme yaşanmaması için, işyerlerinde bir bildirim prosedürü oluşturulmalı ve bu prosedürde hangi birimin hangi sürede ne yapacağı açıkça tanımlanmalıdır; bu, kurumsal sorumluluğun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Gürültülü Sıcak Bölgelerin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bölgeler olarak adlandırılan yüksek gürültülü alanlar, en yüksek maruziyet eylem değerinin (85 dB(A)) aşıldığı veya aşılma riski olan yerlerdir; bu alanlara girişler sınırlanmalı ve uyarı levhaları ile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bu bölgelerde çalışan personelin işitme koruyucu donanım kullanması zorunludur ve bu donanımların etkinliği düzenli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bölgelerdeki maruziyet süresini kısaltmak için rotasyonlu çalışma yöntemleri uygulanmalı ve gürültü kaynağında izolasyon, kapalı kabin veya ses emici paneller gibi mühendislik önlemleri önceliklendirilmelidir.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Kayıt Tutma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gereği, işitme duyarlılığı testleri (odyometri) düzenli aralıklarla tekrarlanmalı ve sonuçlar titizlikle kayıt altına alınmalıdır; bu kayıtlar meslek hastalığı tanısında en kritik kanıttır.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 kayıtları, çalışanın işten ayrılmasından sonra da belirli bir süre saklanmalıdır; bu süreler, olası meslek hastalığı iddialarına karşı işvereni koruyan yasal bir kalkan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gürültü ölçüm sonuçları, kişisel maruziyet değerleri ve sağlık muayene raporlarını içermelidir; bu verilerin eksikliği veya geriye dönük tutulmaması, denetimlerde işverenin en çok zorlandığı noktalardan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profesyonelleri, sağlık gözetimi verilerini analiz ederek gürültüye bağlı işitme kayıplarındaki erken uyarı sinyallerini tespit etmeli ve bu verileri risk değerlendirmesi güncellemelerinde kullanmalıdır; bu, proaktif İSG yönetiminin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Köpük ve Silikon Kulak Tıkaçları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Köpük ve silikon kulak tıkaçları, gürültü seviyesini düşürmek için endüstriyel alanlarda en yaygın kullanılan kişisel koruyucu donanımlardır ve gürültü maruziyetini azaltmada yüksek performans sergilerler.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Köpük tıkaçlar tek kullanımlık olup yumuşak yapısıyla kulak kanalına tam uyum sağlarken, silikon tıkaçlar tekrar kullanılabilir yapısıyla uzun süreli kullanım için uygun bir alternatif sunmaktadır.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işveren seçilen tıkaçların ortamdaki gürültü seviyesine karşı yeterli koruma sağlamasını garanti altına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seçimi yapılırken çalışanın konforu ve kulak kanalının anatomik yapısı dikkate alınmalı, koruyucuların uzun süreli kullanımda tahrişe yol açmadığından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Kulak Tıkaçlarında Doğru Takma Tekniği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tıkaçlarının etkili koruma sağlaması için doğru takma tekniği hayati önem taşır ve hatalı uygulama, koruma verimliliğini büyük oranda düşürerek gürültü sızıntısına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Köpük tıkaçlar parmaklar arasında iyice sıkıştırılarak inceltilmeli ve kulak kepçesi yukarı doğru çekilerek kanal içine yerleştirilmeli, tıkaç tamamen genleşene kadar sabit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tüm kişisel koruyucu donanımların kullanımının uygulamalı eğitimlerle desteklenmesini ve denetlenmesini yasal bir zorunluluk olarak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yerleştirilen bir tıkaç, gürültü seviyesini beklenen oranda düşürmeyeceği için çalışanı işitme kaybı riskine karşı savunmasız bırakacaktır.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SNR Değerinin Önemi ve Yorumlanması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SNR (Single Number Rating), bir kulak koruyucusunun gürültüyü ne kadar azalttığını gösteren temel sayısal değerdir ve seçim aşamasında en önemli referans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gürültü ölçüm sonuçlarına göre uygun SNR değerine sahip koruyucuları çalışanlara temin etmek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gürültülü ortamlarda düşük SNR değerli tıkaçların kullanılması, koruma değerinin yetersiz kalmasına yol açacak ve uzun vadede işitme sağlığının bozulmasına neden olacaktır.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yapılırken, ortamdaki gürültünün frekans yapısı da dikkate alınmalı ve gürültü seviyesi ile koruyucu değerleri arasındaki denge doğru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 ve Bakım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tıkaçlarının hijyeni, dış kulak yolu enfeksiyonlarının önlenmesi için kritik bir öneme sahiptir ve özellikle tekrar kullanılabilir silikon tıkaçlar düzenli olarak dezenfekte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Köpük tıkaçlar tek kullanımlıktır ve kirlendiklerinde mutlaka değiştirilmelidir; hijyenik olmayan tıkaçların kullanımı ciddi kulak rahatsızlıklarına ve enfeksiyonlara davetiye çıkaracaktır.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kişisel koruyucu donanımların temiz, bakımlı ve işlevsel tutulması konusunda çalışanları bilgilendirmek ve denetlemekle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Tıkaçların saklandığı kutuların temizliği ve kişisel kullanımın önemi, işyeri sağlık kültürü açısından mutlaka vurgulanmalıdır.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Manşon Tasarımı ve Ses Yalıtımı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Manşonlar, kulağı tamamen çevreleyen ve dış sesin girişini engelleyen yastıklı kaplardan oluşur; Çalışanların Gürültü ile İlgili Risklerden Korunmalarına Dair Yönetmelik gereği, seçilen manşonlar gürültü frekansına uygun koruma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Manşon içindeki ses emici süngerler, yüksek frekanslı gürültülerin sönümlenmesinde kritik bir rol oynar; bu süngerlerin deforme olmaması ve düzenli temizlenmesi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Manşonun dış kabuğu darbeye dayanıklı polimer malzemeden üretilir; bu sayede ağır endüstriyel ortamlarda fiziksel koruma da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Manşon seçimi yapılırken çalışanın kulak yapısı ile tam uyum sağlaması ve uzun süreli kullanımda kulak çevresinde ağrı yapmaması göz önünde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 Bandı Yapısı ve Konfor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bandı, manşonları kulak çevresinde tutan ve gerekli baskıyı sağlayan mekanik bir bileşendir; bu baskı kuvveti, yalıtımın başarısı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baş bandı uzun süreli kullanımlarda baskı noktası oluşturmayacak şekilde tasarlanmalıdır; ergonomik dağılım, kullanıcının ürünü uzun süre takmasını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Ayarlanabilir baş bandı mekanizması, farklı kafa yapılarına sahip çalışanların aynı ürünü verimli bir şekilde kullanmasına imkan tanır; bu özellik, KKD yönetiminde standartlaşmayı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bandının esnekliği ve dayanıklılığı, ürünün kullanım ömrünü doğrudan etkiler; esnekliğini yitirmiş bir baş bandı, manşonun kulağa tam oturmasını engelleyerek koruma verimini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SNR Değeri ve Gürültü Sönümleme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SNR (Single Number Rating), bir kulak koruyucunun toplam gürültü azaltma kapasitesini gösteren tek bir sayısal değerdir; İSG mevzuatı gereği, maruz kalınan gürültü seviyesi ile SNR değeri karşılaştırılarak doğru seçim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SNR değerine sahip bir kulaklık, gürültünün çok yoğun olduğu ağır sanayi ortamlarında tercih edilmelidir; ancak aşırı koruma da çalışanların çevresel uyarıları duymasını zorlaştırarak risk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SNR değeri belirlenirken, düşük, orta ve yüksek frekanslı seslerin sönümlenme kapasiteleri dikkate alınmalıdır; bu hesaplama, gürültü ölçüm sonuçlarıyla doğrudan ilişkilendirilmelidir.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koruyucu seçimi, sadece SNR değerine değil, çalışanın maruz kaldığı gürültünün spektrumuna, yani frekans dağılımına uygun olarak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Uyum ve Sızdırmazlık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koruyucuların etkinliği, manşon yastıkları ile kafa arasında tam bir sızdırmazlık sağlanmasına bağlıdır; saç, gözlük sapı veya başörtüsü gibi unsurlar bu sızdırmazlığı bozarak koruma verimini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çalışanlara KKD kullanımı ile ilgili düzenli eğitim verilmeli ve ürünlerin doğru takılması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Manşon yastıkları zamanla esnekliğini yitirir ve sertleşir; bu durum, sesin sızmasına neden olur, bu yüzden yastıklar düzenli aralıklarla kontrol edilmeli ve hasar gördüğünde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öncesi yapılan görsel kontrol, ürünün temizliği ve mekanik bütünlüğü, etkili bir işitme koruması için zorunludur; uygun olmayan ürünle çalışma, işitme kaybı riskini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Azaltma Değerleri (NRR ve SNR)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NRR (Noise Reduction Rating) ve SNR (Single Number Rating), işitme koruyucularının laboratuvar ortamında sağladığı teorik gürültü azaltma değerlerini ifade eden standartlardır.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değerler, ekipmanın üzerindeki etikette belirtilir ve işitme koruyucusunun gürültüyü ne kadar baskılayabileceğine dair temel bir referans noktası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işitme koruyucularının seçiminde bu değerlerin ortam gürültü düzeyi ile uyumlu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Ancak unutulmamalıdır ki bu değerler ideal laboratuvar koşulları için hesaplanmıştır ve gerçek çalışma ortamında kullanım kaynaklı sapmalar görülebilir.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Haritaların Periyodik Güncellenmesi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haritaları durağan dokümanlar değil, işyerindeki operasyonel değişikliklerle birlikte periyodik olarak güncellenmesi gereken dinamik rehberlerdir; makinelerin değişimi, yerleşimi veya üretim kapasitesindeki artışlar haritayı geçersiz kılabilir.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risk değerlendirmesi güncellendiğinde veya işyerinde çalışanların maruziyetini etkileyebilecek herhangi bir teknik değişiklik yapıldığında haritalar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süreci, sadece yeni ölçümlerin eklenmesi değil, aynı zamanda alınan gürültü azaltma önlemlerinin başarısının doğrulanması için bir fırsat olarak görülmelidir; bu süreç, sürekli iyileştirme döngüsünün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Laboratuvar Değerleri ve Gerçek Koruma Farkı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ortamında elde edilen NRR veya SNR değerleri, gerçek çalışma sahasında tam olarak yansıtılamayabilir çünkü kişisel kullanım şekli ve uyum korumayı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koruyucunun etkinliğini düşüren faktörler arasında gözlük sapları, saçlar veya yanlış yerleştirme gibi fiziksel engeller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 koruma düzeyi, ekipmanın kulağa tam oturması ve gün boyu çıkarılmadan kullanılmasına bağlıdır; bu nedenle koruyucunun etkinliği düzenli aralıklarla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Eğitimli bir çalışan, koruyucunun sızdırmazlığını sağlamak için doğru takma tekniğini uygulamalı ve ekipmanın performansını düşürecek tüm durumlardan kaçınmalıdır.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İşitme Koruyucusu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koruyucusu seçimi, çalışma ortamındaki gürültü frekansı ve şiddeti göz önüne alınarak yapılmalı; koruyucu donanım, gürültü düzeyini maruziyet sınır değerlerinin altına indirmelidir.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gereği, işveren işin niteliğine uygun, konforlu ve etkili koruyucuları ücretsiz temin etmekle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sürecinde çalışanın konforu ve diğer KKD'lerle (baret, gözlük) uyumu dikkate alınmalı, yanlış seçim işitme kaybı riskini ortadan kaldırmaz.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ekipmanın koruma performansı, çalışanın günlük gürültü maruziyeti ile eşleştirilmeli ve olası tehlikelere karşı en üst düzeyde koruma sağlayacak şekilde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Koruma Düzeyinin Yeterliliği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koruyucularının sağladığı korumanın yeterliliği, periyodik işitme testleri ve gürültü ölçümleriyle düzenli olarak izlenmeli, etkinlik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risk değerlendirmesi sonuçlarına göre işitme koruyucularının etkinliğinin gözden geçirilmesini ve gerekirse değiştirilmesini emreder.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Koruma düzeyinin yetersiz kaldığı durumlarda, daha yüksek SNR değerine sahip ekipmanlar tercih edilmeli veya toplu koruma önlemleri yeniden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koruyucularının ömrü, temizliği ve hasar durumu, etkin koruma faktörünü doğrudan etkilediğinden, düzenli bakım ve kontrol süreçleri aksatılmadan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Seviyesi ve Koruma Düzeyi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koruyucusu seçerken, çalışma ortamındaki gürültü seviyesi (dB) ve maruziyet süresi esas alınmalıdır; Çalışanların Gürültü ile İlgili Risklerden Korunmalarına Dair Yönetmelik uyarınca, koruyucu donanım gürültüyü en düşük seviyeye indirmelidir.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donanımın SNR (Sinyal-Gürültü Oranı) değeri, ortamdaki ses şiddetini işitme sağlığını koruyacak seviyeye düşürecek yeterlilikte olmalıdır; ne çok düşük (yetersiz koruma) ne de çok yüksek (iletişim kaybı) değerler seçilmemelidir.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Frekans analizi yapılarak, yüksek ve düşük frekanslı gürültülere karşı uygun koruma sağlayan donanımlar tercih edilmelidir; bazı donanımlar sadece düşük frekanslarda etkili olurken, bazıları tüm spektrumda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Donanımın koruma performansı, çalışma ortamındaki en yüksek gürültü maruziyetine göre hesaplanmalı ve 85 dB(A) en yüksek maruziyet eylem değerini aşan durumlarda koruyucu kullanımı zorunlu tutularak, maruziyetin en düşük düzeye indirilmesi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Konfor ve Kullanım Sürekliliği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koruyucularının uzun süreli kullanımında çalışan konforu, koruyucunun çıkarılmadan takılı kalmasını sağlayan temel faktördür; ağırlık, basınç ve kullanılan malzemenin cildi tahriş etmemesi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içi tıkaçlarda malzemenin yumuşaklığı ve kulak kanalına uyumu; kulak dışı manşonlarda ise kafa bandının basıncı, terlemeyi önleyici ped yapısı ve uzun süreli kullanıma uygunluk mutlaka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Konforsuz bir donanım, çalışanın iş sırasında koruyucuyu sık sık çıkarmasına neden olur; bu durum, sadece birkaç dakikalık korumasız kalma süresinde bile toplam gürültü koruma performansını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farklı tipte ve boyutta koruyucuları çalışanlara sunarak, bireysel konfor tercihlerine göre seçim yapılmasına olanak tanımalı ve çalışanların koruyucuyu benimsemesini kolaylaştırmalıdır.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ve Güvenlik Algısı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koruyucuları, çevredeki uyarı seslerini, makinelerden gelen anormal sesleri ve çalışma arkadaşlarıyla iletişimi tamamen kesmemelidir; aşırı koruma (over-protection) çalışanları izole ederek yeni riskler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gerektiren ortamlarda, insan sesi frekanslarını geçiren ancak yüksek şiddetli gürültüleri engelleyen özel filtreli işitme koruyucuları tercih edilerek, hem güvenlik hem de iletişim dengesi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tehlike anındaki ikaz seslerini veya ekipmanların çalışma durumuna dair sesli geri bildirimleri duyması, iş kazalarını önlemede hayati bir rol oynar; koruyucu donanım bu algıyı bozmamalıdır.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tek başına veya izole çalışan personelin, çevresel farkındalığını kaybetmemesi için seçilecek donanımın işlevselliği, 6331 sayılı İSG Kanunu'nun temel amacı olan güvenli çalışma şartlarını desteklemelidir.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Uygunluk ve Diğer Donanımlarla Entegrasyon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koruyucusu, çalışanın kullanmak zorunda olduğu diğer kişisel koruyucu donanımlarla (baret, koruyucu gözlük, maske) tam uyum içerisinde çalışmalı ve birbirlerinin koruma performansını düşürmemelidir.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Örneğin, baretle birlikte kullanılan kulaklıkların baret bağlantı aparatları, kulak çevresindeki sızdırmazlığı bozmamalıdır; aynı şekilde gözlük sapları, kulaklık pedlerinin tam kapanmasını engellememelidir.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Bireysel uyum testi (fit-test) uygulamaları ile donanımın çalışanın kulak yapısına uygunluğu doğrulanmalı ve doğru takma/çıkarma yöntemleri hakkında çalışanlara eğitim verilerek uygulama hataları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Hijyenik açıdan, kulak içi tıkaçların temizliği veya tek kullanımlık olanların periyodik değişimi, kulak enfeksiyonlarını önlemek adına 6331 sayılı İSG Kanunu kapsamında işverenin gözetiminde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İşitme Koruyucularının Doğru Takılması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tıkacı takmadan önce ellerin temiz olması gerekir; tıkacı parmaklarınızla yuvarlayarak inceltin ve kulak kanalına tam oturacak şekilde nazikçe yerleştirin.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Kulaklık tipi koruyucu kullanırken, yastıkların kulak kepçesini tamamen kapattığından ve saç, gözlük veya şapka gibi sızdırmazlığı engelleyecek unsurların bulunmadığından emin olun.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takılmayan koruyucular, Çalışanların Gürültü ile İlgili Risklerden Korunmalarına Dair Yönetmelik uyarınca beklenen koruma değerini sağlayamaz ve sızdırma yaparak gürültüye maruziyeti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Tıkacın veya kulaklığın uygun yerleşimi, gürültü seviyesini yönetmelikte belirtilen sınır değerlerin altına çekmek için kritik önem taşır; uygun takılmayan donanım işitme kaybını önleyemez.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Hijyen ve Sağlık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tıkaçları ve kulaklıklar düzenli olarak temizlenmelidir; kir ve kulak kiri birikmesi enfeksiyon riskini artırır ve donanımın yapısını bozarak ömrünü kısaltır.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kullanımlık tıkaçlar asla yıkanıp tekrar kullanılmamalıdır; sadece üreticinin belirttiği şekilde temizlenebilen tekrar kullanılabilir modeller, kişisel hijyen standartlarına uygun olarak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Kulaklık yastıkları yumuşak sabunlu suyla silinmeli ve kimyasal çözücülerden kaçınılmalıdır; temizlik sonrası donanım tamamen kurulanarak bir sonraki kullanıma hazır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kurallarına uyulmaması, 6331 sayılı İş Sağlığı ve Güvenliği Kanunu kapsamında işverenin sağladığı koruyucu donanımın etkisiz kalmasına ve çalışanlarda sağlık risklerinin artmasına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Değişim ve Donanım Ömrü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koruyucular; malzeme yorgunluğu, sertleşme, çatlama veya esneklik kaybı durumunda derhal yenisiyle değiştirilmelidir; yıpranmış malzeme gürültüyü içeri sızdırır.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kullanımlık kulak tıkaçları her vardiya sonunda atılmalı ve yeni vardiyada yeni tıkaç kullanılmalıdır; formunu yitirmiş tıkaçlar koruyucu özelliklerini tamamen kaybetmiştir.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Kulaklık yastıklarında meydana gelen yırtıklar veya kafa bandındaki esnemeler, donanımın kulak üzerine tam oturmasını engeller; bu durum sızdırmazlık kaybına ve koruma zafiyetine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 değişim periyotları, kullanım yoğunluğu ve çalışma ortamının kirlilik derecesine göre belirlenmeli, üretici talimatlarında belirtilen maksimum kullanım ömrü süresi asla aşılmamalıdır.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Bölgelerinin Tanımlanması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düzeyi en yüksek maruziyet eylem değerini (85 dB(A)) aştığında, işveren gürültülü alanları belirgin şekilde işaretlemek ve girişleri sınırlandırmakla yükümlüdür (Çalışanların Gürültü ile İlgili Risklerden Korunmalarına Dair Yönetmelik hükümlerine uygun olarak).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levhaları, giriş noktalarına ve gürültü kaynağının hemen yakınına, çalışanların kolayca görebileceği şekilde yerleştirilmelidir; bu işaretler Sağlık ve Güvenlik İşaretleri Yönetmeliği standartlarına tam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Levhaların yerleşimi, çalışanların gürültüye maruz kalacağı bölgeye girmeden önce durumu fark etmelerini sağlamalı, böylece koruyucu donanım takma bilinci önceden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yapılırken gürültünün yayıldığı alanın çevresi net olarak tanımlanmalı ve mümkünse zemin işaretlemeleri ile desteklenerek çalışanların güvenli bölge sınırlarını anlaması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Denetim ve Yasal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görevli İSG uzmanı, çalışanların kulak koruyucuları doğru kullanıp kullanmadığını periyodik olarak denetlemelidir; yanlış kullanım işitme kaybı riskini ortadan kaldırmaz.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donanımlarında herhangi bir hasar veya bozulma fark ettiklerinde derhal amirlerine bildirmeli ve yeni donanım talep etmelidir; kişisel inisiyatifle onarım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koruyucularının etkinliği, gürültü ölçüm sonuçlarına göre seçilen donanımın koruma faktörünün (SNR değeri) yeterliliği ile kontrol edilmelidir; yetersiz donanım kullanımı yasal bir ihlaldir.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çerçevesinde, kulak koruyucuların periyodik bakımı ve çalışanların bu konudaki eğitimi zorunludur; tüm denetimler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Aktif Gürültü Azaltma Teknolojisi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Aktif gürültü azaltma (ANC) teknolojisi, çevredeki düşük frekanslı sabit gürültüleri faz zıtlığı ile sönümler; çalışanların maruz kaldığı sürekli uğultu düzeyini düşürerek işitme üzerindeki yorgunluğu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teknoloji, kulaklık içindeki mikrofonlar aracılığıyla dış ortam sesini algılar ve dijital işlemcilerle bu sesin ters fazını üretir; Çalışanların Gürültü ile İlgili Risklerden Korunmalarına Dair Yönetmelik esasları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ANC sistemleri, özellikle havalandırma sistemleri veya büyük motorların çıkardığı sürekli gürültüde etkilidir; ancak ani patlama sesleri veya yüksek frekanslı darbeli gürültüler üzerinde pasif koruma kadar etkili olmayabilirler.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aktif sistemlerin pil ömrü ve elektronik arıza riskleri konusunda bilgilendirilmelidir; cihazın şarj durumu ve çalışma durumu düzenli kontrol edilmeli, pasif koruma özellikleri her zaman dikkate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Haberleşme ve İletişim Donanımları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Gürültülü ortamlarda çalışanların birbirleriyle iletişim kurması, iş güvenliği açısından kritik öneme sahiptir; haberleşme özellikli kulaklıklar, ortam gürültüsünü baskılarken net ses iletimi sağlayarak yanlış anlaşılmaları ve buna bağlı kazaları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cihazlar, radyo frekansları veya Bluetooth teknolojisi ile entegre çalışarak kesintisiz haberleşme imkanı tanır; 6331 sayılı İş Sağlığı ve Güvenliği Kanunu kapsamında iletişimi güçlendiren bu donanımların kullanımı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kulaklıklarının ses seviyesi, ortam gürültüsünden bağımsız olarak limit değerlerde tutulmalıdır; sesin çok yüksek iletilmesi, cihazın kendisinin işitme kaybı riskine yol açabileceği unutulmamalı ve ses sınırlayıcılar düzenli kalibre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sinyallerinin veya uyarı seslerinin, iletişim sistemi üzerinden duyulabilirliği sağlanmalıdır; iletişim cihazları, dışarıdan gelen hayati uyarıları bastırmamalı, aksine bu sesleri geçişe izin verecek şekilde konfigüre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Özel Uygulamalar ve Sektörel Çözümler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Havacılık, madencilik veya denizcilik gibi zorlu çalışma alanlarında, standart kulaklıklar yerine sektöre özgü özel uygulamalar tercih edilmelidir; bu donanımlar, yüksek nem, toz veya patlayıcı ortam gibi koşullara dayanıklı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koruyucuları, kasklarla entegre edilebilen veya baret üzerine monte edilebilen özel aparatlarla kullanılmalıdır; Çalışanların Gürültü ile İlgili Risklerden Korunmalarına Dair Yönetmelik uyarınca uygun donanım risk değerlendirmesine göre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uygulamalarda, kulak kanalının yapısına uygun kişiselleştirilmiş kalıplar veya özel sönümleme filtreleri kullanılabilir; bu çözümler, uzun süreli kullanımlarda konforu artırırken, koruma seviyesinin sürekliliğini ve etkinliğini garanti altına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ısı, radyasyon veya kimyasal maruziyetin olduğu alanlarda, seçilecek koruyucuların malzeme yapısı çevresel faktörlere uygun olmalıdır; yanlış malzeme seçimi, koruyucunun hızla bozulmasına ve işlevini yitirmesine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Donanım Bakımı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koruyucularının ve iletişim donanımlarının performansını korumak için periyodik bakım şarttır; elektronik parçaların nemden, tozdan ve kirden korunması, cihazın ömrünü uzatır ve ses iletim kalitesini sabit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standartlarını sağlamak amacıyla, kulak yastıkları ve hijyen kitleri düzenli olarak değiştirilmelidir; 6331 sayılı İş Sağlığı ve Güvenliği Kanunu çerçevesinde, donanımın temizliği ve dezenfeksiyonu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donanımların kablo bağlantıları, pil yuvaları ve mikrofon girişleri her vardiya öncesi kontrol edilmelidir; hasarlı veya işlevselliğini yitirmiş cihazlar derhal kullanım dışı bırakılmalı ve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kendi kullandıkları donanımın basit bakım yöntemleri ve arıza bildirimi hakkında eğitim verilmelidir; bakım kayıtlarının tutulması, denetimlerde yasal uyumluluğun bir kanıtı olarak saklanmalı ve periyodik kontroller belgelendirilmelidir.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Düşük Gürültülü Ekipman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kontrolünde en etkin yöntem kaynağında yapılan mühendislik çalışmalarıdır; düşük gürültülü ekipmanlar, ses enerjisini yayan bileşenlerin özel tasarımları sayesinde gürültü maruziyetini başlangıç aşamasında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işverenler gürültü kaynağını mümkün olan en düşük seviyeye indirecek teknolojik alternatifleri değerlendirmekle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Sessiz ekipman tercihi, işyerindeki toplam gürültü yükünü azaltarak işitme kaybı riskini minimize eder; bu durum, uzun vadede meslek hastalığı oranlarının düşmesine doğrudan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yapılırken ses gücü seviyeleri karşılaştırılmalı ve teknik şartnamelerde düşük desibel değerlerine sahip ürünler önceliklendirilerek çalışma ortamı iyileştirilmelidir.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Satın Alma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makine veya ekipman satın alırken, üretici tarafından sağlanan gürültü emisyon değerleri mutlaka incelenmeli ve benzer kapasitedeki ürünler arasında en düşük ses seviyesine sahip olan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Satın alma aşamasında, ekipmanın çalışma ortamındaki toplam gürültü düzeyine etkisini belirlemek için gürültü haritalama verileri veya teknik spesifikasyonlar dikkate alınarak kıyaslama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 ekipmanlarının çalışan sağlığına en az zarar verecek şekilde seçilmesini sağlamakla sorumludur; bu sorumluluk satın alma sürecini doğrudan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Üreticilerden gürültü seviyesini gösteren test raporları talep edilmeli ve bu raporların güncel standartlara uygunluğu doğrulanarak satın alma sözleşmelerine performans kriteri olarak 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Teknolojik Değişim ve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Elde bulunan eski ve yüksek gürültülü makinelerin, teknolojik gelişmelere paralel olarak daha sessiz çalışan yeni nesil ekipmanlarla değiştirilmesi, gürültü kontrol hiyerarşisinde temel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çerçevesinde, gürültü düzeyi maruziyet sınır değerlerini aşan durumlarda ekipman değişimi veya modifikasyonu zorunlu hale gelebilir.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Değişim süreci planlanırken, sadece gürültü seviyesi değil, operasyonel verimlilik ve ergonomik uyum da göz önünde bulundurularak bütünsel bir iyileştirme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Eski ekipmanların devre dışı bırakılması sırasında, işyerinde gürültü kaynaklarının sistematik olarak azaltılması amacıyla bir değişim takvimi oluşturulmalı ve bu süreç çalışanlarla paylaşılmalıdır.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Periyodik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mekanik aşınmaları, yağsız kalmaları veya gevşek parçaları gürültü düzeyini ciddi oranda artırır; bu nedenle düzenli koruyucu bakım, sessiz çalışma ortamının korunması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ekipmanların periyodik bakımlarının yapılması, hem iş güvenliğini sağlar hem de makine kaynaklı gürültü kirliliğini kontrol altında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programları, üreticinin tavsiyeleri doğrultusunda hazırlanmalı ve özellikle gürültüye duyarlı parçaların (rulmanlar, dişliler, susturucular) kontrolü özel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gürültü seviyesindeki değişimler ölçülmeli ve anormal bir artış tespit edildiğinde kaynağın tespiti için teknik inceleme başlatılarak gerekli onarımlar derhal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 Bariyerleri ile Gürültü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bariyerleri, gürültü kaynağı ile çalışan arasına yerleştirilen fiziksel engellerdir; ses dalgalarının doğrudan ulaşmasını engelleyerek gürültü seviyesini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toplu koruma önlemleri kişisel koruyucu donanımlardan önce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etkinliği, yüksekliği ve malzemenin ses yutuculuk katsayısına bağlıdır; bariyer ne kadar yüksek ve kaynağa ne kadar yakınsa koruma o kadar artar.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 tasarımı yapılırken ortamdaki hava akışı ve iş akışının engellenmemesi için dikkatli bir yerleşim planı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Zorunlu Bölge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seviyesinin 85 dB(A) değerini aştığı alanlarda, kulak koruyucu donanım kullanımı zorunludur ve bu alanlar özel işaretlerle belirtilmelidir (Kişisel Koruyucu Donanımların İşyerlerinde Kullanılması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koruyucu levhaları, çalışanın o alana girdiği anda ekipmanını takması gerektiğini hatırlatmalı; levha görseli, kullanılan KKD tipi (kulaklık veya tıkaç) ile tam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sadece işaretleme yapmakla kalmamalı, işaretin anlamını ve KKD'nin doğru kullanımını çalışanlara periyodik eğitimlerle anlatmalı, işaretlerin amacını sürekli pekiştirmelidir.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zorunlu alanlarda levhalar, ışıklandırmanın yetersiz olduğu noktalarda bile okunabilir olacak şekilde yansıtıcı veya aydınlatmalı özelliklere sahip malzemelerden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Akustik Yalıtım Malzemeleri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Akustik yalıtım, ses enerjisini emen özel malzemelerin (sünger, taş yünü, cam yünü) kullanılmasıyla ortamdaki yankı ve yansımaların minimize edilmesidir.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gürültüyü kaynağında azaltmak için teknik her türlü iyileştirmeyi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Yalıtım malzemeleri seçilirken yanmazlık, dayanıklılık ve uygulama kolaylığı gibi kriterler göz önünde bulundurulmalı; malzemenin gürültü frekansına uygunluğu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Yalıtımın başarısı, uygulama yüzeyinin tamamen kaplanmasına ve ek yerlerinde boşluk kalmamasına bağlıdır; hatalı uygulama ses sızıntılarına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 Yalıtımlı Çalışma Kabinleri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yalıtımlı kabinler, çok gürültülü makinelerin veya test alanlarının tamamen kapatılarak gürültünün çalışma ortamına yayılmasının engellenmesini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çerçevesinde, maruziyetin yüksek olduğu durumlarda kabin kullanımı en etkili mühendislik kontrolüdür.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 içindeki havalandırma ve aydınlatma sistemleri, gürültü sızıntısı olmayacak şekilde tasarlanmalı; giriş-çıkış kapıları mutlaka yalıtımlı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 içinde çalışan personel varsa, içerideki ısıl konforun ve hava kalitesinin sürekli izlenmesi, iş sağlığı açısından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Akustik Perdeler ve Esnek Çözümler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Akustik perdeler, hareketli ve geçici gürültü kaynakları için kullanılan, kolayca kurulabilen ve gerektiğinde taşınabilen esnek yalıtım çözümleridir.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Kanunu'nun gerektirdiği güvenli çalışma ortamı, bu tür pratik önlemlerle hızlıca iyileştirilebilir; özellikle tamir ve bakım süreçlerinde tercih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Perdelerin montajında boşluk kalmamasına ve zeminle tam temas etmesine dikkat edilmeli; gevşek bırakılan kısımlar sesin alt kısımdan geçmesine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Akustik perdeler, endüstriyel tesislerdeki geçici gürültülü operasyonlar sırasında çevredeki diğer çalışanların korunması için oldukça pratik ve etkili bir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 Emici Malzemelerin Çalışma Prensibi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emici malzemeler, ses enerjisini bünyesindeki gözenekli yapılar sayesinde ısı enerjisine dönüştürerek yansımasını engelleyen özel materyallerdir. Mineral yünü, akustik sünger ve cam yünü gibi malzemeler, ses dalgalarını iç yapısındaki boşluklarda hapsederek mekan içindeki yansıma seviyesini düşürür ve çalışan sağlığını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mühendislik önlemleri arasında bu tür malzemelerin kullanımı, gürültü yükünü kaynağında veya yayılım yolunda azaltmak için kritik bir teknik olarak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malzemelerin seçiminde malzemenin ses yutma katsayısı ve işyerindeki ortam koşullarına uygunluğu dikkate alınmalıdır; nemli veya tozlu ortamlarda kullanılacak malzemenin dayanıklılığı mutlaka önceden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esnasında malzemenin yüzeyinin boyanması veya üzerinin kapatılması gözenekleri tıkayarak ses emme kapasitesini düşürebilir, bu nedenle uygulamalar uzman tavsiyesine göre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Yankı Azaltma ile İşitsel Konfor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Yankı süresinin azaltılması, mekan içindeki sesin sert yüzeylere çarparak defalarca yansımasını engelleyerek ortamdaki işitsel konforu ve çalışanların odaklanma kapasitesini artırır. Çalışanların Gürültü ile İlgili Risklerden Korunmalarına Dair Yönetmelik uyarınca, gürültü kaynaklı stresin azaltılması için yankı yönetimi bir idari ve teknik önlem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gürültünün birikimli etkisini baskılayan bu yöntem, çalışanların birbirini duymasını kolaylaştırarak iş güvenliği talimatlarının ve uyarılarının daha net anlaşılmasını sağlar. Karmaşık yankı süreçleri, işitme yorgunluğunu artırarak dikkat dağınıklığına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mekanın hacmi ve yüzey alanı dikkate alınarak akustik hesaplamalar yapılmalı ve yankı süresi hedeflenen değerlere çekilmelidir. Yanlış hesaplanmış yankı azaltma uygulamaları, ortamda yapay bir sessizlik hissi yaratarak tehlikelerin fark edilmesini zorlaştırabilir.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bakım ve temizlik, yankı azaltıcı panellerin performansını korumak için gereklidir; toz birikimi bu malzemelerin verimliliğini zamanla düşürerek gürültü seviyesinin yeniden artmasına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Akustik Kaplamalar ve Kaynak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kaynağının etrafını kapatan akustik kaplamalar ve muhafazalar, sesin ortama yayılmadan kaynağında hapsedilmesini sağlayan en etkili mühendislik önlemlerinden biridir. 6331 sayılı İş Sağlığı ve Güvenliği Kanunu çerçevesinde, işverenler gürültüyü kaynağında azaltmak için gerekli her türlü teknik tedbiri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kaplamalar, yüksek ses yalıtımı sağlayan ağır ve yoğun malzemelerden üretilir; genellikle iç kısımları ses yutucu katmanlarla desteklenerek içerideki sesin birikmesi önlenir. Makine gürültüsünün dışarı taşmasını engelleyen bu sistemler, operatörlerin maruziyetini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Kaplama uygulamalarında, makinenin soğutma sistemlerine ve bakım erişim noktalarına dikkat edilmelidir; hava akışını engelleyen bir kaplama, makinede aşırı ısınmaya ve arızalara yol açabilir. Bu nedenle muhafazalar, kolayca açılıp kapanabilir veya havalandırma kanallarına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olarak kaplamaların bütünlüğü kontrol edilmeli, sızıntı yapan contalar veya gevşeyen bağlantı noktaları derhal onarılmalıdır; çünkü en küçük bir açıklık, ses yalıtım performansının hızla düşmesine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Tavan ve Duvar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Tavan ve duvarlara monte edilen akustik paneller veya ses yutucu bölmeler, geniş alanlardaki gürültü yansımasını kontrol altına alarak ortamdaki genel gürültü yükünü azaltır. Özellikle yüksek tavanlı fabrika veya atölyelerde tavan askılı ses emiciler, çalışanların maruz kaldığı toplam ses enerjisini önemli ölçüde düşürmektedir.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sistemler, ses dalgalarının tavan ve duvarlar arasında sürekli yansımasını engelleyerek ortamın akustik kalitesini yükseltir; çalışanlar üzerinde oluşan gürültü stresini azaltır. Çalışanların Gürültü ile İlgili Risklerden Korunmalarına Dair Yönetmelik, bu tür mühendislik düzenlemelerini aktif bir koruma yöntemi olarak desteklemektedir.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 aşamasında, panellerin yangına dayanıklılık sertifikalarına sahip olması hayati önem taşır; çünkü geniş yüzeyli kaplamalar, yangın durumunda alevlerin hızla yayılmasına zemin hazırlayabilir. Malzeme seçiminde yangın yönetmeliklerine tam uyum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Panellerin yerleşimi, gürültü kaynaklarının konumuna ve sesin yayıldığı yönlere göre stratejik olarak planlanmalıdır; doğru yerleştirilen bir ses emici panel, yanlış yerleştirilmiş on panelden daha verimli sonuçlar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İzole Kabin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İzole kabinler, gürültü kaynağını çalışanlardan fiziksel olarak ayırarak maruziyeti en aza indiren temel mühendislik önlemleridir; bu kabinler, ses yalıtım malzemeleri kullanılarak gürültünün yayılmasını engellemek üzere tasarlanır.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gürültü kaynağının izole edilmesi, teknik olarak mümkün olan durumlarda öncelikli tercih edilmesi gereken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Kabinlerin iç yüzeyleri, ses emici özellikli panellerle kaplanmalı ve dışarıdan gelen titreşimlerin içeriye iletilmemesi için gerekli sönümleme mekanizmaları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sistemler, özellikle ağır sanayi tesislerinde, yüksek gürültü seviyesine sahip makinelerin olduğu alanlarda operatörün güvenli bir ortamda çalışmasını sağlamak için kritik bir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Koruma ve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koruma sistemleri, yüksek gürültülü üretim alanlarında çalışan personelin işitme kaybı riskini azaltmak için tasarlanmış özel çalışma alanlarını kapsar; bu alanlar çalışanların maruziyet süresini doğrudan kontrol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işyerindeki tehlikeleri kaynağında yok etmekle yükümlüdür; kontrol odaları, operatörü yüksek desibelden uzak tutarak bu yükümlülüğü yerine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odalarında çalışan personel, sürekli gürültüye maruz kalmadığı için daha yüksek dikkat seviyesine sahip olur ve operasyonel hataların önüne geçilmesi kolaylaşır.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Operatörün çalışma ortamında, gürültü haricinde toz, ısı ve titreşim gibi diğer risk etmenlerinin de kontrol altında tutulması, koruma seviyesini bütünsel olarak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Sızdırmazlık ve Ses Yalıtımı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yalıtımı sağlayan kabinlerde sızdırmazlık, yalıtımın başarısını belirleyen en temel unsurdur; kapı aralıkları, kablo geçişleri ve cam birleşim yerleri ses sızıntısının yaşandığı ana noktalardır.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gereği, ses seviyesinin belirlenen sınırların altında kalması için kabinlerde periyodik sızdırmazlık testleri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contalar ve akustik sızdırmazlık bantları kullanılarak, yüksek frekanslı seslerin bile kabin içine girişi minimize edilmeli ve kabin bütünlüğü her zaman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Sızdırmazlığın bozulması, kabin içindeki gürültü seviyesini hızla yükselteceğinden, bu bölümlerde düzenli bakım ve onarım süreçleri, İSG yönetim sistemi içerisinde yer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Sınır Değerler ve İşaretleme Planı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belirlenen en yüksek maruziyet eylem değerleri, işaretleme yapılacak bölgelerin teknik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düşük eylem değeri 80 dB(A)'da bilgilendirme/eğitim yapılırken, en yüksek eylem değeri 85 dB(A) aşıldığında alanlar işaretlenir ve KKD'nin zorunlu olduğunu gösteren yasaklayıcı ve emredici işaretler birlikte ve görünür şekilde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ölçüm sonuçlarına göre gürültü haritaları hazırlamalı ve bu haritalara uygun şekilde işaretleme planını düzenleyerek riskli bölgelerin sınırlarını netleştirmelidir.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gerekliliği sadece sabit makine çevreleri için değil, mobil gürültü kaynaklarının bulunduğu geçici çalışma alanları için de geçerlidir; bu alanlarda taşınabilir uyarı levhaları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Odalarında Konfor ve Ergonomi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odalarında sadece ses yalıtımı değil, aynı zamanda termal konfor, aydınlatma ve ergonomik çalışma koşulları da verimliliği ve çalışan sağlığını doğrudan etkileyen faktörlerdir.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ergonomik çalışma şartlarının sağlanmasını işverenin genel gözetim borcu kapsamında değerlendirmektedir; konforlu bir oda, uzun süreli çalışmalarda stresi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İdeal bir kontrol odasında havalandırma sistemleri, gürültü oluşturmayacak şekilde tasarlanmalı ve oda içerisindeki hava kalitesi, oksijen seviyesi ve nem oranı sürekli dengede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koltuklar, ekran yerleşimi ve düzenli çalışma alanı, operatörün yorgunluğunu minimize ederek iş kazası riskini düşürür ve genel iş sağlığı kültürünü destekler.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Uzaktan Kumanda Sistemleri ile Güvenli Operasyon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Uzaktan kumanda teknolojileri, operatörün tehlikeli çalışma alanından fiziksel olarak uzaklaşmasını sağlayarak kaza risklerini minimize eder; Çalışanların Gürültü ile İlgili Risklerden Korunmalarına Dair Yönetmelik uyarınca bu sistemler bir mühendislik kontrolüdür.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Uzaktan kumanda kullanımı, operatörün gürültülü ortamdaki maruziyet süresini doğrudan azaltırken, işin hassasiyetini ve görüş açısını artırarak operasyonel verimliliği ve iş güvenliği standartlarını yükseltmektedir.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kurulumunda acil durdurma butonlarının erişilebilir olması ve sinyal kesilirse makinenin güvenli moda geçmesi yasal gerekliliktir; bu süreçler 6331 sayılı Kanun'a uygun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Uzaktan kumanda kullanan personel, cihazların bakım işlemlerini takip etmelidir; sinyal karışıklığını önlemek adına frekans yönetimi ve parazit koruma önlemleri kurulum aşamasında mutlaka dikkate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Mühendislik Kontrolleri ile Maruziyetin Azaltılması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ve titreşim gibi fiziksel riskleri azaltmak için kullanılan mühendislik kontrolleri, Çalışanların Gürültü ile İlgili Risklerden Korunmalarına Dair Yönetmelik uyarınca KKD kullanımından önce gelen öncelikli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alanda bariyerler ve ses yalıtımlı kabinler kullanarak gürültü kaynağı ile çalışan arasındaki etkileşim kesilmeli; bu fiziksel engeller maruziyet seviyesini desibel bazında önemli ölçüde düşürmektedir.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tasarlanırken işin işleyişi kısıtlanmamalı, ergonomik standartlara uygun çalışma alanları oluşturularak uzun süreli maruziyetten kaynaklanan meslek hastalıklarının önüne geçilmesi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seviyeleri periyodik olarak ölçülmeli ve sınır değerlerin aşılması durumunda teknik iyileştirmelerin yapılması için risk değerlendirme raporları güncellenmelidir; bu süreçte teknik uzmanların görüşü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Otomasyon ile Süreç Güvenliğini Artırma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süreçlerinin otomasyona geçirilmesi, insan hatalarını ve tehlikeli alanlara girişi azaltarak iş güvenliği performansını iyileştirir; otomasyon sistemleri, 6331 sayılı İş Sağlığı ve Güvenliği Kanunu'nun temel hedefleriyle örtüşmektedir.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Otomatize edilen sistemlerde makine koruyucuları ve ışık perdeleri entegre edilerek operatörün hareketli aksama erişimi engellenmeli; bu koruma önlemleri, makine emniyeti standartlarına uygun olarak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Otomasyon yazılımlarının düzenli güncellenmesi ve sistem hatalarına karşı yedekli çalışma prensibinin benimsenmesi güvenliği garanti altına alır; sistem durduğunda güvenli yeniden başlatma prosedürleri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otomasyon sistemleri üzerindeki yetkinlikleri artırılmalı; sistemin çalışma mantığı, arıza giderme yöntemleri ve acil durum müdahale prosedürleri tüm operatörler tarafından detaylıca bilinmelidir.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Mesafe ve Alan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mesafe yönetimi, tehlikeli bölgelere girişi önlemek için işaretlemeler ve bariyerler ile desteklenerek Çalışanların Gürültü ile İlgili Risklerden Korunmalarına Dair Yönetmelik esaslarına uygun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kaynağı olan makinelerin etrafında oluşturulan güvenli mesafeler, çalışanların maruziyetini azaltan idari bir tedbirdir; bu alanlar gürültü haritaları dikkate alınarak belirlenmeli ve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Mesafe kontrolü sağlanırken acil çıkış yollarının kapatılmadığından emin olunmalı; operasyonel alanların düzeni, 6331 sayılı İş Sağlığı ve Güvenliği Kanunu kapsamında işyeri düzeni standartlarına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mesafe uygulamalarının etkinliğini ölçmek için saha denetimleri yapılmalı ve çalışanların hareketleri, risk analizlerinde belirlenen yaya ve araç yolları ile uyumlu hale getirilmelidir; denetimler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Anti-Vibrasyon Temel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Anti-vibrasyon sistemleri, makine kaynaklı titreşimlerin yapıya geçişini engellemek için tasarlanmış mekanik düzeneklerdir; bu sistemler, titreşim enerjisini absorbe ederek veya frekans aralığını değiştirerek rezonans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uyarınca, titreşime maruziyetin azaltılması için mühendislik önlemleri öncelikli olarak uygulanmalı ve makinelerin doğru izolasyonu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verimliliği, makinenin çalışma frekansı ile montaj sisteminin doğal frekansı arasındaki orana bağlıdır; doğal frekans ne kadar düşük olursa, izolasyon performansı o kadar yüksek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tasarımında, titreşimin iletimini kesmek için makine ile zemin arasında esnek bir geçiş bölgesi oluşturulması, yapısal gürültü ve mekanik aşınmaların önlenmesi açısından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İzolasyonu için Kaide Tasarımı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veya çelik kaideler, makinenin statik yükünü dağıtarak sistemin toplam kütlesini artırır; bu kütle artışı, makine çalışma frekansını düşürerek doğal frekans ile çakışma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işyerindeki ekipmanların güvenli kurulumu işverenin sorumluluğundadır; kaidelerin zeminden tam ayrılması için genleşme derzleri ve uygun yalıtım malzemeleri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Kaide tasarımı yapılırken makinenin ağırlık merkezi dikkate alınmalı ve simetrik bir yük dağılımı sağlanarak dengesiz titreşimlerin oluşması engellenmelidir; aksi durumda izolasyon verimi düşer.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ile kaide arasında kullanılan rijit bağlantıların koparılması, yapısal iletimin engellenmesi için elzemdir; bu süreçte kullanılan ankrajlar vibrasyonu iletmeyecek şekilde yalıtılmalıdır.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Sönümleyici ve İzolatör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Yaylı izolatörler, düşük frekanslı titreşimler için yüksek verimlilik sağlarken; elastomerik (kauçuk) sönümleyiciler, yüksek frekanslı titreşimleri ve gürültü geçişlerini engellemede daha başarılı sonuçlar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çerçevesinde, seçilecek sönümleyicilerin makinenin çalışma yüküne ve çevresel koşullara (yağ, kimyasal, sıcaklık) dayanıklı olması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Sönümleyici seçimi yapılırken statik ve dinamik yük analizleri mutlaka gerçekleştirilmeli; izolatörün aşırı yüklenmesi veya boşta kalması, sönümleme performansını tamamen ortadan kaldırabilir.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izolatör seçimi, ekipman ömrünü uzatmakla kalmaz, aynı zamanda çevredeki çalışanların titreşim kaynaklı sağlık sorunlarına maruz kalmasını da doğrudan engeller.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Montaj ve Uygulama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 sırasında, boru hatları ve kablo bağlantıları esnek hortumlar veya körüklerle bağlanmalıdır; aksi takdirde, izole edilen makinenin titreşimi bu bağlantılar üzerinden yapıya iletilmeye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tüm montaj işlemleri üretici talimatlarına uygun yapılmalı ve periyodik kontroller sırasında izolatörlerin durumu mutlaka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Montajın ardından sistemin seviye ayarı ve hizalaması hassas bir şekilde yapılmalıdır; dengesiz montaj, izolatörlerin ömrünü kısaltır ve makinede mekanik arızalara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süreçlerinde, izolatörlerin üzerindeki kir, yağ veya yabancı maddeler temizlenmeli; sönümleyici özelliğini kaybetmiş veya fiziksel hasar görmüş parçalar vakit kaybetmeksizin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Geçici Eşik Kayması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eşik kayması (TTS), yüksek gürültüye maruz kaldıktan sonra iç kulaktaki tüy hücrelerinin yorulması sonucu işitme hassasiyetinde oluşan geçici azalmadır; bu durum işitme sisteminin aşırı yüklenmeye verdiği biyolojik tepkidir.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gürültünün işitme üzerindeki bu akut etkileri, işitme kaybının erken bir uyarı işareti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durum, maruziyet hafifse gürültülü ortamdan ayrıldıktan sonra birkaç saat içinde toparlanmaya başlar ancak kişinin sesleri net duyamamasına veya konuşmaları anlamlandırmakta zorluk çekmesine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kulaktaki sinir hücrelerinin metabolik faaliyetleri yavaşladığı için ses iletimi zayıflar; bu fizyolojik süreç, işitme duyusunun kendini koruma mekanizmalarından biri olarak değerlendirilmektedir.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172</Slides>
  <Notes>172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172</vt:i4>
      </vt:variant>
    </vt:vector>
  </HeadingPairs>
  <TitlesOfParts>
    <vt:vector size="17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Gürültü Tehlikeleri</dc:title>
  <dc:subject>Gürültü Tehlikeleri</dc:subject>
  <dc:creator>Riskmatik İSG Platform</dc:creator>
  <cp:lastModifiedBy>Riskmatik İSG Platform</cp:lastModifiedBy>
  <cp:revision>1</cp:revision>
  <dcterms:created xsi:type="dcterms:W3CDTF">2026-07-27T18:37:51Z</dcterms:created>
  <dcterms:modified xsi:type="dcterms:W3CDTF">2026-07-27T18:37:51Z</dcterms:modified>
</cp:coreProperties>
</file>