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Lst>
  <p:notesMasterIdLst>
    <p:notesMasterId r:id="rId13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notesMaster" Target="notesMasters/notesMaster1.xml"/><Relationship Id="rId132" Type="http://schemas.openxmlformats.org/officeDocument/2006/relationships/presProps" Target="presProps.xml"/><Relationship Id="rId133" Type="http://schemas.openxmlformats.org/officeDocument/2006/relationships/viewProps" Target="viewProps.xml"/><Relationship Id="rId134" Type="http://schemas.openxmlformats.org/officeDocument/2006/relationships/theme" Target="theme/theme1.xml"/><Relationship Id="rId13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Hayvancılık Sektörü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Travay sistemlerinin kazaları önlemedeki rolünü belirtin.
• Gerçek örnek: Arızalı bir kilit mekanizmasının yarattığı riskten bahsedin.
• İnteraktif soru: Travay sistemlerinizin bakımını ne sıklıkla yapıyorsunuz?
• Kritik nokta: Kaymaz zeminlerin önemi üzerinde durun.
• Ek bilgi: Travay tasarımı standartlarını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yerleşiminin verimlilik ve güvenlik üzerindeki etkisini anlatın.
• Gerçek örnek: Yanlış konumlandırılmış bir makinenin operatör üzerindeki baskısını örnekleyin.
• İnteraktif soru: Ekipmanlarınızın acil durdurma butonlarına kolayca erişebiliyor musunuz?
• Kritik nokta: Hareketli aksam muhafazaları.
• Ek bilgi: İş Ekipmanlarının Kullanımında Sağlık ve Güvenlik Şartları Yönetmeliği.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istiflemenin devrilme riskini anlatın.
• Gerçek örnek: Yüksekten düşen malzemelerin yarattığı kaza senaryoları.
• İnteraktif soru: Depolama alanlarınızda yük kapasitesi tabelası görüyor musunuz?
• Kritik nokta: Kimyasalların ayrıştırılması.
• Ek bilgi: Depolama düzeninin İSG açısından yasal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sadece estetik değil, bir güvenlik kuralı olduğunu vurgulayın.
• Gerçek örnek: Düzenli bir işletmede kaza bildirimlerinin azalması.
• İnteraktif soru: İş gününüzün sonunda alanınızı temizlemek için kaç dakikanızı ayırıyorsunuz?
• Kritik nokta: Düzenin güvenlik kültürü olması.
• Ek bilgi: Atık Yönetimi Yönetmeliği ile uyum.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Hayvan kaynaklı yaralanmaların sektördeki en yaygın risklerden biri olduğunu vurgulayın.
• Gerçek örnek: Bir ahırda hayvanın aniden hareket etmesi sonucu oluşan ezilme vakasını anlatın.
• İnteraktif soru: Olay anında ilk olarak ne yapılması gerektiğini katılımcılara sorun.
• Kritik nokta: Güvenlik, müdahaleden önce gelir; kendinizi riske atmayın.
• Ek bilgi: İşletme acil durum planının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Enfeksiyonun küçük bir yaradan başlayarak nasıl yayılabileceğini açıklayın.
• Gerçek örnek: Yetersiz temizlenen bir ısırık yarasının sonrasında gelişen komplikasyonları belirtin.
• İnteraktif soru: Yara temizliğinde neden bol su kullanılmalı?
• Kritik nokta: Eldiven kullanımı, hem yaralıyı hem de müdahale edeni korur.
• Ek bilgi: İlk yardım çantasındaki malzemelerin son kullanma tarihlerini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Tetanozun hayvancılıkta neden özellikle tehlikeli olduğunu anlatın.
• Gerçek örnek: Kirlenmiş bir yarada tetanoz riskinin nasıl oluştuğunu paylaşın.
• İnteraktif soru: Çalışanların tetanoz aşılarının güncel olup olmadığını nasıl anlarız?
• Kritik nokta: Aşıların takibi işveren yükümlülüğüdür.
• Ek bilgi: Kuduz riskinin şakası olmadığını özellikle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Kanamanın durdurulmasının neden en öncelikli iş olduğunu belirtin.
• Gerçek örnek: Doğrudan basıncın ne kadar etkili olduğunu gösterin.
• İnteraktif soru: Kanayan yaraya neden doğrudan müdahale etmeliyiz?
• Kritik nokta: Bezi kaldırmadan üzerine ekleme yapma kuralını hatırlatın.
• Ek bilgi: Turnike uygulamasının riskli olduğunu ve sadece uzmanların yapması gerektiğini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Sevk sürecinin kaza sonrası devam eden bir süreç olduğunu belirtin.
• Gerçek örnek: Yanlış taşıma sonucu oluşan bir yaralanma kötüleşmesini anlatın.
• İnteraktif soru: Ambulans gelene kadar ne yapmalıyız?
• Kritik nokta: Kaza tutanağının yasal önemi.
• Ek bilgi: Acil durum planınızdaki iletişim numaralarını her zaman güncel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Yem depolarındaki kızışmanın kimyasal bir süreç olduğunu belirtin.
• Gerçek örnek: Depolama alanındaki istifleme hatalarının yangını nasıl hızlandırdığını anlatın.
• İnteraktif soru: Depolarda sıcaklık kontrolü yapan var mı?
• Kritik nokta: Kızışma belirtileri (koku, duman) erken fark edilmelidir.
• Ek bilgi: Depolama alanlarında nem kontrolü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Tozun sadece solunum değil, yangın riski de olduğunu vurgulayın.
• Gerçek örnek: Havalandırma kanallarındaki toz birikiminin riskini anlatın.
• İnteraktif soru: İşletmenizde temizlik periyotları nasıl belirleniyor?
• Kritik nokta: Yanıcı gazların (metan vb.) birikmemesi için havalandırma kritiktir.
• Ek bilgi: Temizlik ekipmanlarının kıvılcım çıkarmayan özellikte olması tercih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Kaygan zemin kaynaklı bir düşme vakasını anlatın.
• İnteraktif soru: İşletmenizde acil durum planı nerede asılı?
• Kritik nokta: Zemin temizliğinin sadece hijyen değil güvenlik olduğunu belirtin.
• Ek bilgi: İlk yardım çantası içeriğini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türüne göre doğru söndürücü seçimi hayatidir.
• Gerçek örnek: Yanlış söndürücü kullanımının yangını büyütebileceğini anlatın.
• İnteraktif soru: İşletmenizde kaç adet yangın tüpü var ve yerlerini biliyor musunuz?
• Kritik nokta: Tüplerin son kullanma tarihi ve manometre basıncı kontrol edilmelidir.
• Ek bilgi: Söndürücülerin yerleşim planı acil durum krokisinde işaretlenmelidir.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kaynaklı yangınların en sık karşılaşılan nedenlerden olduğunu belirtin.
• Gerçek örnek: Bakımsız panolardaki arkların samanları nasıl tutuşturduğunu anlatın.
• İnteraktif soru: Sıcak iş yaparken yangın gözlemcisi atıyor musunuz?
• Kritik nokta: Sıcak iş sonrası soğutma süreci ihmal edilmemelidir.
• Ek bilgi: Elektrik tesisatı periyodik kontrolleri yetkili mühendislerce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durumda panik yönetimi eğitimin temelidir.
• Gerçek örnek: Tahliye yollarındaki engellerin kaçış süresini nasıl uzattığını anlatın.
• İnteraktif soru: Acil durum toplanma alanınızı biliyor musunuz?
• Kritik nokta: Tahliye yollarına asla malzeme istiflenmemelidir.
• Ek bilgi: Hayvanların tahliyesi için acil durum planında özel bölümler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kazalarında panik yapmadan güvenliği sağlamanın önemini vurgulayın.
• Gerçek örnek: Akıma kapılan birinin kas kasılması nedeniyle neden dokunulmaması gerektiğini anlatın.
• İnteraktif soru: Çalıştığınız ortamda ana şalterin yerini biliyor musunuz?
• Kritik nokta: Kurtarıcının güvenliği her şeyden önemlidir.
• Ek bilgi: Elektrik yanıkları içten dışa doğru gelişir, bu yüzden dış görünüş aldatıcı olabilir.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tesisatlarının bulunduğu panoların erişilebilir olması gerektiğini hatırlatın.
• Gerçek örnek: Islak zeminde elektrikle çalışmanın risklerini anlatın.
• İnteraktif soru: Tesisinizde enerji kesme prosedürü (LOTO) uygulanıyor mu?
• Kritik nokta: Asla çıplak elle müdahale etmeyin.
• Ek bilgi: LOTO uygulaması kazaların tekrarlanmasını önleyen en önemli idari önlemdir.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CPR'ın hayati fonksiyonları nasıl desteklediğini anlatın.
• Gerçek örnek: Kalp durması durumunda her saniyenin önemi.
• İnteraktif soru: CPR eğitimi aldınız mı?
• Kritik nokta: Kalp masajının hızı ve derinliği hayati önem taşır.
• Ek bilgi: Profesyonel sağlık ekipleri gelene kadar asla vazgeçmeyin.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112'nin doğru ve hızlı aranmasının önemini vurgulayın.
• Gerçek örnek: Yanlış adres verilmesi nedeniyle kaybedilen dakikaları hatırlatın.
• İnteraktif soru: Tesisinizin adresini acil durumda net bir şekilde tarif edebilir misiniz?
• Kritik nokta: Operatörün talimatlarına mutlaka uyun.
• Ek bilgi: Ambulansı karşılamak için mutlaka bir kişi görevlendirin.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Yalıtkan malzemelerin kurtarma operasyonundaki yerini anlatın.
• Gerçek örnek: İletken nesnelerin kazayı daha da kötüleştirebileceği durumlar.
• İnteraktif soru: Çevrenizde yalıtkan olarak kullanabileceğiniz neler var?
• Kritik nokta: Kurtarıcı asla kendi hayatını tehlikeye atmamalıdır.
• Ek bilgi: İkincil yaralanmaları önlemek için kazazedenin düşüşüne engel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Hayvancilikta tahliyenin insan ve hayvan boyutu oldugunu vurgulayin.
• Gercek ornek: Panik aninda hayvanlarin ezilme riski oldugunu hatirlatin.
• Kritik nokta: Insan ve hayvan yollarinin ayriminin onemi.
• Ek bilgi: Acil durum aydinlatmalarinin periyodik kontrolu.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Krokilerin sadece duvar susleri olmadigini belirtin.
• Kritik nokta: Fiziksel degisikliklerde kroki guncelleme zorunlulugu.
• Interaktif soru: Isyerinizdeki en yakin acil cikisi biliyor musunuz?
• Ek bilgi: Krokilerin herkesin gorebilecegi yerde olmasi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kazaları önlemedeki gücünü vurgulayın.
• Gerçek örnek: İletişim kopukluğu nedeniyle yaşanan bir kaza.
• İnteraktif soru: Ekip içinde en çok hangi durumlarda iletişim zorluğu yaşıyorsunuz?
• Kritik nokta: Gözlemci rolünün görev tanımını yapın.
• Ek bilgi: Ramak kala olayların bildirilmesi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Toplanma noktasinin neden bina disinda olmasi gerektigini sorun.
• Kritik nokta: Sayim yapmanin onemi.
• Gercek ornek: Itfaiye aracinin toplanma noktasini kapattigi senaryolari tartisin.
• Ek bilgi: Toplanma noktasina giden yollarin acik tutulmasi.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Hayvanlarin paniklediginde tehlikeli olabilecegini vurgulayin.
• Kritik nokta: Hayvan refahini korurken insanin kendi guvenligini tehlikeye atmamasi.
• Ek bilgi: Hayvan yonlendirme ekipmanlarinin bakimi.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Tatbikatlarin neden sadece kagit uzerinde kalmamasi gerektigini anlatın.
• Kritik nokta: Tatbikat sonrasi iyilestirme raporu.
• Interaktif soru: En son ne zaman tatbikat yaptiniz?
• Ek bilgi: Tatbikatlarin yasal sikligi.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acil durumdaki hayati önemini vurgulayın.
• Gerçek örnek: Hayvanların ürktüğü bir kaza anında haberleşmenin hızı.
• İnteraktif soru: Tesisinizde acil durum butonları nerede?
• Kritik nokta: İletişim ağının hiyerarşisini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112'nin tek numara olduğunu hatırlatın.
• Gerçek örnek: Yanlış adres bildirimi nedeniyle yaşanan gecikmeler.
• İnteraktif soru: 112'yi aradığınızda hangi bilgileri vermelisiniz?
• Kritik nokta: Panik yapmadan net konuşmanın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Tesisin yerini nasıl tarif edersiniz?
• Gerçek örnek: Büyük bir çiftlikte giriş kapısını bulamayan ambulans.
• İnteraktif soru: Tesisin en yakın ana yol çıkışı neresidir?
• Kritik nokta: Tabelaların ve yönlendirmenin güncelliği.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Yalnız çalışmanın neden olduğu riskler.
• Gerçek örnek: Uzak bir otlakta düşüp yardım çağıramayan çalışan.
• İnteraktif soru: Tesisinizde yalnız çalışılan yerler nerelerdir?
• Kritik nokta: İletişim protokollerinin uygulanması.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aracı bozuksa kaza anında ne olur?
• Gerçek örnek: Şarjı biten telsiz yüzünden yaşanan iletişim kopukluğu.
• İnteraktif soru: Telsizlerin şarj kontrolünü kim yapıyor?
• Kritik nokta: Ekipman bakımının bir İSG görevi olduğu.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sadece bir ekipman değil, hayati bir bariyer olduğunu vurgulayın.
• Gerçek örnek: Çelik burunlu çizme kullanımının bir kaza anında ayak kırılmalarını nasıl önlediğini açıklayın.
• İnteraktif soru: Kullandığınız eldivenlerin hayvanlarla çalışırken yeterince koruyucu olduğunu düşünüyor musunuz?
• Kritik nokta: KKD'lerin ücretsiz olması yasal bir zorunluluktur.
• Ek bilgi: KKD seçiminde 6331 sayılı Kanun temel dayanağımızdır.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Hijyen bariyerinin sadece hayvan sağlığı için değil, çalışan sağlığı (zoonoz hastalıklar) için de önemli olduğunu belirtin.
• Gerçek örnek: Dışarıdan gelen bir virüsün işletmeyi nasıl ekonomik olarak iflas ettirebileceğini anlatın.
• İnteraktif soru: İşletmemizde hijyen bariyerini her gün kullanıyor muyuz?
• Kritik nokta: Biyogüvenlik kuralları taviz verilemez bir süreçtir.
• Ek bilgi: Yönetmelik gereği hijyen donanımları işin gerektirdiği standartlarda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Hayvanların öngörülemez hareketlerinin en büyük tehlike olduğunu vurgulayın.
• Gerçek örnek: Hayvanın kör noktasında durmanın yarattığı riskleri anlatın.
• İnteraktif soru: Ezilme tehlikesi yaşadığınız bir an oldu mu?
• Kritik nokta: Mekanik sabitleme ekipmanlarının bakımı iş kazalarını önler.
• Ek bilgi: 6331 sayılı Kanun işverene güvenli çalışma ortamı sağlama yükümlülüğü verir.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bedende bir çizmenin yürüyüşü bozarak kazaya yol açabileceğini anlatın.
• Gerçek örnek: CE işareti olmayan bir eldivenin kimyasala karşı korumadığını belirtin.
• İnteraktif soru: Ekipmanınızın size tam uygun olduğunu düşünüyor musunuz?
• Kritik nokta: Ergonomi, İSG'nin ayrılmaz bir parçasıdır.
• Ek bilgi: Yönetmelik gereği KKD çalışanı korumalı, ancak çalışmayı engellememelidir.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iyi ekipmanın bile bakımsızsa koruyamayacağını hatırlatın.
• Gerçek örnek: Yırtık bir eldivenle çalışmanın enfeksiyon riskini nasıl artırdığını anlatın.
• İnteraktif soru: KKD'nizi en son ne zaman kontrol ettiniz?
• Kritik nokta: Kullanım öncesi kontrol, kazayı önleyen son kaledir.
• Ek bilgi: 6331 sayılı Kanun kapsamında ekipman bakımı işverenin gözetimindedir.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Nakliyenin sadece hayvan için değil çalışan için de bir risk olduğunu vurgulayın.
Gerçek örnek: Yetersiz havalandırmanın hayvanlarda yarattığı huzursuzluğu ve bunun sürücüye etkisini anlatın.
İnteraktif soru: Aranızda nakliye sırasında kaza yaşayan var mı?
Kritik nokta: Sürücü güvenliği hayvanın sakinliğine bağlıdır.
Ek bilgi: Araç bakım kayıtlarını tutmayı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Rampaların en çok kaza yaşanan yerler olduğunu belirtin.
Gerçek örnek: Yan korkuluğu olmayan rampada hayvanın düşme riskini anlatın.
İnteraktif soru: Kullandığınız rampaların eğimi uygun mu?
Kritik nokta: Rampa temizliği, düşmeleri önleyen ilk adımdır.
Ek bilgi: Kaymaz zemin malzemelerini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Sıkışmanın en büyük sakatlanma nedeni olduğunu vurgulayın.
Gerçek örnek: Kör noktaya giren bir çalışanın yaşadığı kaza vakasını anlatın.
İnteraktif soru: Kaçış yolunuzu her zaman kontrol ediyor musunuz?
Kritik nokta: Ekipman kontrolü hayati önem taşır.
Ek bilgi: Kişisel Koruyucu Donanım seçimine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Sakin hayvanın güvenli hayvan olduğunu belirtin.
Gerçek örnek: Gürültünün hayvan üzerindeki olumsuz etkisini anlatın.
İnteraktif soru: Hayvanları yönlendirirken hangi yöntemleri kullanıyorsunuz?
Kritik nokta: Sabır, en etkili güvenlik aracıdır.
Ek bilgi: Hayvan davranışları hakkında eğitim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Ekip çalışmasının kazaları önlemedeki rolünü belirtin.
Gerçek örnek: İletişim eksikliğinden kaynaklanan bir kaza senaryosu paylaşın.
İnteraktif soru: Ekip içinde işaretleşme yönteminiz var mı?
Kritik nokta: Birbirinizi kollamak en büyük güvenlik önlemidir.
Ek bilgi: Acil durum planınızı her operasyon öncesi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Hayvan davranışlarının tahmin edilebilir olduğunu ancak stres faktörlerinin bu davranışı değiştirebileceğini vurgulayın.
• Gerçek örnek: Geçmişte yaşanan bir kaza üzerinden vücut dili uyarılarının nasıl göz ardı edildiğini anlatın.
• İnteraktif soru: Aranızda hiç beklenmedik bir anda hayvanın agresifleştiği bir durum yaşayan oldu mu?
• Kritik nokta: Göz teması kurmamanın hayvan üzerindeki yatıştırıcı etkisini açıklayın.
• Ek bilgi: 6331 sayılı Kanun gereği işverenin eğitim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Kaçış yollarının lojistik amaçla kullanımının yasak olduğunu belirtin.
• Gerçek örnek: Engel dolu bir çıkış kapısının yarattığı riskleri bir senaryo üzerinden anlatın.
• İnteraktif soru: Çalıştığınız alanda kaçış rotasını bilmeyen kimse var mı?
• Kritik nokta: Zemin kayganlığının kaçış hızına etkisini vurgulayın.
• Ek bilgi: Yönetmelik atıflarını kullanarak yasal zorunluluğu pekiştirin.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Bariyerlerin sadece hayvanı tutmak değil, çalışanı korumak için olduğunu belirtin.
• Gerçek örnek: Yetersiz sabitlenmiş bir kapının açılmasıyla yaşanan tehlikeyi anlatın.
• İnteraktif soru: Kullandığınız bariyerlerde hasar veya zayıf nokta fark ettiniz mi?
• Kritik nokta: Bariyerlerin periyodik bakımının önemini vurgulayın.
• Ek bilgi: Yönetmelik atıflarını kullanarak ekipman güvenliğini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Yalnız çalışmanın risklerini ve izolasyonun getirdiği tehlikeyi açıklayın.
• Gerçek örnek: İletişim kopukluğu nedeniyle yardıma ulaşılamayan bir vaka örneği verin.
• İnteraktif soru: Telsiziniz bozuk olsa ne yaparsınız?
• Kritik nokta: İki kişilik çalışma düzeninin sağladığı psikolojik ve fiziksel güvenliği vurgulayın.
• Ek bilgi: Acil durum protokollerinin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Uyarı levhalarının yasal bir zorunluluk olduğunu hatırlatın.
• Gerçek örnek: Yanlış yere konulmuş veya okunmayan bir levhanın yol açtığı karmaşayı anlatın.
• İnteraktif soru: İşyerinizdeki uyarı işaretlerini ne sıklıkla kontrol ediyorsunuz?
• Kritik nokta: Görsel işaretlerin sözlü bilgilendirme ile desteklenmesi gerektiğini vurgulayın.
• Ek bilgi: Yönetmelik atıfları ile görsel işaret standartlarını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Zoonotik hastalıkların hayvancılık sektöründeki en önemli biyolojik risk olduğunu belirtin.
• Gerçek örnek: Bruselloz gibi hastalıkların uzun süreli iş gücü kaybına neden olduğunu vurgulayın.
• İnteraktif soru: İşletmenizde hayvanların sağlık kontrolleri ne sıklıkla yapılıyor?
• Kritik nokta: 6331 sayılı kanunun işverene sağladığı biyolojik risk yönetimi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Bulaşma yollarının sadece doğrudan temas olmadığını, solunumun da önemli olduğunu vurgulayın.
• Gerçek örnek: Sağım veya doğum gibi işlemlerin yüksek riskli olduğunu anlatın.
• İnteraktif soru: Hangi işlemlerde hayvanlarla en yakın teması kuruyorsunuz?
• Kritik nokta: Aerosol bulaşma riskine karşı havalandırmanın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Hayvanların biyolojik savunma mekanizmalarını açıklayın.
• Gerçek örnek: Arkadan yaklaşmanın neden olduğu kaza risklerinden bahsedin.
• İnteraktif soru: Hayvanların kör noktasını daha önce deneyimleyen var mı?
• Kritik nokta: Kaçış mesafesine saygı göstermenin önemi.
• Ek bilgi: 6331 sayılı Kanun gereği iş güvenliği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Hijyenin sadece kişisel değil, çevresel bir sorumluluk olduğunu anlatın.
• Gerçek örnek: Düzenli dezenfeksiyonun hastalık yayılımını nasıl durdurduğunu örnekleyin.
• İnteraktif soru: İşletmenizde dezenfeksiyon işlemleri ne sıklıkla uygulanıyor?
• Kritik nokta: Hijyen kurallarının yazılı prosedürlere bağlanması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Belirtileri izlemenin önemini vurgulayın.
• Gerçek örnek: Erken tanı sayesinde tedavi edilen bir vaka örneği verin.
• İnteraktif soru: Kendinizde veya hayvanlarda bir değişiklik fark ettiğinizde kime başvuruyorsunuz?
• Kritik nokta: Sağlık gözetiminin yasal bir zorunluluk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Eldivenin doğru kullanılmaması durumunda oluşabilecek el yaralanması ve bulaşma riskini anlatın.
• İnteraktif soru: Şu an kullandığınız KKD'lerin uygun olduğunu düşünüyor musunuz?
• Kritik nokta: KKD'lerin bakımının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H2S gazının çiftliklerde en büyük sessiz katil olduğunu vurgulayın.
• Gerçek örnek: Havalandırması bozuk bir gübre çukurunda yaşanan kaza senaryosundan bahsedin.
• Kritik nokta: Havalandırmanın sadece koku gidermek için değil, yaşamı korumak için olduğunu belirtin.
• Ek bilgi: 6331 sayılı kanun kapsamındaki işverenin ortam gözetim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Koku duyusunun yanıltıcı olabileceğini anlatın.
• Kritik nokta: Gazı hissetmemenin ortamın güvenli olduğu anlamına gelmediğini vurgulayın.
• İnteraktif soru: Aranızda hiç koku duyusunun bir süre sonra kaybolduğu bir ortamda bulunan oldu mu?
• Ek bilgi: H2S'in sinir sistemi üzerindeki hızlı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 cihazının hayat kurtarıcı olduğunu vurgulayın.
• Gerçek örnek: Kalibrasyonu yapılmamış bir cihazın yanlış değer gösterme riskinden bahsedin.
• Kritik nokta: H2S gazının havadan ağır olduğunu ve dip seviyelerde biriktiğini unutmayın.
• Ek bilgi: Cihazın her kullanımdan önce mutlaka test edilmesi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sisteminin bürokrasi değil, bir güvenlik prosedürü olduğunu belirtin.
• Kritik nokta: Yazılı izni olmayan hiçbir çalışanın kapalı alana girmesine izin vermeyin.
• İnteraktif soru: İşyerinizde kapalı alanlara giriş için bir izin prosedürünüz var mı?
• Ek bilgi: İzin belgesinin sorumluluk paylaşımı açısından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Kurtarma sırasında kurtarıcıların hayatını kaybetme oranının çok yüksek olduğunu belirtin.
• Kritik nokta: Asla tek başına kurtarmaya girmeyin, dışarıda bir gözlemci bırakın.
• Gerçek örnek: Hazırlıksız müdahalenin trajik sonuçlarını hatırlatın.
• Ek bilgi: Tatbikat yapmanın pratik beceriyi artırdığını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Pestisitlerin sadece birer kimyasal değil, insan sağlığına potansiyel tehdit oluşturduğunu belirtin.
• Gerçek örnek: Yanlış dozajlama sonucu hayvanda oluşan zehirlenme vakalarından bahsedin.
• İnteraktif soru: Aranızda ilaçlama yaparken KKD kullanmayan var mı, neden?
• Kritik nokta: Doz aşımının hem ekonomik kayıp hem de yasal sorumluluk olduğunu vurgulayın.
• Ek bilgi: KKD seçiminin ilacın türüne göre değiştiğini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SDS formlarının kimyasalın pasaportu olduğunu vurgulayın.
• Gerçek örnek: Bir kazada formun eksikliği nedeniyle müdahale edilemeyen durumu anlatın.
• İnteraktif soru: İşletmenizde kullandığınız ilaçların SDS formlarının yerini bilen var mı?
• Kritik nokta: SDS formlarının her zaman güncel tutulması gerektiğini belirtin.
• Ek bilgi: Formun 16 temel bölümden oluştuğunu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Hayvanların işitme duyusunun hassasiyetini belirtin.
• Gerçek örnek: Yüksek sesle çalışmanın hayvanları nasıl ürküttüğünü anlatın.
• İnteraktif soru: Gürültüyü azaltmak için neler yapılabilir?
• Kritik nokta: Sakin hareket etmenin iş güvenliği üzerindeki etkisi.
• Ek bilgi: Gürültü yönetimi ile ilgili mevzuata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Bekleme süresinin gıda güvenliğinin temel taşı olduğunu belirtin.
• Gerçek örnek: Kalıntılı süt/et sebebiyle işletmenin kapatılma riskini anlatın.
• İnteraktif soru: Bekleme süresini takip etmek için ne tür kayıtlar tutuyorsunuz?
• Kritik nokta: Kayıt tutulmayan hiçbir işlemin izlenemeyeceğini vurgulayın.
• Ek bilgi: Kalıntı izleme programları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depolamanın kazaları tetiklediğini söyleyin.
• Gerçek örnek: Yemle karıştırılan bir ilacın yarattığı toplu hayvan kaybından bahsedin.
• İnteraktif soru: İlaçlarınız kilitli bir dolapta mı duruyor?
• Kritik nokta: Deponun temizliği ve düzeninin (5S) güvenliği artırdığını belirtin.
• Ek bilgi: Depolama sıcaklık değerlerinin kontrolü.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yardımın altın kurallarından bahsedin.
• Gerçek örnek: Bir kimyasal sıçraması sonrası doğru yıkama ile kurtarılan göz vakası.
• İnteraktif soru: İşletmenizde acil durum duşu veya göz yıkama istasyonu var mı?
• Kritik nokta: Panik yapmadan, doğru prosedürü uygulama gerekliliği.
• Ek bilgi: Acil durum iletişim listesinin görünür olması.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Hijyenin sadece temizlik değil bir koruma kalkanı olduğunu belirtin.
• Kritik nokta: Biyogüvenlik kurallarının işletme sürekliliği için hayati önemi vurgulayın.
• Gerçek örnek: Hijyenin aksadığı bir durumda oluşabilecek hastalık yayılım hızını anlatın.
• İnteraktif soru: Kişisel hijyenin hayvan sağlığı üzerindeki etkilerini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 yıkamanın biyolojik etkenleri nasıl uzaklaştırdığını açıklayın.
• Kritik nokta: El yıkama istasyonlarının erişilebilirliğinin önemini vurgulayın.
• Gerçek örnek: Yanlış yıkama sonrası oluşabilecek enfeksiyon riskine değinin.
• İnteraktif soru: Çalışanlara el yıkama adımlarını uygulamalı olarak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Kıyafet ayrımının neden çapraz bulaşmayı önlediğini anlatın.
• Kritik nokta: İş kıyafetlerinin evde yıkanmasının yarattığı riskleri açıklayın.
• Gerçek örnek: Kıyafetlerin ayrılmaması sonucu oluşabilecek kirlilik transferini örneklendirin.
• İnteraktif soru: Kıyafetlerinizi nerede değiştiriyorsunuz ve nasıl depoluyorsunuz?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Yemekhanenin temizliğinin işletme hijyen seviyesini yansıttığını belirtin.
• Kritik nokta: Çalışma alanından yemek alanına geçişte hijyen protokollerini vurgulayın.
• Gerçek örnek: Haşere kontrolünün yemekhanede neden hayati olduğunu anlatın.
• İnteraktif soru: Yemek alanlarınızın temizlik sıklığını nasıl takip ediyorsunuz?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Zoonotik hastalıkların ciddiyetini ve önlenebilir olduğunu vurgulayın.
• Kritik nokta: Biyogüvenlik bariyerlerinin (giriş-çıkış noktaları) önemini açıklayın.
• Gerçek örnek: Bir bulaşma durumunda işletmenin alması gereken acil önlemleri anlatın.
• İnteraktif soru: İşletmenizde bulaş riski en yüksek olan alanlar nelerdir?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Karkas yönetiminin sadece yasal değil, çevresel ve sağlık açısından kritik bir öncelik olduğunu belirtin.
• Gerçek örnek: Sızdırmaz konteyner kullanımının koku ve hastalık yayılımını nasıl engellediğini anlatın.
• İnteraktif soru: Tesisinizde atıkların bekletildiği alanların güvenliğini nasıl sağlıyorsunuz?
• Kritik nokta: Biyolojik risklerin çalışan sağlığı üzerindeki etkilerine vurgu yapın.
• Ek bilgi: Atık Yönetimi Yönetmeliği hükümlerine göre depolama alanlarının yasal standartlarını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Biyogüvenliğin sadece hastalıkları değil, işletmenin ekonomik geleceğini de koruduğunu vurgulayın.
• Gerçek örnek: Çapraz bulaşmayı önlemek için kıyafet değişiminin önemini açıklayın.
• İnteraktif soru: Tesisinizde uygulanan biyogüvenlik önlemleri yeterli mi?
• Kritik nokta: Eğitimlerin sürekliliği ve çalışanların bu kurallara uyumunun hayati olduğunu belirtin.
• Ek bilgi: Havalandırma sistemlerinin temizliğinin biyolojik riskleri nasıl azalttığını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Sürü psikolojisinin temel mantığını açıklayın.
• Gerçek örnek: Sürüden kopan hayvanın verdiği tepkiler.
• İnteraktif soru: Lider hayvanın hareketlerini nasıl yönetirsiniz?
• Kritik nokta: Sıkışma riskine karşı kaçış yollarının önemi.
• Ek bilgi: Risk değerlendirmesi süreçleri.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Lisanslı bertarafın yasal bir zorunluluk olduğunu hatırlatın.
• Gerçek örnek: Lisanssız bertarafın çevre ve yasal açıdan oluşturabileceği riskleri tartışın.
• İnteraktif soru: Bertaraf belgelerinizi düzenli olarak arşivliyor musunuz?
• Kritik nokta: İmha belgelerinin denetimlerdeki önemini vurgulayın.
• Ek bilgi: Atıkların türüne göre sınıflandırılmasının neden önemli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Zoonoz hastalıkların çalışan sağlığına etkilerini vurgulayın.
• Gerçek örnek: Aerosollerin solunum yoluyla yayılımını engellemek için maske kullanımının önemini anlatın.
• İnteraktif soru: Ekipman temizliğinde hangi dezenfektanları kullanıyorsunuz?
• Kritik nokta: Kimyasal kullanımı sırasında GBF'lere uyulması gerektiğini belirtin.
• Ek bilgi: Karantina süreçlerinin bulaş kontrolündeki rolünü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zorunluluktan öte, işletme için bir yönetim aracı olduğunu belirtin.
• Gerçek örnek: Bir denetim sırasında kayıtların nasıl hayat kurtarıcı olduğunu anlatın.
• İnteraktif soru: Dijital kayıt sistemine geçiş konusunda ne düşünüyorsunuz?
• Kritik nokta: Kayıtların arşivleme süresine ve doğruluğuna dikkat edin.
• Ek bilgi: Verilerin analiz edilerek atık maliyetlerinin nasıl düşürülebileceğini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ROPS sisteminin sadece devrilmede değil, kabin bütünlüğünü korumada da önemli olduğunu vurgulayın.
• Gerçek örnek: Emniyet kemeri takılı olmadığı için devrilme sonrası makinenin altında kalan vakaları hatırlatın.
• İnteraktif soru: Makinenizde ROPS sistemi mevcut mu ve kontrol ediyor musunuz?
• Kritik nokta: Emniyet kemeri takılı değilse ROPS sistemi tek başına yeterli koruma sağlamaz.
• Ek bilgi: Mevzuata göre ROPS sistemi olmayan eski traktörlerin modernizasyonu gerekebilir.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Eğimli arazilerde ağırlık merkezinin nasıl değiştiğini açıklayın.
• Gerçek örnek: Yükün yanlış dağıtılması sonucu yan yatan traktör vakalarından bahsedin.
• İnteraktif soru: Eğimli bir arazide traktörle çalışırken hangi vites veya hız modunu tercih edersiniz?
• Kritik nokta: Devrilme anında asla makineden dışarı atlamayın.
• Ek bilgi: Zemin etüdü ve yük dağılımı güvenliğin temelidir.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PTO milinin yarattığı yüksek tork ve hızın tehlikesini anlatın.
• Gerçek örnek: Kıyafeti mile dolanan bir çalışanın maruz kaldığı kazaları hatırlatın.
• İnteraktif soru: PTO koruyucunuzun sağlamlığını en son ne zaman kontrol ettiniz?
• Kritik nokta: Makine çalışırken asla milin yanına yaklaşmayın.
• Ek bilgi: PTO mili için kilitli koruma sistemleri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Operatör sertifikasının neden yasal bir zorunluluk olduğunu açıklayın.
• Gerçek örnek: Eğitimsiz kullanım sonucu oluşan maddi ve manevi kayıplardan bahsedin.
• İnteraktif soru: Operatör belgesi olmayan birinin makineyi kullanmasına izin verdiniz mi?
• Kritik nokta: Eğitim, sadece kağıt üzerinde değil uygulama pratiği ile de desteklenmelidir.
• Ek bilgi: Sorumluluk işverende olduğu kadar operatördedir.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makinenin potansiyel bir kaza kaynağı olduğunu vurgulayın.
• Gerçek örnek: Fren arızası nedeniyle oluşan kontrolsüz hareketleri örnekleyin.
• İnteraktif soru: Makine bakım kayıt defteriniz güncel mi?
• Kritik nokta: Bakım sırasında makineye enerji verilmediğinden emin olun.
• Ek bilgi: Üretici bakım kılavuzuna her zaman sadık kalın.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Sağım ünitelerindeki hareketli mekanizmaların yaralanma riskini vurgulayın.
• Gerçek örnek: Bakım sırasında koruyucusu eksik ekipmanın yarattığı riskleri anlatın.
• İnteraktif soru: Bakım sırasında ekipmanın aniden çalışması durumunda ne yapardınız?
• Kritik nokta: Bakım sonrası koruyucuların takılmasının hayati önemi.
• Ek bilgi: Bakım kayıtlarının tutulması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Islak zemin ve elektriğin tehlikeli kombinasyonuna dikkat çekin.
• Gerçek örnek: İzolasyonu bozulmuş bir kablonun ıslak zeminde yarattığı risk.
• İnteraktif soru: Kaçak akım rölesi nedir ve ne işe yarar?
• Kritik nokta: IP koruma sınıfının önemini vurgulayın.
• Ek bilgi: Elektrik tesisatının periyodik kontrollerini aksatmayın.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Hayvanın psikolojik durumunu anlamanın önemini vurgulayın.
• Gerçek örnek: Kendinden emin duruşun hayvan üzerindeki sakinleştirici etkisi.
• İnteraktif soru: Hayvanlarla iletişimde en çok hangi hataları yapıyorsunuz?
• Kritik nokta: Temas öncesi kontrol.
• Ek bilgi: İSG mevzuatına uygun eğitim gereklilikleri.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sadece hijyen değil, iş güvenliği için de gerekli olduğunu belirtin.
• Gerçek örnek: Kaygan zeminden kaynaklanan düşme vakaları.
• İnteraktif soru: Kimyasal temizleyici kullanırken nelere dikkat etmeliyiz?
• Kritik nokta: GBF (Güvenlik Bilgi Formu) okunmasının zorunluluğu.
• Ek bilgi: Atık yönetimi mevzuata uygun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'hayat kurtaran bir prosedür' olduğunu vurgulayın.
• Gerçek örnek: Enerji kesilmediği için bakım sırasında yaralanan bir operatör senaryosu.
• İnteraktif soru: LOTO kilidi takılıyken biri enerjiyi açmaya çalışırsa ne olur?
• Kritik nokta: Kilidin sadece sahibi tarafından açılması kuralı.
• Ek bilgi: LOTO, ekipman güvenliğinin temelidir.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Hijyenin çalışan sağlığı ile doğrudan ilişkisini anlatın.
• Gerçek örnek: Zoonotik hastalık riskleri ve korunma yolları.
• İnteraktif soru: Ellerinizi ne sıklıkla dezenfekte ediyorsunuz?
• Kritik nokta: Periyodik muayenelerin yasal zorunluluğu.
• Ek bilgi: Çalışma alanı havalandırmasının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Hareketli parçaların yarattığı mekanik tehlikelerin ciddiyetini vurgulayın.
• Gerçek örnek: Koruyucusu olmayan bir kayış sisteminde yaşanabilecek sıkışma olaylarını anlatın.
• Kritik nokta: Koruyucuların sadece teknik servis tarafından açılması gerektiğini hatırlatın.
• Ek bilgi: Makine Emniyeti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Muhafazanın makine ile bir bütün olduğunu hatırlatın.
• Gerçek örnek: Bakım sonrası unutulan bir kapağın neden olduğu kazadan bahsedin.
• Kritik nokta: Günlük kontrol listelerinin (checklist) önemini vurgulayın.
• Ek bilgi: İş Ekipmanlarının Kullanımında Sağlık ve Güvenlik Şartları Yönetmeliği'ne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Kıyafet seçiminin kişisel bir güvenlik önlemi olduğunu belirtin.
• Gerçek örnek: Bir yüzüğün makineye takılması sonucu yaşanan parmak yaralanmasını örnek verin.
• Kritik nokta: Saçların toplanması ve aksesuarların çıkarılması konusundaki kararlılığınızı gösterin.
• İnteraktif soru: Çalışanlara üzerlerinde takılı olan aksesuarları kontrol etmelerini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durdurma butonlarının yerini sorgulayın.
• Gerçek örnek: Bir sıkışma anında enerjinin kesilmesinin hayati önemini anlatın.
• Kritik nokta: Enerji kilitleme (LOTO) sisteminin mantığını basitçe açıklayın.
• Ek bilgi: İşyerlerinde Acil Durumlar Hakkında Yönetmelik'e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sadece temizlik değil bir güvenlik önlemi olduğunu belirtin.
• Gerçek örnek: Gevşek bir kayışın makinede yarattığı titreşim ve sesin riskini anlatın.
• Kritik nokta: Periyodik kontrol kayıtlarının yasal zorunluluğunu vurgulayın.
• Ek bilgi: İş Ekipmanlarının Kullanımında Sağlık ve Güvenlik Şartları Yönetmeliği'ni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Hayvan barınaklarındaki nemli havanın metal aksamlar üzerindeki etkisini vurgulayın.
• Gerçek örnek: Nemli bir ortamda korozyona uğramış bir bağlantı kutusunun elektrik arkına nasıl sebep olabileceğini anlatın.
• İnteraktif soru: İşletmenizde açıkta duran kabloları veya tozlu panoları fark ettiniz mi?
• Kritik nokta: Sızdırmazlık elemanlarının düzenli değişimi.
• Ek bilgi: Elektrik İç Tesisleri Yönetmeliği standartlarına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IP kodlarının ne anlama geldiğini basitçe özetleyin.
• Gerçek örnek: Yıkama yapılan bir alanda düşük korumalı bir prizin yaratabileceği tehlikeyi belirtin.
• İnteraktif soru: İşletmenizdeki cihazların IP sınıfını kontrol eden var mı?
• Kritik nokta: IP etiketi olmayan cihazların kullanımından kaçının.
• Ek bilgi: Ekipman tedarikçilerinden teknik veri sayfası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Gözlemin iş kazasını önlemedeki rolü.
• Gerçek örnek: Davranış değişikliği fark edilen bir hayvanın vaka çalışması.
• İnteraktif soru: Hangi davranışlar tehlike sinyalidir?
• Kritik nokta: Risklerin sürekli izlenmesi.
• Ek bilgi: İSG mevzuatında raporlama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Topraklamanın bir güvenlik sigortası olduğunu vurgulayın.
• Gerçek örnek: Sağım ünitesinde hissedilen hafif elektrik çarpmasının bir arıza sinyali olduğunu anlatın.
• İnteraktif soru: Kaçak akım rölesi test butonuna en son ne zaman bastınız?
• Kritik nokta: Topraklama ölçüm raporlarının güncelliği.
• Ek bilgi: Elektrik Tesislerinde Topraklamalar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Kemirgenlerin sadece hijyen değil, yangın riski olduğunu belirtin.
• Gerçek örnek: Kemirilmiş bir kablonun kısa devre yaparak yangın çıkarma potansiyelini anlatın.
• İnteraktif soru: İşletmenizde kablo kanallarında kemirgen izi gören oldu mu?
• Kritik nokta: Pano girişlerindeki boşlukların kapatılması.
• Ek bilgi: Entegre zararlı yönetimi uygulamaları.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arıza çıkmadan yapılması gerektiğini vurgulayın.
• Gerçek örnek: Gevşek bir bağlantının ısınarak yangına sebep olduğu bir vaka örneği verin.
• İnteraktif soru: İşletmenizde yazılı bir elektrik bakım planınız var mı?
• Kritik nokta: Enerji kesilmeden yapılan çalışmaların tehlikesi.
• Ek bilgi: Kilitli etiketleme (LOTO) prosedürlerinin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sadece bir kilit takmak olmadığını, bir enerji yönetimi süreci olduğunu vurgulayın.
• Gerçek örnek: Yem karma makinesinin aniden çalışması sonucu yaşanan bir kaza senaryosunu paylaşın.
• İnteraktif soru: İşletmenizde bakım yaparken enerjiyi nasıl kesiyorsunuz?
• Kritik nokta: LOTO prosedürünün istisnasız her bakım işleminde uygulanması gerektiğini belirtin.
• Ek bilgi: 6331 sayılı İSG Kanunu'nun işverene yüklediği koruma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Enerjinin sadece elektrikten ibaret olmadığını, basınç ve hareketin de enerji olduğunu belirtin.
• Gerçek örnek: Birikmiş basınç nedeniyle aniden hareket eden bir hidrolik kol örneğini açıklayın.
• İnteraktif soru: Ekipmanlarınızda enerji kesme noktalarını biliyor musunuz?
• Kritik nokta: Artık enerjinin (potansiyel enerji) tahliyesinin hayati önemini vurgulayın.
• Ek bilgi: İş Ekipmanlarının Kullanımında Sağlık ve Güvenlik Şartları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Kilidin, çalışanın hayatını koruyan tek anahtar olduğunu vurgulayın.
• Gerçek örnek: Başkasının anahtarıyla kilit açılmasının yarattığı riskleri tartışın.
• İnteraktif soru: Kilitlerinizi nasıl saklıyorsunuz, anahtar kaybı durumunda ne yapmalısınız?
• Kritik nokta: Etiketlerin okunabilir ve anlaşılır olması gerektiğini belirtin.
• Ek bilgi: Kişisel Koruyucu Donanımların İşyerlerinde Kullanılması Hakkında Yönetmelik çerçevesinde güvenlik önlemlerini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Test etmenin, kilit takmaktan daha önemli olduğunu, çünkü kilit takmanın bazen yanlış noktaya yapılabileceğini anlatın.
• Gerçek örnek: Yanlış devreyi kilitlediği için kaza geçiren bir çalışanın hikayesini paylaşın.
• İnteraktif soru: Enerji kesildiğinden nasıl emin olursunuz?
• Kritik nokta: Ölçüm cihazlarının kalibrasyonunun doğruluğunu hatırlatın.
• Ek bilgi: 6331 sayılı İSG Kanunu'nda yer alan işverenin ekipman güvenliği yükümlülüklerine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bir kağıt üzerinde kalmaması gerektiğini, sahada görünür olması gerektiğini vurgulayın.
• Gerçek örnek: Başarılı bir LOTO uygulaması yapan bir işletmenin kaza oranlarındaki düşüşü örnekleyin.
• İnteraktif soru: Mevcut LOTO prosedürlerimizi geliştirmek için ne önerirsiniz?
• Kritik nokta: Sürekli eğitimin ve denetimin önemini belirtin.
• Ek bilgi: Çalışanların İş Sağlığı ve Güvenliği Eğitimlerinin Usul ve Esasları Hakkında Yönetmelik gerekliliklerini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Yem ve balyaların yanlış taşınmasının bel üzerindeki kronik etkilerine değinin.
• Gerçek örnek: Çuvalın dengesinin bozulması sonucu düşen yüklerin ayağa verebileceği zararları anlatın.
• İnteraktif soru: Yem çuvallarını taşırken en çok hangi bölgenizde zorlanıyorsunuz?
• Kritik nokta: Yükün görüş açısını kapatması en büyük kaza nedenidir.
• Ek bilgi: Elle Taşıma İşleri Yönetmeliği gereği yükün ağırlığı kadar hacmi de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 omurlarının taşıyabileceği yük kapasitesini vurgulayın.
• Gerçek örnek: Dizleri bükmeden yapılan bir kaldırma hareketinin omurgaya bindirdiği baskıyı açıklayın.
• İnteraktif soru: Aranızda daha önce bel ağrısı nedeniyle işe ara veren oldu mu?
• Kritik nokta: Kaldırma işlemi sırasında nefes kontrolü yapılması kas desteğini artırır.
• Ek bilgi: 6331 sayılı İş Sağlığı ve Güvenliği Kanunu kapsamında işveren, bu eğitimleri vermekle yükümlüdür.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Hayvanlarla çalışmanın yüksek riskli bir faaliyet olduğunu vurgulayın.
• Gerçek örnek: Uygun olmayan ekipmanın koptuğu bir kaza senaryosunu anlatın.
• İnteraktif soru: İşletmenizde en sık hangi zapt ekipmanını kullanıyorsunuz?
• Kritik nokta: Ekipman bakımlarının kayıt altına alınması yasal zorunluluktur.
• Ek bilgi: Hayvanın stres seviyesini azaltan yöntemleri araştırın.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Manuel taşımanın alternatifleri üzerine odaklanın.
• Gerçek örnek: Tekerleği bozuk bir el arabasının devrilme riskini hatırlatın.
• İnteraktif soru: İşyerinizde yük taşımak için en çok hangi yardımcı aracı kullanıyorsunuz?
• Kritik nokta: Araçların periyodik bakımı, İSG açısından yasal bir gerekliliktir.
• Ek bilgi: Yardımcı araçlar, çalışanların günlük yorgunluk seviyesini ciddi oranda azaltır.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 çalışmasının yükü nasıl paylaştırdığını ve riskleri böldüğünü anlatın.
• Gerçek örnek: Bir kişinin aniden yükü bırakması sonucu diğer çalışanın yaralanması durumu.
• İnteraktif soru: Ekip çalışmasında en çok hangi durumlarda zorlanıyorsunuz?
• Kritik nokta: Boy farkı olan bireylerin taşıma yaparken yükü dengesiz tutması ciddi bir risktir.
• Ek bilgi: İletişim, ekip çalışmasının merkezindedir.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limitlerin keyfi değil, bilimsel verilere dayandığını vurgulayın.
• Gerçek örnek: Sürekli limit üstü yük taşıyan çalışanlarda görülen kronik rahatsızlıklar.
• İnteraktif soru: İşyerinizde ağır yüklerin parçalara bölündüğünü hiç gördünüz mü?
• Kritik nokta: Sağlık gözetimi, çalışanın o işe uygun olup olmadığının tek kanıtıdır.
• Ek bilgi: Elle Taşıma İşleri Yönetmeliği'ne uyum, yasal cezai yaptırımlardan korur.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Tekrarlı hareketlerin vücutta yarattığı kümülatif etkiyi vurgulayın. Çalışanlara, ağrı hissetmeden önce vücut sinyallerini dinlemeleri gerektiğini anlatın. 6331 sayılı Kanun kapsamında risk değerlendirmesinin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Doğru kaldırma tekniklerini uygulamalı gösterin. Mekanik taşıma araçlarının kullanımının iş kazalarını nasıl azalttığına dair örnek verin. Ergonomik tasarımın uzun vadeli faydalarını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İş rotasyonunun sadece fiziksel değil, psikolojik olarak da yorgunluğu nasıl azalttığını açıklayın. Çalışanların görev değişimine karşı direncini kırmak için rotasyonun avantajlarını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Molaların verimlilik üzerindeki etkisini vurgulayın. Çalışanlara mola sürelerini nasıl değerlendirebilecekleri konusunda önerilerde bulunun. Yorgunluğun kazalara giden yolu nasıl kısalttığını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Basit ve hızlı 3-4 egzersiz hareketini uygulamalı olarak gösterin. Egzersizlerin işyeri kültürü haline gelmesi için yöneticilerin katılımının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Hayvancılıkta zeminin neden sürekli ıslak olduğunu vurgulayın.
• Gerçek örnek: Gübre birikintilerinin oluşturduğu gizli tehlikeleri anlatın.
• İnteraktif soru: İşletmenizde en çok kayganlaşan alan neresidir?
• Kritik nokta: Drenaj sistemlerinin düzenli temizliği kaza oranını doğrudan düşürür.
• Ek bilgi: Zeminlerin eğiminin su birikmesini engelleyecek şekilde ayarlanması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ayakkabı seçiminin kaza riskini nasıl katladığını açıklayın.
• Gerçek örnek: Kaymaz tabanlı botların ıslak beton üzerindeki performansını vurgulayın.
• İnteraktif soru: Kullandığınız botların taban dişleri ne kadar sürede aşınıyor?
• Kritik nokta: KKD kullanımı bir tercih değil, yasal bir zorunluluktur.
• Ek bilgi: Botların su geçirmez olması ayak sağlığı için de kritiktir.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Hayvanın savunma mekanizmalarını açıklayın.
• Gerçek örnek: Hayvanın vücut dilini okuyamamanın yarattığı riskleri belirtin.
• İnteraktif soru: Hayvanın saldırganlaşacağını nasıl anlarsınız?
• Kritik nokta: Kör noktalardan yaklaşmanın tehlikesini vurgulayın.
• Ek bilgi: Hayvan psikolojisi üzerine temel bilgiler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bir İSG önlemi olduğunu hatırlatın.
• Gerçek örnek: Yem yollarında unutulan bir el arabasının veya hortumun yaratabileceği riskleri anlatın.
• İnteraktif soru: İşyerinizde temizlik sorumlusu kimdir ve ne sıklıkla temizlik yapılıyor?
• Kritik nokta: Temizlik ekipmanlarının dağınıklığı yeni kazalara davetiye çıkarır.
• Ek bilgi: Temizlik programları yazılı hale getirilmelidir.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Zemindeki küçük bir çatlağın nasıl büyük bir kazaya yol açabileceğini belirtin.
• Gerçek örnek: Beton aşınması sonucu oluşan çukurların ayağı nasıl takabileceğini anlatın.
• İnteraktif soru: İşletmenizde onarılması gereken bir zemin bölgesi var mı?
• Kritik nokta: Bakım kayıtlarının tutulması hukuki sorumluluğu yönetmek için gereklidir.
• Ek bilgi: Kaymaz kaplamalar maliyetli olsa da kaza maliyetlerinden çok daha ucuzdur.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Işığın bir güvenlik donanımı olduğunu vurgulayın.
• Gerçek örnek: Sağımhanede loş bir köşede unutulan bir kovanın nasıl düşmeye sebep olabileceğini anlatın.
• İnteraktif soru: İşletmenizde karanlık kalan, kör nokta olarak tanımlanabilecek bir yer var mı?
• Kritik nokta: Ampul temizliği ışık verimini ciddi oranda artırır.
• Ek bilgi: Enerji tasarrufu için sensörlü aydınlatmalar tercih edilebilir.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Görüşün kısıtlı olduğu alanların hayvancılıkta yaralanma riskini nasıl artırdığını belirtin.
• Kritik nokta: Aydınlatmanın sadece bir konfor unsuru değil, temel bir iş güvenliği önlemi olduğunu vurgulayın.
• Gerçek örnek: Ahır girişlerinde ve sağımhanelerde ışık seviyesinin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Işık seviyesinin ölçümünün periyodik kontrollerde neden yapılması gerektiğini açıklayın.
• Kritik nokta: Tozlu ortamların aydınlatma armatürleri üzerindeki olumsuz etkisini hatırlatın.
• İnteraktif soru: İşletmenizde aydınlatma armatürlerinin temizliği ne sıklıkla yapılıyor?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Karanlık alanların neden en sık kaza yaşanan yerler olduğunu açıklayın.
• Kritik nokta: Çalışanların loş ortamda yorgunluğunun arttığına ve dikkat dağınıklığına değinin.
• İnteraktif soru: İşletmenizde aydınlatmanın yetersiz olduğunu düşündüğünüz bir yer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Görüş alanının hayvancılıkta kaçış manevraları için hayati önemini vurgulayın.
• Kritik nokta: Acil durum aydınlatmasının yasal bir zorunluluk olduğunu hatırlatın.
• Gerçek örnek: Elektrik kesintisi anında güvenli tahliye süreçlerinden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Teknolojik iyileştirmelerin iş güvenliğine olan doğrudan katkısını açıklayın.
• Kritik nokta: Aydınlatma ölçümlerinin belgelendirilmesinin yasal zorunluluk olduğunu hatırlatın.
• Kapanış: İyileştirme taleplerinin yönetimle paylaşılmasının önemine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Düzenli çalışma alanının kaza riskini nasıl azalttığını anlatın.
• Gerçek örnek: Zemindeki ıslaklığın temizlenmediği bir alanda yaşanan kayma kazasını hatırlatın.
• İnteraktif soru: Çalışma alanınızda en çok kaza riski oluşturan bölge neresi?
• Kritik nokta: Zemin drenajının önemi.
• Ek bilgi: İşyeri Bina ve Eklentilerinde Alınacak Sağlık ve Güvenlik Önlemleri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Geçiş yollarının acil durumdaki hayati rolünü vurgulayın.
• Gerçek örnek: Tıkalı bir acil çıkış yolunun denetimlerde yarattığı yaptırımları belirtin.
• İnteraktif soru: Acil çıkış yollarınızda sürekli bir engel var mı?
• Kritik nokta: Yollara malzeme bırakmamanın önemi.
• Ek bilgi: Sağlık ve Güvenlik İşaretleri Yönetmeliği'ne göre işaretleme yapılması.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image" Target="../media/image-129-1.png"/><Relationship Id="rId2" Type="http://schemas.openxmlformats.org/officeDocument/2006/relationships/image" Target="../media/image-129-2.png"/><Relationship Id="rId3" Type="http://schemas.openxmlformats.org/officeDocument/2006/relationships/slideLayout" Target="../slideLayouts/slideLayout1.xml"/><Relationship Id="rId4"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Hayvancılık Sektörü</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Zapt Bölmesi ve Travay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Zapt bölmeleri veya travay kullanımı, özellikle büyükbaş hayvanlarda yapılan rutin bakımlarda güvenliği en üst seviyeye taşır. İşyeri Bina ve Eklentilerinde Alınacak Sağlık ve Güvenlik Önlemlerine İlişkin Yönetmelik gereği, bu alanlar sağlam zeminli ve kaymaz yapıda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Travay sistemleri, hayvanın vücudunu sabitleyerek hekimin veya bakıcının güvenli bir mesafeden işlem yapmasına olanak sağlar. Bu sistemlerin kilit mekanizmaları düzenli olarak kontrol edilmeli ve herhangi bir aşınma durumunda derhal onarılarak güvenlik zafiyeti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Bölme tasarımı, hayvanın giriş ve çıkışını kolaylaştıracak şekilde akışkan bir yapıda olmalıdır. Sıkışma noktaları, hayvanın uzuvlarının ezilmesine neden olabileceğinden, bölme duvarları ve kapı mekanizmaları hayvan anatomisine uygun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Travay içerisindeki hayvanın sakinleştirilmesi için çevresel faktörler minimize edilmelidir. Aşırı gürültü, parlak ışıklar veya yabancı kişilerin bölme çevresinde bulunması hayvanın stresini artırarak zapt etme işlemini zorlaştırabilir ve iş kazası riskini yükseltebilir.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ve Makine Yerleşimi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kullanılan tüm makineler ve ekipmanlar, kullanım amacına ve çalışma alanının ergonomisine uygun olarak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Makinelerin hareketli aksamları, çalışanların erişemeyeceği şekilde muhafazalarla kapatılmalı ve ekipmanlar, çalışma alanında ani bir müdahale gerektirecek durumlarda kolayca durdurulabilecek şekilde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bakım ve onarım faaliyetleri sırasında, makinenin enerji kesilmesi (LOTO sistemi) prosedürlerine uyulmalı ve bu işlemler için ayrılan alanın düzeni, bakım sırasında güvenlik riski oluşturmayacak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makinelerin yerleşimi, operatörün hem hayvan hareketlerini takip edebileceği hem de makineyi güvenle kontrol edebileceği bir açıdan yapılmalı; ekipmanların kablo ve tesisat bağlantıları, takılma riski yaratmayacak şekilde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Depolama ve İstifleme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Depolanan malzemeler, devrilme veya kayma riski oluşturmayacak şekilde dengeli ve güvenli bir biçimde istiflenmeli; ağır olan malzemeler her zaman alt seviyelerde, hafif olanlar ise üst seviyelerde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yüksekliği, çalışma alanındaki tavan yüksekliği ve ekipmanların hareket alanı göz önünde bulundurularak belirlenmeli; raflar ve istifleme alanları, taşıyabilecekleri yük kapasitesine uygun olarak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 yem katkı maddeleri ve ilaçlar, birbirleriyle etkileşime girmeyecek şekilde ayrı alanlarda depolanmalı; bu maddelerin bulunduğu alanlara yetkisiz kişilerin girmesi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içerisindeki düzen, periyodik olarak kontrol edilmeli ve hasarlı raflar veya düzensiz istifler vakit kaybetmeden düzeltilmelidir; depolama alanlarında da geçiş yolları boş bırakılmalı, acil çıkış önleri kapatılmamalıdır.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Düzen ve Temizlik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genelinde temizlik ve düzen, iş kazalarını önlemede en temel idari önlemlerden biridir; her çalışan, kendi çalışma alanının düzeninden ve temizliğinden sorumlu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süreçleri, atıkların uygun şekilde ayrıştırılması ve depolanması ile yürütülmeli; özellikle hayvansal atıklar ve kimyasal atıklar, çevre ve insan sağlığına zarar vermeyecek şekilde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temizlik programları oluşturulmalı ve bu programların uygulanması takip edilmelidir; temizlik sırasında kullanılan ekipmanlar da iş bitiminde uygun şekilde depolanarak çalışma alanında kargaşa yaratması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 ve temizlik alışkanlığı, bir güvenlik kültürü olarak benimsenmeli ve bu konuda düzenli eğitimler verilmelidir; temiz bir işyeri, hata payının azaldığı ve risklerin daha kolay fark edildiği güvenli bir ortamdır.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Hayvan Kaynaklı Yaralanmalarda İlk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 kaynaklı yaralanmalarda (ısırık, tekme veya ezilme) ilk adım, çalışanın ve ortamın güvenliğini sağlamaktır; yaralıyı tehlike bölgesinden uzaklaştırın ve hayvanın tekrar saldırma riskini ortadan kaldırın.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Yaralanma sonrası sakin kalmak hayati önem taşır; panik yapmak kan dolaşımını hızlandırarak kanamayı artırabilir veya hatalı müdahalelere neden olabilir, bu nedenle İlkyardım Yönetmeliği esaslarına uygun hareket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Yaralanan bölgeyi hareket ettirmeyin; özellikle ezilme veya kırık şüphesi olan durumlarda, bölgeyi sabitleyerek ikincil yaralanmaları önleyin ve profesyonel sağlık ekibi gelene kadar müdahale etmeyin.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anında çevredeki diğer çalışanlara haber vererek destek isteyin; 6331 sayılı İş Sağlığı ve Güvenliği Kanunu kapsamında acil durum planına uygun şekilde bildirim sürecini başlatın ve ilk yardım çantasını temin edin.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 Temizliği ve Hijyenik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 ısırığı veya tırmalaması sonucu oluşan yaralarda, yara bölgesi bol su ve sabunla en az 10-15 dakika boyunca yıkanmalıdır; bu işlem, mikropların ve kirleticilerin büyük bir kısmını uzaklaştırır.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Yıkama işleminden sonra yaranın üzerini temiz, steril bir gazlı bezle kapatın; yaranın dış ortamla temasını kesmek enfeksiyon riskini minimize etmek için İlkyardım Yönetmeliği gereği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 üzerine doğrudan alkol, oksijenli su veya iyotlu antiseptik dökmeden önce doktor tavsiyesi almanız önerilir; bu maddeler bazı durumlarda doku iyileşmesini geciktirebilir veya yaranın derinliğini etkileyebilir.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mutlaka tek kullanımlık eldiven kullanın; kendi ellerinizdeki mikropların yaraya bulaşmasını engellemek, enfeksiyon kontrolü açısından temel bir hijyen kuralıdır.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Enfeksiyon ve Tetanoz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 kaynaklı yaralanmaların en önemli komplikasyonu enfeksiyondur; hayvan ağız florasında bulunan bakteriler, yarada ciddi doku iltihabı ve sistemik enfeksiyonlara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Tetanoz, toprakla temas eden veya hayvan dışkısıyla kirlenmiş yaralarda ciddi bir risk oluşturur; yaralanan kişinin tetanoz bağışıklık durumu mutlaka sorgulanmalı ve gerekirse hatırlatma dozu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Kuduz riski taşıyan hayvan ısırıklarında vakit kaybetmeden sağlık kuruluşuna başvurun; bu tür yaralanmalar sadece lokal değil, hayati risk taşıyan sistemik bir acil durum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çalışanların bu tür risklere karşı aşılanması ve sağlık gözetimlerinin düzenli yapılması işverenin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Kanama Kontrolü ve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 kaynaklı yaralanmalarda meydana gelen kanamalarda, yara üzerine temiz bir bezle doğrudan basınç uygulayın; kanamanın durması için basıncı aralıksız sürdürmek, pıhtılaşma sürecine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uygulanan bez kanlanırsa, mevcut bezi kaldırmadan üzerine yeni bir bez ekleyin; bu, oluşan pıhtı yapısını bozmamak için İlkyardım Yönetmeliği tarafından önerilen doğru bir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Kanama kol veya bacak bölgesindeyse, uzvu kalp seviyesinin üzerine kaldırın; bu basit pozisyon değişikliği, yerçekimi etkisiyle kan akışını azaltarak kontrolü kolaylaştıracaktır.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kanama çok şiddetliyse ve doğrudan basınçla durdurulamıyorsa, turnike uygulaması en son çare olarak düşünülmelidir; bu işlem sadece eğitimli kişiler tarafından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Profesyonel Sevk ve Sağlık Hizmetleri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müdahalenin ardından yaralıyı en yakın sağlık kuruluşuna ulaştırmak için gerekli koordinasyonu sağlayın; 6331 sayılı İSG Kanunu uyarınca acil durum tahliye planınızda sevk prosedürleri açıkça tanımlanmış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kuruluşuna giderken yaralanmanın şekli, hayvanın durumu ve yapılan ilk yardım müdahaleleri hakkında sağlık personeline detaylı bilgi verin; bu, doğru tedavinin hızlıca başlamasını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Yaralıyı sevk ederken, durumuna uygun bir taşıma yöntemi belirleyin; boyun veya omurga yaralanması şüphesi varsa asla kendi aracınızla taşımayın, ambulans çağırarak profesyonel taşıma sağlayın.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bildirimi süreci için gerekli olan tüm evrakları (kaza tutanağı, şahit ifadeleri) hazırlayın; bu, hem yasal süreçlerin yönetimi hem de benzer kazaların önlenmesi için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Saman ve Yem Depolarında Yangın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Hayvancılık işletmelerinde saman ve yem depoları, yüksek yanıcılık potansiyeli nedeniyle en riskli bölgelerdir; bu alanlarda depolama yapılırken ürünler arasında hava sirkülasyonu sağlayacak koridorlar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saman balyaları ve yem stokları ısı kaynaklarından uzak tutulmalı ve doğrudan güneş ışığına maruz kalmayacak şekilde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Saman yığınlarında oluşan kızışma sonucunda kendiliğinden tutuşma riski bulunmaktadır; bu nedenle yığınların iç sıcaklığı düzenli aralıklarla termometre veya sensörler ile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önleme stratejisi olarak yem depolarının çevresinde yanıcı maddeler biriktirilmemeli ve depo girişlerine sigara içilmez levhaları asılarak giriş-çıkışlar kısıtlanmalıdır.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Hayvancılık İşletmelerinde Yanıcı Ortam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ahır ve depo gibi alanların yapı malzemeleri yangına dayanıklı türden seçilmeli ve düzenli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içerisindeki toz birikintileri, yanıcı gazlar ve kimyasal maddeler, yangının yayılma hızını artırır; bu nedenle düzenli olarak süpürülmeli ve toz birikmesi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Hayvancılık tesislerinde yanıcı ortamı yönetmek için havalandırma sistemleri aktif çalışmalı, ortamdaki toz yoğunluğu minimize edilerek patlayıcı ortam oluşumu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İşletmenin genelinde yanıcı madde yönetimi için temizlik planları oluşturulmalı ve bu planların uygulanması, yangın riskini azaltan en temel idari önlemlerden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Yaralanmaları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Yaralanmaları önlemek için kişisel koruyucu donanım kullanımı, hayvancılık sektöründe vazgeçilmez bir uygulamadır. Kişisel Koruyucu Donanımların İşyerlerinde Kullanılması Hakkında Yönetmelik uyarınca, çelik burunlu ayakkabı, dayanıklı eldiven ve gerekirse kask kullanımı zorunlu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zemin yapısı, hem hayvanın hem de çalışanın kaymasını engelleyecek şekilde pürüzlü ve temiz tutulmalıdır. Islak, gübreli veya çamurlu zeminler, ani düşmelere ve hayvanın altında kalma gibi ölümcül kaza türlerine zemin hazırlamaktadır.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Hayvanın sakin kalmasını sağlayacak düşük stresli taşıma ve zapt etme yöntemleri benimsenmelidir. Hayvanı zorlamak yerine, yönlendirme teknikleri kullanarak kendi isteğiyle hareket etmesi sağlanmalı; bu sayede hem çalışan hem de hayvan yaralanma riskinden korunmuş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ve acil durum tahliye planları, olası kaza anında hızlı müdahale için hazır bulundurulmalıdır. Kazanın şiddetine göre müdahale ekiplerinin kimler olduğu ve hangi ekipmanların kullanılacağı tüm personele düzenli eğitimlerle öğretilmelidir.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Ekipmanlarının Seçimi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her işletmede yangın türüne uygun söndürme tüpleri bulunmalı; tüpler, erişimi kolay ve görünür yerlerde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Hayvancılık sektöründeki depolarda, saman yangınları gibi derin yangınlar için yüksek kapasiteli su sistemleri ve uygun tipte taşınabilir yangın söndürme cihazları bulundurulması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Söndürücü cihazların bakımı yetkili kişilerce yıllık olarak yapılmalı, cihaz üzerindeki basınç göstergeleri ve mühürler düzenli olarak denetlenerek işlevselliği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işletmede bulunan söndürme cihazlarının kullanımı konusunda uygulamalı eğitimler verilmeli ve acil durumlarda hangi tüpün hangi yangın türünde kullanılacağı öğretilmelidir.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Tesisatı ve Sıcak İşlerde Yangın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doğrultusunda, hayvancılık tesislerindeki tüm elektrik panoları ve kablo hatları, toz ve nemden etkilenmeyecek şekilde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işletmede yapılacak kaynak, kesim ve lehim gibi sıcak işler için özel izin sistemi kurulmalı ve çalışma alanı yanıcı materyallerden arındırılmalıdır.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tesisatındaki ark ve kısa devre risklerini önlemek amacıyla, periyodik olarak termal kameralarla panolarda ısınma kontrolü yapılmalı ve eskiyen tesisatlar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işler sırasında mutlaka bir gözlemci personel bulundurulmalı ve çalışma tamamlandıktan sonra alan, yangın riski tamamen ortadan kalkana kadar gözetim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Tahliye Planları ve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gereğince, tüm işletmelerde acil durum tahliye planı hazırlanmalı ve bu plan, çalışanların ve hayvanların güvenli çıkışını sağlayacak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 her zaman açık tutulmalı, çıkış kapıları dışarıya doğru kolayca açılabilir özellikte olmalı ve acil çıkış levhaları ile aydınlatılmalıdır.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genelinde düzenli aralıklarla yangın ve tahliye tatbikatları yapılmalı; bu tatbikatlarda çalışanların görev dağılımı, toplanma alanları ve acil durum hatları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haberleşme sistemleri, sirenler veya sesli uyarı cihazları hazır bulundurulmalı ve tahliye sırasında kargaşayı önlemek için önceden belirlenmiş bir yönetim hiyerarşisi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Çarpmasında Temel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kazalarında ilk müdahale, kazazedenin akım kaynağından güvenli bir şekilde ayrılmasını sağlamaktır. İlkyardım Yönetmeliği gereği, akım kesilmeden kazazedeye temas etmek tehlikelidir ve kurtarıcıyı da risk altına sokar.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Kazazedenin bilinç durumu ve solunumu hızla kontrol edilmelidir. Eğer kişi bilincini kaybetmişse, derhal yaşam destek prosedürlerine geçilmeli ve çevredeki diğer çalışanlardan yardım istenerek acil durum planı devreye sokulmalıdır.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çarpması sonucu oluşan yaralanmaların şiddeti, akımın şiddetine, süresine ve vücuttan geçiş yoluna bağlıdır. Müdahale eden kişi, her zaman kendi güvenliğini ön planda tutarak yalıtkan malzemeler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 kurtarıldıktan sonra, yanıklar veya düşmeye bağlı travmalar açısından dikkatlice gözlemlenmelidir. Elektrik akımı dokularda derin yanıklara yol açabildiği için, kazazedenin dıştan görünüşü iyi olsa dahi tıbbi kontrolden geçmesi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Akımını Kesme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akımını kesmek, müdahalenin ilk ve en kritik adımıdır. Elektrik Kuvvetli Akım Tesisleri Yönetmeliği uyarınca, ana şalter veya sigortaların yerini bilmek ve hızlıca devre dışı bırakmak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ana enerji kaynağına ulaşılamıyorsa, ilgili cihazın fişini çekmek veya kablosunu yalıtkan bir nesneyle uzaklaştırmak mümkündür. Ancak bu işlem sırasında asla çıplak elle kablolara veya cihaz gövdesine dokunulmamalıdır.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Hayvancılık tesislerinde elektrikli ekipmanlar ıslak zeminlerde çalışmaktadır. Enerjiyi keserken ortamın iletkenliğini göz önünde bulundurmak ve mutlaka kuru bir alanda durarak müdahale etmek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kesildikten sonra, sistemin tekrar yanlışlıkla açılmaması için etiketleme ve kilitleme prosedürlerine dikkat edilmelidir. Müdahale sırasında sistemin kapalı olduğundan emin olmak, kurtarıcı için en büyük güvenlik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Temel Yaşam Desteği ve CPR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çarpması kalpte ritim bozukluğuna veya durmasına neden olabilir. İlkyardım Yönetmeliği'ne uygun olarak, kazazedenin solunumu yoksa vakit kaybetmeden kalp masajı ve suni solunum (CPR) işlemlerine başlanmalıdır.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Kalp masajı, sert bir zeminde göğüs kafesinin ortasına dakikada 100-120 kez bası yapacak şekilde uygulanmalıdır. Elektrik çarpmasında kalp genellikle durur, bu nedenle CPR desteği profesyonel sağlık ekipleri gelene kadar kesintisiz sürmelidir.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Suni solunum yaparken ağızdan ağıza veya uygun bariyerler kullanılmalıdır. Eğer kazazedenin ağzında yabancı cisim veya kusmuk varsa, hava yolunu açmak için baş-çene pozisyonu verilerek temizlik yapılmalı ve ardından solunuma devam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CPR uygulaması sırasında yorulma ihtimaline karşı, ortamda birden fazla kişi varsa dönüşümlü uygulama yapılmalıdır. Her iki dakikada bir kazazedenin yaşam belirtileri kontrol edilmeli ve olumlu bir tepki alınana kadar işleme devam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Bildirimi ve 112 Koordinasyonu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çağrısı yaparken 112 hattı aranmalı ve net bilgiler verilmelidir. Kazanın meydana geldiği yer, yaralı sayısı ve kazazedenin durumu (bilinç durumu, solunum durumu) net olarak ifade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operatöründen gelen talimatlar dikkatle dinlenmeli ve uygulanmalıdır. Sağlık ekipleri gelene kadar telefondaki görevlinin verdiği yönlendirmeler, ilk yardımın başarısını doğrudan etkileyen en önemli unsurlardan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ekiplerini karşılamak üzere bir kişi görevlendirilmeli, tesisin girişinde veya kolay bulunabilir bir noktada bekleyerek ambulansı doğru adrese yönlendirmelidir. Zamanla yarışılan bu durumlarda, yönlendirme hataları ciddi vakit kaybına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Çağrı yaptıktan sonra telefonu kapatmadan önce operatörün onayını beklemek ve mümkünse hattı açık tutmak gerekebilir. Bu süreçte kazazedenin yanından ayrılmamalı ve yaşam bulgularındaki değişimler kaydedilmelidir.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Yalıtkan Malzeme ile Güvenli Ayırma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enerji kaynağını kesmek mümkün değilse, kazazede yalıtkan bir malzeme kullanılarak akımdan uzaklaştırılmalıdır. Elektrik Kuvvetli Akım Tesisleri Yönetmeliği, bu tür durumlarda tahta sopa, plastik boru veya kuru bez gibi iletken olmayan maddelerin kullanılmasını öngörür.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Kurtarıcı, kazazedeyi çekmek için metal nesnelerden, nemli giysilerden veya çıplak ellerden kesinlikle kaçınmalıdır. Yalıtkan malzeme, kazazedenin vücudunu akımdan ayıracak kadar uzun ve dayanıklı olmalı, kurtarıcıyı riske atmamalıdır.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Ayırma işlemi sırasında kazazedenin düşmesini engellemek ve yaralanmalarını minimize etmek için destekleyici önlemler alınmalıdır. Elektrik çarpması sonucu kas kasılmaları şiddetli olabileceğinden, kazazede aniden yere düşebilir ve ikincil yaralanmalar yaşayabilir.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işlemi tamamlandıktan sonra, yalıtkan malzeme ile ayrılan kazazede güvenli bir alana çekilmelidir. Bu aşamadan sonra derhal ilk yardım uygulamalarına ve sağlık yardımı sürecine geçiş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Entegre Acil Durum Tahliye Stratejisi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tahliye süreci, hem çalışanların hem de işletmedeki hayvanların güvenli bir şekilde alandan uzaklaştırılmasını kapsayan bütünleşik bir plan olmalıdır (İşyerlerinde Acil Durumlar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 hayvanların panik yapmasını engelleyecek şekilde geniş tutulmalı, insan geçiş yolları ile hayvan çıkış koridorları mümkünse çakışmayacak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elektrik kesintisi yaşanması ihtimaline karşı, acil durum aydınlatmaları ve yönlendirme levhaları karanlıkta görünürlüğü sağlayacak şekilde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tahliye anında öncelikle insan güvenliğini sağlamalı, ardından işletme prosedürlerine göre hayvanların güvenli bölgelere yönlendirilmesi için görev paylaşımı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Krokisinin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krokisi, işletmenin tüm bölümlerini, yangın söndürme ekipmanlarını, ilk yardım noktalarını ve acil çıkış güzergahlarını net bir şekilde göstermelidir (İşyerlerinde Acil Durumlar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Kroki üzerinde hayvan barınaklarının çıkış kapıları ve acil durumlarda kullanılacak alternatif çıkış rotaları, herkesin kolayca anlayabileceği sembollerle işaretlenmiş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Krokiler, işletmenin girişlerinde ve çalışanların yoğun olduğu merkezi noktalarda, herkesin ulaşabileceği ve inceleyebileceği yüksekliklerde asılı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Krokilerin güncelliği, işletmedeki fiziksel değişikliklere (yeni bölme, ek yapı vb.) göre sürekli takip edilmeli ve gerekli durumlarda revize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Çalışması ve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Hayvancılıkta güvenli çalışma, koordineli bir ekip çalışması ile mümkündür. İş Sağlığı ve Güvenliği Hizmetleri Yönetmeliği çerçevesinde, görev dağılımı net yapılmalı ve her ekip üyesi kendi sorumluluk alanındaki risklerin farkında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hayvan zapt etme operasyonlarında kaza riskini azaltan en kritik unsurdur. Ekip üyeleri arasında kullanılan işaret dili veya sesli komutlar, ani durumlarda hızlı tepki verilmesini sağlayarak operasyonun güvenli bir şekilde tamamlanmasına katkı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kişi hayvanla doğrudan ilgilenirken, diğer ekip üyesi çevresel güvenliği sağlamalı ve olası tehlikeleri izlemelidir. Bu gözlemci rolü, hayvanın beklenmedik tepkilerine karşı hızlı müdahale edilmesini ve kazaların oluşmadan engellenmesini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içi eğitimler, düzenli olarak gerçekleştirilmeli ve karşılaşılan ramak kala olaylar tartışılmalıdır. Deneyimlerin paylaşılması, çalışma kültürünü geliştirerek benzer hataların gelecekte tekrarlanmasını önleyen en güçlü önleyici faaliyettir.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Toplanma Noktası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toplanma noktası, işletme binasından ve olası tehlike kaynaklarından (yangın, patlama, çökme) yeterli uzaklıkta, güvenli bir açık alanda belirlenmelidir (İşyerlerinde Acil Durumlar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noktasına giden yollar üzerinde, hayvanların veya araçların yolu kapatmasını engelleyecek bariyerler ve işaretlemeler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tahliye sonrası toplanma noktasında sayılarak, içeride kimsenin kalmadığından emin olunmalı ve durum acil durum sorumlusuna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alanı, acil durum ekiplerinin ve kurtarma araçlarının (ambulans, itfaiye) giriş-çıkışını engellemeyecek şekilde, geniş ve erişilebilir bir bölgede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Hayvan Tahliye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Hayvanların tahliyesi, hayvan refahı ve çalışan güvenliği dengesi gözetilerek, sakin ve kontrollü bir şekilde gerçekleştirilmelidir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hayvanların panikleyip birbirlerini ezmemesi için, hayvan yönlendirme ekipmanları (yönlendirme çubukları, perdeler vb.)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Eğitimli personel, hayvanların davranışlarını anlayarak, onları zorlamadan önceden belirlenmiş acil çıkış kapılarına yönlendirmelidir.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edilen hayvanlar için güvenli bir bölge veya dışarıda bir padok alanı oluşturulmalı, hayvanların kontrolsüzce çevreye dağılması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Tatbikatları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tatbikatları, tüm personelin acil çıkış rotalarını, toplanma yerlerini ve görevlerini uygulamalı olarak öğrenmeleri için düzenli aralıklarla yapılmalıdır (İşyerlerinde Acil Durumlar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hem insan tahliyesini hem de hayvanların kontrollü yönlendirilmesini kapsayacak şekilde, gerçekçi senaryolar üzerinden kurgulanmalıdır.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sonrası mutlaka durum değerlendirme toplantısı yapılarak, tespit edilen aksaklıklar (kilitli kapılar, karışık rotalar vb.)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sonuçları, eksiklikler ve iyileştirme önerileri ile birlikte tutanak altına alınmalı ve işletme yönetimi tarafından dosyalanmalıdır.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İletişim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Hayvancılık işletmelerinde acil durum anında hızlı ve doğru iletişim, kazanın büyümesini önleyen en kritik adımdır; her çalışan, acil durum planındaki iletişim ağını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panik yapmadan olayın yerini, türünü ve yaralı sayısını net bir şekilde ifade etmeyi içerir; bu süreç İşyerlerinde Acil Durumlar Hakkında Yönetmelik kapsamında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Yardım çağırma sürecinde, işletme içindeki yetkili kişilere veya acil durum ekiplerine derhal haber verilmesi, müdahale süresini kısaltarak can kayıplarının önüne geçebilir.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hatlarının her zaman açık tutulması ve tesis içinde kör noktaların belirlenerek acil durum iletişim noktalarının oluşturulması, güvenli çalışma ortamı için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112 Acil Çağrı Merkezi ile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ciddi kazalarda 112 Acil Çağrı Merkezi ile profesyonel yardım alınması esastır; çağrı sırasında operatörün yönlendirmelerine harfiyen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Çağrı merkezine yapılan bildirimlerde, işletmenin açık adresi ve kazanın gerçekleştiği alanın (ahır, yem deposu, sağımhane) net bir şekilde belirtilmesi müdahale ekibinin işini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Telefon başında beklerken yaralının durumu hakkında kısa ve net bilgiler verilmesi, sağlık ekiplerinin hazırlıklı gelmesini sağlar; gereksiz detaylardan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çağrı yapıldıktan sonra telefon hattı, ekiplerin size ulaşabilmesi için meşgul edilmemeli ve gerekirse bir kişi yönlendirme yapmak için kapıda beklemelidir.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Konum Bildirimi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Geniş arazilere kurulu hayvancılık tesislerinde konum bildirimi, ekiplerin kaybolmadan olay yerine ulaşması için İşyerlerinde Acil Durumlar Hakkında Yönetmelik gereği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Konum bildirirken tesisin giriş kapıları, ana yola olan mesafe veya yerel olarak bilinen noktalar referans alınarak tarif edilmeli, GPS koordinatları imkan varsa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Tarif edilen konumun netliği, özellikle gece veya olumsuz hava koşullarında yardım ekiplerinin hızını doğrudan etkiler; bu nedenle tesis içi yönlendirme levhaları önemlidir.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çalıştıkları alanın konum tarifini önceden öğrenmeleri ve acil durumlarda bu bilgiyi ezbere söyleyebilecek kadar hakim olmaları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Yalnız Çalışma ve İletişim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4. maddesi uyarınca, yalnız çalışılan alanlarda iletişim kopukluğu ciddi bir risk faktörüdür ve önlem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Yalnız çalışan personelin belirli aralıklarla telsiz veya telefonla merkeze durum bildirmesi, herhangi bir kaza anında anında fark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yalnız çalışma kaçınılmazsa, çalışanın yanında mutlaka bir iletişim aracı bulundurulmalı ve çalışılan alanın güvenliği sıkı şekilde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aracı bulunmayan bölgelerde yalnız çalışma kesinlikle yasaklanmalı veya bu bölgelere erişim sınırlandırılmalıdır; düzenli periyotlarla kontrol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Araçları ve Bakım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acil durumlarda kullanılacak tüm iletişim cihazları (telsiz, telefon)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şarj durumu, sinyal gücü ve mekanik bütünlüğü, acil durum anında çalışır durumda olduğundan emin olunması için günlük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veya düşük performanslı iletişim araçları derhal raporlanmalı ve yedek cihazlarla değiştirilmelidir; iletişimde süreklilik en önemli güvenlik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iletişim araçlarının kullanımı konusunda eğitim verilmeli ve cihazların suya, toza veya hayvan hareketlerine karşı korunması gerektiği hatırlatılmalıdır.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Hayvancılık Sektörü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Temel KKD: Eldiven, Çelik Burunlu Çizme ve Tulum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Hayvancılıkta eldiven seçimi, hayvan ısırıkları ve enfeksiyon riskine karşı dayanıklı, sıvı geçirmez nitelikte olmalıdır; Kişisel Koruyucu Donanımların İşyerlerinde Kullanılması Hakkında Yönetmelik gereği işe uygunluk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Çelik burunlu çizmeler, büyükbaş hayvanların ayak basma riskine karşı koruma sağlar; çelik burunlu olmayan standart çizmeler bu tür ağır darbeleri engelleyemez ve ciddi yaralanmalara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Tulumlar, vücudu dışkı, idrar ve kimyasal dezenfektanlardan korumak için tasarlanmış, yırtılmaya dirençli kumaşlardan üretilmelidir; tulumların temizliği ve periyodik değişimi işveren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donanımların hepsi 6331 sayılı İş Sağlığı ve Güvenliği Kanunu kapsamında işveren tarafından ücretsiz olarak sağlanmalı ve çalışanların sağlığı için düzenli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Hijyen Bariyeri ve Biyogüvenlik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 bariyerleri, işyerine giriş ve çıkışlarda kontaminasyonu önlemek için tasarlanmış özel alanlardır; çalışanların kendi kıyafetleriyle doğrudan hayvan barınaklarına girmesi ciddi biyogüvenlik riskidir.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girişlerinde bulunan dezenfektan havuzları ve özel giyinme odaları, hastalıkların dışarıdan içeriye veya içeriden dışarıya taşınmasını engellemek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hijyenik donanımlar işin niteliğine göre belirlenmeli ve çalışanlar tarafından kullanımı titizlikle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 bariyerlerinin etkinliği, kullanılan dezenfektanların konsantrasyonuna ve bariyerlerin düzenli temizliğine doğrudan bağlıdır; ihmal edilen bariyerler biyogüvenliği tamamen işlevsiz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Ezilme ve Sıkışmalara Karşı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Büyükbaş hayvanlarla çalışırken, hayvanın ani hareketleri sonucu oluşabilecek ezilme risklerine karşı, kaçış yolları olan çalışma alanları tasarlanmalı ve KKD olarak darbe emici yelekler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Hayvanların sabitlenmesi sırasında kullanılan mekanik düzeneklerin periyodik kontrolü, 6331 sayılı İş Sağlığı ve Güvenliği Kanunu kapsamında hayati bir iş güvenliği tedbiridir.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hayvanın kör noktasına girmemesi ve her zaman hayvanın hareket alanını gözlemleyebilecek mesafede durması, KKD kullanımının yanı sıra en temel güvenlik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Ezilme riskinin yüksek olduğu durumlarda, koruyucu başlıklar ve destekleyici ekipmanlar kullanılarak kaza anındaki darbe şiddeti azaltılmalı, yaralanma riski en aza indirilmelidir.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Seçiminde Uygunluk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yapılırken çalışanın fiziksel özellikleri (beden ölçüsü, el yapısı) ve yapılacak işin türü (sağım, besleme, temizlik) dikkate alınmalıdır; uyumsuz ekipman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ekipmanın çalışanın hareket kabiliyetini kısıtlamaması gerektiğini ve ergonomik olması zorunluluğunu açıkça belirtmektedir.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donanımların TS EN standartlarına uygunluğu kontrol edilmeli, CE işareti bulunmayan veya test edilmemiş ekipmanlar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mevsimsel şartlara (yazın terletmeyen, kışın soğuktan koruyan) uygunluğu, çalışanın verimini ve güvenlik bilincini doğrudan etkileyen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Kullanımı, Bakımı ve Depolanması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etkinliği, doğru kullanımının yanı sıra doğru bakım ve depolama koşullarına bağlıdır; kirlenen veya hasar gören ekipmanlar derhal temizlenmeli veya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ömrünü tamamlamış veya özelliğini yitirmiş KKD'ler, 6331 sayılı İş Sağlığı ve Güvenliği Kanunu'na göre artık koruma sağlamaz ve bu tür ekipmanlarla çalışmak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temizliği, üretici talimatlarına uygun olarak yapılmalı; kimyasal maddelerle temizlik yaparken ekipmanın yapısının bozulmamasına özen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her kullanımdan önce görsel olarak kontrol edilmesi, çatlak, yırtık veya aşınma gibi durumların tespit edilmesi için basit ama etkili bir güvenlik alışkanlığıdır.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Hayvan Transferi ve Nakli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Nakliye öncesi hazırlık süreçleri, 6331 sayılı İş Sağlığı ve Güvenliği Kanunu kapsamında ele alınmalı ve hayvanların sağlık durumu titizlikle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Nakil araçlarının tasarımı, hayvanların düşmesini veya yaralanmasını önleyecek şekilde olmalı; zemin kaymaz malzemeyle kaplanarak sürtünme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içindeki havalandırma sistemi, uzun süreli yolculuklarda hayvanların rahat nefes almasını sağlayacak yeterlilikte ve çalışır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Nakliye süresince hız limitlerine uyulmalı ve ani frenlerden kaçınılmalıdır; bu, hem hayvanların refahı hem de sürücünün güvenliği için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Rampa ve Yükleme İşlemleri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rampaları, eğimi hayvanların rahatça çıkabileceği derecede, maksimum 20 derece olacak şekilde tasarlanmalı ve yan korkulukları sağlam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Rampa zemininde hayvanların ayağının kaymasını engelleyecek basamaklar veya tırtıklı yüzeyler bulunmalı, bu alanlar düzenli olarak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sırasında hayvanların ürkmesini engellemek için ışıklandırma dengeli olmalı, gölge veya parlak ışık değişimleri gibi ani görsel değişimler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Rampa ve yükleme alanı, İşyeri Bina ve Eklentilerinde Alınacak Sağlık ve Güvenlik Önlemlerine İlişkin Yönetmelik gereği güvenli ve düzenli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Hayvanlarla Güvenli Çalışma ve İletişim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ve Kimyasal Risk Yönetimi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ve Ekipman Güvenliği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 ve Fiziksel Riskler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ve İlk Yardım (5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Sıkışma ve Yaralanmaları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Hayvanlarla çalışırken, özellikle büyükbaş hayvanların ani hareketlerine karşı her zaman güvenli bir kaçış yolu ve manevra alanı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Sabitleme ekipmanları, kilitler ve demir bariyerler düzenli olarak kontrol edilmeli, paslanmış veya gevşemiş aksamlar vakit kaybetmeden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Hayvanların bulunduğu alana girerken, hayvanın kör noktasına girmemeye özen gösterilmeli ve görsel temas her zaman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hayvanların tekme atma veya başını sallama riskine karşı uygun KKD, özellikle çelik burunlu ayakkabı ve baret kullanmalıdır.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Hayvanlarda Stres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Stres, hayvanların hırçınlaşmasına neden olarak İSG risklerini artırır; bu yüzden sert hareketlerden ve bağırmaktan kesinlikle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Hayvanların alışık olduğu rutinler korunmalı, nakliye öncesi ve sonrası sakin bir ortamda dinlenmeleri sağlanarak stres seviyeleri düşürülmelidir.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dürtücülerin kullanımı sınırlandırılmalı veya tamamen yasaklanmalı; bunun yerine hayvanları yönlendirmek için bayrak veya sopa gibi araçlar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Stres seviyesini düşürmek için hayvan grupları birbirine alışkın bireylerden seçilmeli, yabancı hayvanlar aynı bölmeye zorla alınmamalıdır.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Koordinasyonu ve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Nakliye ve yükleme operasyonlarında görevli çalışanlar arasında net bir görev dağılımı yapılmalı ve ortak işaretleşme yöntemi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ekip üyeleri birbirini görebilmeli, gürültülü ortamlarda haberleşme için el işaretleri veya telsiz sistemleri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prosedürleri, bir hayvanın kaçması veya bir çalışanın yaralanması durumunda yapılacaklar konusunda tüm ekip düzenli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Hizmetleri Yönetmeliği gereği, ekip üyeleri görevlerini yaparken birbirlerinin güvenliğini gözetmek ve uyarmakla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Saldırgan Hayvanla İlk Karşılaşma ve Davranış Biçimleri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Hayvanın saldırgan tutum sergilediği durumlarda panik yapmadan soğukkanlılığınızı korumak, hayvanın tahrik olmasını engellemek için en kritik adımdır; ani hareketlerden ve yüksek sesli bağırmalardan kaçınarak göz temasını doğrudan kurmadan ortamdan uzaklaşmak güvenli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Saldırgan tavırlar sergileyen hayvanın vücut dilini okumak, tehlikeyi önceden fark etmenizi sağlar; kulakların geriye yatması veya hırıltı gibi belirtileri fark ettiğiniz anda hayvanın alanından kontrollü bir şekilde çıkmanız yasal yükümlülükler açısından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işverenler, hayvanlarla çalışan personelin güvenliğini sağlamakla yükümlüdür; bu nedenle çalışanlara hayvanların stres anındaki tepkileri ve sakinleştirme teknikleri hakkında profesyonel eğitimler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Hayvanın üzerine doğru yürümek veya onu fiziksel olarak zorlamak, saldırganlığı tetikleyebilecek en büyük hatalardan biridir; daima hayvanın kaçabileceği veya sizin güvenli bir mesafeye çekilebileceğiniz bir alan bırakarak çatışma ortamından hızla uzaklaşmak en güvenli çalışma pratiğidir.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Durumlar İçin Kaçış Yolu ve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Hayvanlarla çalışılan alanlarda, beklenmedik saldırı durumunda kullanılabilecek en az iki adet güvenli çıkış noktası ve net bir kaçış rotası belirlenmelidir; bu rotalar hiçbir şekilde malzeme ile engellenmemeli, İşyeri Bina ve Eklentilerinde Alınacak Sağlık ve Güvenlik Önlemlerine İlişkin Yönetmelik gereği her an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rotası belirlenirken hayvanın hızı dikkate alınmalı, dar geçitlerde sıkışma ihtimaline karşı alternatif manevra alanları oluşturulmalıdır; kapıların kolayca açılabilir özellikte olması, acil durumlarda saniyelerin hayati öneme sahip olduğu bu süreçlerde çalışanın hayatını kurtarabilir.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kaçış yolları tüm çalışanlara periyodik olarak gösterilmeli ve olası bir saldırı anında hangi rotanın kullanılacağı konusunda düzenli tatbikatlar yapılmalıdır; bu tatbikatlar panik anında hata yapma riskini azaltarak güvenli bölgeye ulaşmayı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yolunun zemin yapısı, kayma veya düşme riskini en aza indirecek şekilde tasarlanmalı; çamurlu veya engebeli yüzeyler acil bir kaçış anında ciddi kazalara yol açabilir, bu yüzden düzenli zemin bakımı işverenin temel sorumluluğudur.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Fiziksel Bariyerler ve Koruyucu Sistemler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Hayvanın doğrudan temasını engellemek amacıyla kullanılan çitler ve bariyerler, hayvanın boyutuna ve gücüne uygun dayanıklı malzemelerden seçilmelidir; bu bariyerlerin periyodik kontrolü, İş Ekipmanlarının Kullanımında Sağlık ve Güvenlik Şartları Yönetmeliği çerçevesinde zorunlu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ile hayvan arasında fiziksel engel oluşturan bariyerler, hayvanın zıplama veya tırmanma gibi davranışlarına karşı yeterli yükseklik ve sağlamlıkta tasarlanmalıdır; özellikle büyükbaş hayvanlarla çalışılan alanlarda bariyerlerin hayvanın baskısına dayanacak şekilde sabitlenmesi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çalışanın hayvanın bulunduğu alandan çıkışını sağlayan ancak hayvanın geçişine izin vermeyen özel tasarım bariyer kapıları, çalışanın güvenli bölgeye geçişini hızlandırarak kaza riskini minimuma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etrafında keskin kenarlar veya çıkıntılı teller bulunmamalıdır; bu tür unsurlar kaza anında çalışanın yaralanmasına neden olabilir, güvenli bariyer sistemleri hem hayvanın stresini azaltır hem de çalışanın işini güvenli yapmasını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Yalnız Çalışma Yasağı ve İletişim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Hayvanlarla yapılan çalışmalar, özellikle saldırganlık potansiyeli yüksek olan türlerle gerçekleştiriliyorsa asla tek başına değil en az iki kişiyle yürütülmelidir; İş Sağlığı ve Güvenliği Hizmetleri Yönetmeliği gereği bir çalışanın diğerini gözlemlemesi, olası bir saldırıda müdahale edebilmek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araçları, hayvanlarla çalışılan alanlarda koordinasyonu sağlamak ve acil durumlarda destek çağırmak için vazgeçilmezdir; telsiz benzeri haberleşme cihazlarının çalışır durumda olması ve çalışanların bu cihazları nasıl kullanacaklarını bilmeleri acil durum yardımının hızını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 kişilik çalışma düzeninde bir kişi hayvanın kontrolüyle ilgilenirken diğerinin çevresel faktörleri kontrol etmesi verimliliği artırır; bu iş birliği, her iki çalışanın da birbirinin güvenliğinden sorumlu olduğu bir güvenlik kültürü oluşturarak kaza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kısıtlı ve düşük riskli durumlarda yalnız çalışma zorunlu ise, belirlenen sürelerde haberleşme sağlanmalı ve çalışanın durumu takip edilmelidir; eğer haberleşme sağlanamazsa acil durum protokolleri devreye sokularak çalışana ulaşılması için gerekli adımlar 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Uyarı Sistemleri ve Bilgilendirme Levhaları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Hayvanların bulunduğu alanlara, saldırganlık riski olan hayvanların varlığını belirten net ve standartlara uygun güvenlik işaretleri yerleştirilmelidir; Sağlık ve Güvenlik İşaretleri Yönetmeliği uyarınca kullanılan bu levhalar, hem çalışanları bilgilendirmeli hem de alana giren üçüncü şahısları uyarmalıdır.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görsel işaretler yeterli değildir; hayvanların davranışları hakkında çalışanlara sözlü bilgilendirme yapılmalı, vardiya değişimlerinde güncel durum bilgisi aktarılmalıdır; özellikle yeni gelen çalışanlar için bu uyarılar hayvanların tehlike potansiyelini anlamaları açısından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riskli bölgeler renk kodları veya bariyerler ile sınırlandırılmalı, hangi hayvanın hangi alanda olduğu net tanımlanmalıdır; bu tür görsel uyarı sistemleri, çalışanın farkında olmadan tehlikeli bir hayvana yaklaşmasını engelleyerek genel disiplinin bir parçası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sistemleri sadece tehlikeyi bildirmekle kalmamalı, acil durumda ne yapılması gerektiğini de basit talimatlarla hatırlatmalıdır; bilgilendirme tabelalarının temiz ve aydınlık ortamlarda yer alması, uyarıların etkisini artırarak çalışanların daha bilinçli hareket etmesini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Zoonotik Hastalıklarla Mücadele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Zoonotik hastalıklar; bruselloz, şarbon ve kuduz gibi hayvanlardan insanlara bulaşabilen, ciddi sağlık sorunlarına yol açan biyolojik etkenlerdir.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bu risklere karşı gerekli önlemleri almak ve çalışanları bilgilendirmekle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Korunma stratejilerinin temelinde hayvan sağlığının korunması, düzenli veteriner kontrolleri ve hastalık şüphesi olan hayvanların hızlıca izole edilmesi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hastalık taşıma potansiyeli olan hayvanlarla temasın sınırlandırılması, biyolojik risk yönetiminin en kritik adımlarından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Bulaşma Yolları ve Risk Faktörleri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Zoonotik etkenler insan vücuduna doğrudan temas, deri bütünlüğünün bozulması, solunum yoluyla aerosoller veya kontamine gıdaların sindirimi yoluyla bulaşabilir.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doğum işlemleri, süt sağımı veya kesim süreçleri gibi yüksek temas gerektiren işlerde bulaşma riski önemli ölçüde artış göstermektedir.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havalandırma yetersizliği, solunum yoluyla bulaşan hastalıkların kapalı alanlarda hızla yayılmasına zemin hazırlayabilmektedir.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Bulaşma yollarının analizi yapılarak, her bir süreç için risk seviyesi belirlenmeli ve bu risklere özel çalışma prosedürleri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Hayvan Davranışı: Kaçış Mesafesi ve Kör Nokta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Hayvanların kaçış mesafesi, kendilerini güvende hissettikleri minimum alandır; bu mesafeye girildiğinde hayvan savunma veya kaçış tepkisi göstererek ciddi risk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Kör nokta, hayvanın doğrudan arkasında kalan ve görmediği alandır; bu bölgeye habersiz girmek hayvanın ani tekme atmasına veya çarpmasına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Panik tepkisi, hayvanın korku anında kontrolsüzce hareket etmesidir; bu durum büyükbaş hayvanlarda ciddi yaralanmalara ve ezilme riskine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hayvan davranışlarını dikkate alarak güvenli çalışma alanları tasarlamak ve çalışanları bilgilendirmekle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Aşılama, Hijyen ve Sanitasyon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Hayvanların düzenli aşılanması, zoonotik hastalıkların kaynağında yok edilmesini sağlayan en etkili ve koruyucu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hijyen kurallarına uyum, özellikle çalışma bitiminde el ve yüz temizliğinin uygun dezenfektanlarla yapılması bulaşma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kullanılan ekipmanların, ahırların ve sağımhanelerin düzenli aralıklarla dezenfekte edilmesi, çevresel kontaminasyonu engellemek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işyeri temizliği ve hijyen planları yazılı hale getirilmeli ve çalışanların bu kurallara uyumu sürekli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Tanı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Hayvanlarda görülen iştahsızlık, yüksek ateş, öksürük veya anormal davranışlar, zoonotik hastalıkların ilk belirtileri olabilir ve hemen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periyodik sağlık kontrollerinin yapılması, olası bulaşmaların erken aşamada tespit edilerek tedavi sürecinin hızlı başlamasını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herhangi bir hastalık belirtisi gösteren çalışan, işyeri hekimine başvurmalı ve durumu işverenine vakit kaybetmeden bildirmelidir.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tanı süreçleri, hem bireysel sağlığı korumak hem de işletme genelinde kitlesel bir hastalık salgınını önlemek adına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işveren çalışanın riskle karşılaştığı her durumda uygun KKD'yi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Hayvancılık faaliyetlerinde eldiven, su geçirmeyen önlük, koruyucu maske ve gözlük kullanımı, biyolojik etkenlere karşı bariyer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temizliği, bakımı ve gerektiğinde yenisiyle değiştirilmesi işverenin yükümlülüğüdür ve ücretsiz sağlanır; çalışanın sorumluluğu ise KKD'yi doğru kullanmak, her kullanım öncesi kontrol etmek ve hasar/kusur tespit ettiğinde derhal işverene bildirmektir.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Kullanılacak olan ekipmanlar, yapılacak işin niteliğine ve maruz kalınabilecek hastalığın bulaşma yoluna göre İSG uzmanı tarafından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Hidrojen Sülfür (H2S) Gazı ve Havalandırma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Hidrojen sülfür (H2S), gübre çukurlarında organik maddelerin anaerobik ayrışmasıyla oluşan, çürük yumurta kokusuna sahip ve yüksek konsantrasyonlarda hızla ölüme yol açan zehirli bir gazdır.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kapalı veya yarı kapalı alanlarda yeterli doğal veya mekanik havalandırma sistemleri kurulması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gazın birikmesini engellemek için sürekli çalıştırılmalı ve çıkış noktaları gazın yoğunlaşma riskine karşı doğru hesaplanarak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havalandırma sistemlerinin periyodik bakımını yaptırmalı ve sistemin etkinliğini düzenli aralıklarla ölçüm yaparak kontrol altında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Koku Kaybı ve Yüksek Dozda Toksisite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H2S gazı düşük konsantrasyonlarda keskin bir kokuya sahip olsa da, yüksek dozlara maruz kalındığında koku sinirlerini felç ederek kişinin gazı algılamasını imkansız hale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Koku alma duyusunun kaybı (koku yorgunluğu), çalışanın ortamda tehlikeli bir gaz birikimi olduğunu anlamasını engeller ve bu durum ani bilinç kaybı ile sonuçlanabilir.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konsantrasyonlarda solunum sistemini doğrudan durdurabilen bu gaz, 6331 sayılı İş Sağlığı ve Güvenliği Kanunu kapsamında ciddi bir sağlık riski olarak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kokuya güvenmemeleri konusunda eğitilmeli ve gazın varlığını tespit etmek için sadece profesyonel ekipmanlara güvenmeleri gerektiği konusunda uyarılmalıdır.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Ölçüm Prosedürleri ve Ekipman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alanlara veya gübre çukurlarına girmeden önce, taşınabilir gaz dedektörleri ile ortam havası mutlaka ölçülmelidir; bu ölçüm, kapalı alan çalışması için işverenin risk değerlendirmesi kapsamında zorunlu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 kullanılmadan önce mutlaka kalibre edilmeli ve sensörlerin güncel durumu kontrol edilerek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ölçümü, ortamın sadece giriş noktasında değil, çukurun alt seviyelerine kadar farklı derinliklerde yapılmalıdır; çünkü H2S havadan ağır bir gazdır.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değerlerinin belirlenen sınır değerlerin üzerinde çıkması durumunda, içeriye giriş derhal yasaklanmalı ve havalandırma süreci tekrar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Alanlara Giriş İzin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alanlara girişler, 6331 sayılı İş Sağlığı ve Güvenliği Kanunu uyarınca yazılı bir izin sistemine bağlı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Giriş izni, ortam ölçümleri tamamlandıktan, gerekli KKD'ler (maske, emniyet kemeri) hazırlandıktan ve acil durum ekipleri bilgilendirildikten sonra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belgesinde, giriş yapacak kişilerin isimleri, giriş saati, yapılan ölçüm sonuçları ve ortamdaki tehlikeyi önleyici tedbirler açıkça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Yetkisiz girişlerin önlenmesi için kapalı alanların girişleri kilit altında tutulmalı ve uyarı levhaları ile işaretlenmelidir.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ve Kurtarma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kapalı alan kurtarma planları önceden hazırlanmalı ve düzenli aralıklarla tatbikatlar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İçerideki bir kazazedeyi kurtarmak için asla hazırlıksız şekilde içeriye girilmemelidir; bu durum kurtarıcının da kazazede olmasına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operasyonunda, dışarıda mutlaka en az bir gözlemci bulunmalı ve kurtarma ekipmanları (tripod, kurtarma kemeri)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durumda, 112 Acil Çağrı Merkezi'ne hızlı bildirim yapılmalı ve kurtarma ekibi gelene kadar ortamın havalandırılmasına devam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Pestisit ve İlaç Uygulamasında Temel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Pestisit ve ilaçların kullanımında etikette belirtilen dozaj oranlarına kesinlikle uyulmalı, gereğinden fazla ilaç kullanımı hem çevre kirliliğine hem de kalıntı riskine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öncesinde eldiven, maske, koruyucu gözlük ve önlükten oluşan kişisel koruyucu donanımlar (KKD) eksiksiz şekilde giyilmeli, işlem sonrası ekipmanlar temizlenerek uygun alanlarda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işveren sağlanan koruyucu donanımların kullanımını denetlemeli ve çalışanlara bu donanımların neden gerekli olduğu hakkında eğitim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İlaçlama esnasında yeme, içme veya sigara içme gibi davranışlardan kaçınılmalı, uygulama yapılan alanda yetkisiz kişilerin veya hayvanların bulunmadığından emin olunması hayati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Formu (SDS) Okuma ve Anlama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Zararlı Maddeler ve Karışımlara İlişkin Güvenlik Bilgi Formları Hakkında Yönetmelik uyarınca, her kimyasalın SDS belgesi işletmede kolay ulaşılabilir bir yerde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SDS içerisindeki tehlike sınıfları, ilk yardım önlemleri, yangınla mücadele yöntemleri ve kazara dökülme durumunda yapılacaklar maddeler halinde incelenerek çalışma planı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ürünün etiketindeki piktogramları ve uyarı işaretlerini okumayı bilmeli, özellikle kimyasalın toksik etkilerine karşı nasıl korunacaklarını bu formlar üzerinden öğrenmelidir.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Bilgi Formu bulunmayan veya içeriği okunamayan hiçbir kimyasal ürün, işletme içinde kullanılmamalı ve derhal tedarikçi firmadan güncel form talep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Ani Hareket ve Gürültü Riski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 insanlara göre yüksek frekanstaki sesleri duyabilir; ani gürültüler veya bağırmalar hayvanlarda ani stres ve ürkme tepkisi tetikleyerek kazalara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kol hareketleri veya hızlı yürüyüşler, hayvan tarafından tehdit olarak algılanır; bu durum hayvanın aniden yön değiştirmesine veya saldırganlaşmasına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metalik sesler veya ekipman gürültüleri minimize edilmelidir; gürültü kontrolü, hayvanların sakin kalmasını sağlayarak iş kazası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hayvanlarla çalışılan alanlarda gürültü seviyeleri kontrol altında tutulmalı ve çalışanlar ani hareketlerden kaçınmaları konusunda eğitilmelidir.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Hasat ve Sağım Öncesi Bekleme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 uygulanan hayvanların veya bitkisel ürünlerin, tüketilebilir hale gelmesi için mevzuatta belirtilen yasal bekleme sürelerine (arıntı süresi) kesinlikle uyulması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Bekleme süresi dolmadan yapılan kesim veya sağım işlemleri, insan sağlığını doğrudan tehdit eden ilaç kalıntılarına neden olmakta ve ciddi yasal yaptırımlara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İlaçlanan her hayvan veya alan için kayıt tutulmalı, bekleme süresi dolana kadar ilgili ürünlerin satışı veya tüketimi kati suretle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ve gıda güvenliği standartları çerçevesinde, bu sürelerin takibi işletme yöneticisinin sorumluluğunda olup, hata payı bırakılmaksızın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ve İlaçların Güvenli Depolanması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Pestisitler ve veteriner ilaçları, mutlaka orijinal ambalajlarında, ağızları kapalı şekilde ve kilitli, havalandırması olan ayrı bir depoda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alanına yetkisiz kişilerin ve çocukların girişi engellenmeli, alan üzerine kimyasal madde ikaz levhaları asılarak tehlikenin görünür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İlaçlar, yemlerden ve hayvanların barınma alanlarından uzak tutulmalı, birbirleriyle reaksiyona girebilecek kimyasallar aynı raflarda veya yakın bölgelerde depolanmamalıdır.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depolama alanlarında yangın söndürme ekipmanları hazır bulundurulmalı ve sızıntı durumuna karşı emici materyaller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Maruziyet ve İlk Yardım Müdahalesi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Kimyasallara maruz kalma durumunda (cilt teması, soluma veya yutma), en yakın sağlık kuruluşuna başvurmadan önce SDS formunda yazan ilk yardım adımları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Ciltle temas halinde, etkilenen bölge en az 15 dakika boyunca bol su ile yıkanmalı; göz teması varsa göz kapakları açık tutularak su ile temizlik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Soluma durumunda kişi derhal temiz havaya çıkarılmalı, solunum güçlüğü varsa vakit kaybetmeden ambulans çağrılmalı ve ilk yardım eğitimi almış personel tarafından müdahale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işyerinde meydana gelen her türlü maruziyet olayı, iş kazası kapsamında değerlendirilmeli ve kayıt altına alınarak bildirim süreçleri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Hijyen ve Sanitasyon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kapsamında, hayvancılık sektöründe çalışan personelin kişisel hijyen kurallarına tam uyumu, hem çalışan sağlığını hem de gıda güvenliğini korumak adına kritik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banyo yapmak, tırnakların kısa kesilmesi ve vücut temizliğine dikkat edilmesi, işletme genelindeki biyolojik risk faktörlerini doğrudan azaltan temel adımlardır.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temizlik ve sanitasyon prosedürlerinin uygulanması, hastalık etkenlerinin yayılmasını engelleyerek iş gücü verimliliğini artırmakta ve işletme hijyen kalitesini yükseltmektedir.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hijyen, sadece bireysel bir tercih değil, işletmenin genel biyogüvenlik politikalarının ayrılmaz bir parçası olarak görülmeli ve her çalışan tarafından benimsenmelidir.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El Yıkama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kapsamında el yıkama, hayvancılık tesislerinde çapraz bulaşmayı önleyen en etkili yöntemdir ve mutlaka işletme tarafından belirlenen el yıkama istasyonlarında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Eller, hayvanlarla temas öncesi ve sonrası, tuvalet kullanımından sonra, yemeklerden önce ve her türlü kirlenme durumunda, en az yirmi saniye boyunca uygun dezenfektan veya sabunla yıkanmalıdır.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yıkama prosedüründe parmak araları, tırnak dipleri ve el sırtı gibi genellikle atlanan bölgelerin temizliğine özellikle özen gösterilmeli, yıkama sonrası tek kullanımlık kağıt havlu ile kurulanmalıdır.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yönetimi, el yıkama istasyonlarının sürekliliğini sağlamakla ve gerekli temizlik malzemelerini her daim hazır bulundurmakla yükümlüdür; bu istasyonların temizliği periyodik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Kıyafetleri ve Ekipman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iş kıyafetleri dış kıyafetlerden tamamen ayrılmalı ve yalnızca çalışma alanlarında kullanılacak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 barınaklarında kullanılan botlar, önlükler ve diğer ekipmanlar, idari bölümlere veya yemek alanlarına asla sokulmamalı, bu ekipmanlar için belirlenen özel dolaplarda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Kirlenen iş kıyafetlerinin temizliği işletme tarafından sağlanmalı, evde yıkama gibi kontrolsüz süreçlerin önüne geçilerek hastalık etkenlerinin dış ortama taşınması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kıyafetlerinin hasar görmesi veya aşırı kirlenmesi durumunda, derhal yenisi ile değiştirilmeli ve uygun ekipman kullanımı konusunda tüm personele düzenli eğitim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Yeme-İçme Alanlarının Hijyenik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yeme-içme alanları, çalışma sahalarından izole edilmiş ve hijyenik koşullara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kıyafetleri ile yemekhaneye giriş yapmak kesinlikle yasaklanmalı, personel yemek öncesi ellerini yıkamalı ve yemek alanlarının temizliğini korumalıdır.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kuralları gereği, yemek artıkları uygun çöp kutularında toplanmalı ve haşere veya kemirgenlerin alana girişini önlemek için alanın düzenli temizliği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yemek alanlarında personel için yeterli havalandırma ve aydınlatma sağlamalı, ortamın sıcaklığı ve hijyeni sürekli denetlenerek çalışan sağlığı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Bulaş Riskini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çerçevesinde, hayvancılık işletmelerinde zoonotik hastalıkların yayılmasını önlemek için sıkı bir kontrol sistemi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Hayvanlardan insanlara geçebilecek hastalıkları engellemek için, hasta hayvanlarla temas eden personelin ekstra koruyucu ekipman kullanması ve temas sonrası dezenfeksiyon yapması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giriş ve çıkışlarında araç ve yaya dezenfeksiyon noktaları oluşturulmalı, dışarıdan gelen ziyaretçilerin işletme hijyen kurallarına uyumu sıkı bir şekilde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sağlık taramaları ve aşılamalar ile çalışanların bağışıklık düzeyleri korunmalı, olası bir bulaş durumunda uygulanacak acil durum prosedürleri tüm personele bildirilmelidir.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Karkas Yönetimi ve Bertaraf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Karkasların tesisten uzaklaştırılması, Atık Yönetimi Yönetmeliği kapsamında çevresel riskleri minimize edecek şekilde planlanmalıdır. İşletme, ölü hayvanları sızdırmaz ve kapalı konteynerlerde muhafaza ederek, bozulma ve koku oluşumunu engellemelidir.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Hayvansal atıkların depolanması sırasında, yer altı ve yer üstü sularına karışmaması için betonarme veya geçirimsiz zeminler kullanılmalıdır. Bu alanların drenaj sistemleri, sızıntı sularını toplayacak şekilde tasarlanmalı ve çevre kirliliği riski tamamen ortadan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bertaraf edilene kadar bekletildiği alanlar, yetkisiz kişilerin ve vahşi hayvanların erişiminden korunmalıdır. Bu bölgeler, düzenli olarak dezenfekte edilerek haşere ve kemirgenlerin üremesi engellenmeli, tesis genelinde hijyenik süreklilik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Karkas yönetimi, 6331 sayılı İş Sağlığı ve Güvenliği Kanunu çerçevesinde işçinin biyolojik risklere maruziyetini azaltacak önlemlerle yürütülmelidir. Çalışanlar, atık taşıma sürecinde mutlaka uygun kişisel koruyucu donanım (KKD) kullanarak doğrudan temas riskini minimize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Biyogüvenlik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Biyogüvenlik, tesis girişlerinden başlayarak hayvansal ürünlerin çıkışına kadar tüm operasyonel süreci kapsayan koruyucu önlemler bütünüdür. İşletme girişlerinde yer alan dezenfeksiyon havuzları ve ayak banyoları, dışarıdan gelebilecek patojenlerin tesise girişini engellemek için aktif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 içerisindeki bölümler arası geçişlerde, çapraz bulaşmayı önlemek adına farklı iş kıyafetleri ve ekipmanlar kullanılmalıdır. Özellikle hasta veya şüpheli hayvanların bulunduğu alanlar diğerlerinden izole edilerek, bu bölgelere erişim özel izin ve sıkı hijyen protokollerine bağlanmalıdır.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Biyogüvenlik planı, Atık Yönetimi Yönetmeliği ile uyumlu olarak her yıl güncellenmeli ve tüm çalışanlara periyodik eğitimlerle aktarılmalıdır. Eğitimlerde, patojenlerin yayılma yolları ve kişisel hijyenin önemi vurgulanarak, çalışanların farkındalık düzeyleri sürekli olarak yüksek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genelinde hava kalitesi ve toz yönetimi, biyolojik risklerin yayılmasını kontrol altına almak için kritik öneme sahiptir. Havalandırma sistemleri, temiz havayı kirli alandan uzaklaştıracak şekilde yapılandırılmalı ve filtreler düzenli aralıklarla temizlenerek sistemin etkinliği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Sürü Psikolojisi ve Grup Davranışları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 doğaları gereği sürü halinde hareket eder; sürüden ayrılan veya yalnız kalan hayvanlar daha stresli hissederek öngörülemez ve tehlikeli davranışlar sergileyebilir.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 içindeki lider hayvanın hareketi tüm grubu etkiler; liderin paniği tüm sürünün aynı anda hareketlenmesine ve sıkışmalara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Hayvanları hareket ettirirken sürünün doğal akışına uyum sağlamak önemlidir; zorlayıcı müdahaleler yerine lideri takip eden doğasını kullanmak daha güvenlidir.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ışığında, sürü yönetimi süreçlerinde risk değerlendirmesi yapılmalı ve hayvanların toplu tepkilerine karşı güvenli kaçış yolları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Lisanslı Bertaraf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Hayvansal atıkların bertarafı, Atık Yönetimi Yönetmeliği gereği yetkilendirilmiş lisanslı tesislerde gerçekleştirilmelidir. İşletme, kendi imkanlarıyla gömme veya yakma gibi kontrolsüz yöntemlere başvurmamalı, yasal yükümlülükleri yerine getiren profesyonel firmalarla sözleşme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Lisanslı bertaraf tesisleri ile çalışmak, atıkların çevre mevzuatına uygun şekilde işlenmesini garantilerken, işletmeyi olası idari para cezalarından korur. Atıkların tesise nakliyesi sırasında kullanılan araçlar, sızıntıya karşı dayanıklı ve gerekli hijyen sertifikalarına sahip olan araçlardan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Bertaraf süreci, atığın türüne (enfeksiyöz, genel, tehlikeli) göre sınıflandırılarak takip edilmelidir. Her atık grubu, yönetmelikte belirtilen özel taşıma ve işleme prosedürlerine tabi tutulmalı, bu süreçlerin her aşaması yasal standartlara uygunluk açısından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yönetimi, bertaraf edilen her atık miktarı için yetkili tesislerden onaylı imha belgelerini alarak dosyalamalıdır. Bu belgeler, denetimler sırasında sunulmak üzere saklanmalı ve atık yönetimi performansının yasal sınırlarla uyumu bu belgeler üzerinden kanıtlanmalıdır.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Bulaş Kontrolü ve Enfeksiyon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Bulaş kontrolü, işletme içerisinde enfeksiyonların yayılmasını önlemek amacıyla uygulanan sistematik bir hijyen stratejisidir. Özellikle hayvan hastalıklarının insana geçişini (zoonoz) önlemek için, hayvanla doğrudan temas eden ekipmanlar her kullanım sonrasında uygun kimyasal dezenfektanlarla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sırasında oluşan aerosoller veya tozlar, solunum yoluyla bulaşma riski taşıdığı için maske ve koruyucu gözlük kullanımı zorunludur. İşveren, 6331 sayılı Kanun uyarınca bu koruyucuların teknik özelliklerini ve kullanım sürelerini belirleyerek çalışanlara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Hastalık şüphesi olan hayvanların hızlıca tespit edilip karantinaya alınması, bulaş kontrolünün temel taşıdır. Karantina alanındaki atıklar, diğer sağlıklı hayvanların bulunduğu bölümlerden ayrı olarak toplanmalı ve imha süreci öncelikli olarak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Bulaş riskini azaltmak için kullanılan temizlik maddeleri ve dezenfektanlar, yüzeylerle uyumlu ve etkili konsantrasyonlarda seçilmelidir. Kimyasal maddelerin kullanımı sırasında, güvenlik bilgi formlarına (GBF) uyulmalı ve çalışanların kimyasala doğrudan teması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Raporlama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süreçlerinin şeffaf olması, Atık Yönetimi Yönetmeliği kapsamında detaylı kayıt tutulmasını zorunlu kılar. İşletme, üretilen atık miktarını, türünü, bertaraf yöntemini ve bertaraf tarihini içeren bir atık yönetim defteri tutarak güncel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denetim süreçlerinde işletmenin uyumluluğunu gösteren en önemli belgedir ve en az beş yıl süreyle arşivlenmelidir. Dijital kayıt sistemlerinin kullanımı, verilerin analiz edilmesini ve atık üretimindeki değişimlerin daha kolay takip edilmesini sağlayarak yönetim verimliliğini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meslek hastalığı şüphesi durumunda, atık yönetimi kayıtları bir kanıt niteliği taşır. Çalışanların atıkla temas süreçleri, eğitim kayıtları ve kullanılan KKD'lerin teslim belgeleri, 6331 sayılı Kanun çerçevesindeki yasal sorumlulukları kanıtlamak adına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sistemi, atıkların bertaraf edilme sıklığı ve maliyetlerini de içerecek şekilde geliştirilebilir. Bu veriler, işletmenin çevre koruma hedeflerine ulaşma başarısını ölçmek ve kaynakların daha verimli kullanılmasını sağlamak için yönetim tarafından düzenli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Traktör ve İş Makinesi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Traktör ve iş makinesi kullanımında en temel güvenlik önlemi, devrilme anında operatörü koruyan ROPS sistemidir; bu sistem mutlaka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kemeri, ani sarsıntı durumunda operatörün koltukta sabit kalmasını sağlayarak ölümcül yaralanmaları önleyen en kritik ekipmandır; İş Ekipmanlarının Kullanımında Sağlık ve Güvenlik Şartları Yönetmeliği gereği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kabini, dışarıdan gelebilecek cisimlere veya darbelere karşı dayanıklı olmalı; kabin camları her zaman temiz ve görüşü engellemeyecek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üzerindeki tüm ikaz etiketleri ve uyarı levhaları okunabilir olmalı; operatör, makineyi kullanmadan önce bu uyarıları dikkate alarak çalışma alanındaki riskleri analiz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Devrilme Koruması ve Eğimli Arazide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Hayvancılık işletmelerinde kullanılan traktörlerin devrilme riskini azaltmak için ağırlık merkezini düşürecek şekilde yükleme yapılmalı; özellikle engebeli ve eğimli arazilerde hız, devrilme riskini doğrudan artıran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arazilerde çalışma yapılırken ekipmanların konumu ve makinenin denge durumu sürekli kontrol edilmeli; İş Ekipmanlarının Kullanımında Sağlık ve Güvenlik Şartları Yönetmeliği uyarınca belirlenen güvenlik sınırları dışına çıkılmamalıdır.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Makinenin devrilmesi durumunda operatörün dışarı atlamaya çalışması, genellikle yaralanma veya ölümle sonuçlanan en büyük hatalardan biridir; ROPS sistemi ve kemer sayesinde makine içinde kalmak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yapılacak arazinin zemin durumu, toprak kayması veya çökme riski açısından önceden gözlemlenmeli; makinenin batabileceği veya dengesini kaybedebileceği yumuşak zeminlerde dikkatli manevra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Kuyruk Mili (PTO)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Kuyruk mili (PTO), traktörden aldığı gücü ekipmana ileten hareketli bir parçadır; bu milin dönüş hızı çok yüksek olduğundan, koruyucu mahfazası olmadan kullanılması ciddi uzuv kayıplarına ve ölümlere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hareketli parçaların tümü uygun koruyucularla kapatılmalı; PTO milinin koruyucusu eksik veya hasarlı olan hiçbir makine kesinlikle çalıştırılmamalıdır.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Kuyruk mili üzerinde bir işlem yapılması veya ekipman bağlantısının kontrol edilmesi gerektiğinde, mutlaka traktör motoru stop edilmeli ve kontak anahtarı operatörün üzerinde bulunmalıdır; anlık dalgınlıklar ciddi kazalara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Bol kıyafetler, sarkan ipler veya uzun saçlar kuyruk miline dolanma riski taşır; operatör, hareketli parçaların yakınında çalışırken vücuduna tam oturan iş kıyafetleri giymeli ve saçlarını korumalıdır.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Operatör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Traktör ve iş makineleri, sadece konu hakkında eğitim almış, sertifikalı ve yasal olarak yetkilendirilmiş kişiler tarafından kullanılmalıdır; ehliyetsiz veya eğitimsiz personelin makineyi kullanmasına izin vermek hem hukuki hem de insani açıdan büyük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 ekipmanlarının kullanımı konusunda çalışanlarına yeterli eğitim vermekle yükümlüdür; operatör ise aldığı eğitimi çalışma pratiğine yansıtarak güvenli çalışma kültürünü benimsemelidir.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makineyi kullanmaya başlamadan önce günlük kontrollerini yapmalı; frenler, direksiyon ve diğer güvenlik sistemlerinin çalıştığından emin olduktan sonra işe başlamalıdır.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Makineyi kullanırken dikkat dağınıklığına yol açabilecek telefon kullanımı veya başka işlerle meşgul olmak, kaza riskini artıran davranışlardır; operatörün tüm dikkati çalışma alanında ve makinede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ve ekipmanların uzun ömürlü ve güvenli olması için üretici talimatlarına uygun periyodik bakımlar zamanında yapılmalı; İş Ekipmanlarının Kullanımında Sağlık ve Güvenlik Şartları Yönetmeliği, bu kontrollerin kayıt altına alınmasını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bakımda yağ seviyeleri, lastik basınçları, ışıklandırma sistemleri ve fren mekanizmaları gözden geçirilmeli; olağan dışı bir ses veya titreşim hissedildiğinde makine derhal durdurularak uzman bir teknisyene kontrol ettirilmelidir.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esnasında makinenin aniden çalışmasını engellemek için gerekli güvenlik önlemleri alınmalı; elektrikli veya mekanik sistemlerde yapılacak müdahaleler yetkili personel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kontrolleri yapılmamış veya güvenlik donanımları devre dışı bırakılmış makinelerin kullanılması, iş kazalarının en yaygın nedenlerinden biridir; güvenli bir çalışma ortamı için bakım süreçleri asla ihmal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Sağım Ünitesi Bakımında İş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Sağım ünitelerinin periyodik bakımları, 6331 sayılı İş Sağlığı ve Güvenliği Kanunu kapsamında yetkili personel tarafından yapılmalıdır; bakım sırasında hareketli parçalar (vakum pompaları, pulsatorlar) tamamen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esnasında ekipmanların beklenmedik şekilde çalışmasını önlemek için uygun güvenlik önlemleri alınmalı ve tüm çalışanlar olası mekanik tehlikelere (sıkışma, çarpma) karşı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sırasında kullanılacak el aletlerinin uygunluğu kontrol edilmeli, hasarlı veya uygun olmayan ekipmanlarla müdahale edilmemeli; İşyeri Bina ve Eklentilerinde Alınacak Sağlık ve Güvenlik Önlemleri Hakkında Yönetmelik gereği alan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sonrası tüm koruyucuların yerlerine takıldığından emin olunmalı, test çalışmaları izole bir ortamda gerçekleştirilerek sistemin güvenli çalıştığı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ve Su Kaynaklı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Sağımhaneler, sürekli su ve nemin olduğu ortamlar olduğundan, Elektrik Kuvvetli Akım Tesisleri Yönetmeliği uyarınca tüm elektrik tesisatı suya karşı yalıtılmış ve topraklanmış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 kablolar ve prizler, su sıçramalarına karşı korumalı (IP dereceli) kutular içerisinde muhafaza edilmeli; açıkta kalan kablolar, elektrik çarpması riskine karşı düzenli olarak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veya temizlik sırasında elektrikli cihazların suyla doğrudan temas etmemesine dikkat edilmeli; ıslak zeminlerde çalışma yapılırken yalıtkan ayakkabı ve kişisel koruyucu donanımlar mutlaka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 bir elektrik kaçağı durumunda tesisin ana enerjisini kesecek kaçak akım röleleri periyodik olarak test edilmeli, arızalı olduğu tespit edilen güvenlik ekipmanları derhal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ve Sakin Yaklaşım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Sakin yaklaşım, hayvanın güvenini kazanmak için temeldir; yavaş ve kontrollü hareketler, hayvanın stres seviyesini düşürerek daha işbirlikçi olmasını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dili, hayvanla iletişimde en güçlü araçtır; dik duruş ve kendinden emin hareketler, hayvan üzerinde baskın ama güven verici bir etki bırakır.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 aradaki mesafeyi korumak ve ani temaslardan kaçınmak gerekir; temas kurulacaksa hayvanın sizi gördüğünden ve tepki vermediğinden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mevzuatına göre, çalışanlara hayvanlarla iletişimde stres yönetimi teknikleri uygulamalı olarak öğretilmeli ve güvenli çalışma kültürü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Düzenli Bakım ve Temizlik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Sağım ünitelerinin verimli çalışması için temizlik ve bakım, üretici talimatlarına göre periyodik olarak planlanmalı; bu işlemler 6331 sayılı İş Sağlığı ve Güvenliği Kanunu çerçevesinde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temizleyiciler kullanılırken, ürünlerin güvenlik bilgi formları (GBF) incelenmeli, çalışanlar kimyasal maruziyete karşı eldiven ve gözlük gibi kişisel koruyucu donanımlarını eksiksiz şekilde giymelidir.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temizliği sırasında oluşan atıklar, çevre ve iş sağlığı kurallarına uygun şekilde toplanmalı, temizlik sonrası ortamın kayganlaşmaması için gerekli drenaj kontrolleri titizlikle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temizlik faaliyetleri, sağım saatleri dışındaki boş zaman dilimlerinde gerçekleştirilmeli; çalışma alanı, diğer personel ve hayvan girişine karşı güvenli bir şekilde sınırlandırılmalıdır.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Kesme ve Kilitleme (LOTO)</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çalışmaları sırasında, ekipmanın enerjisinin tamamen kesilmesi amacıyla uygulanan Kilitleme-Etiketleme (LOTO) prosedürü, 6331 sayılı İş Sağlığı ve Güvenliği Kanunu'nun gerektirdiği temel bir güvenlik uygulamasıdır.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üzerinde çalışmaya başlamadan önce, tüm enerji kaynakları (elektrik, basınçlı hava, vakum) kapatılmalı, kilitlenmeli ve üzerine uyarı etiketi asılarak başkalarının enerjiyi açması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işlemi bizzat müdahale edecek personel tarafından gerçekleştirilmeli, her personelin kendine ait kişisel kilidi bulunmalı ve bakım bitmeden kilitler asla sökülmemelidir.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süreci, ekipman üzerindeki tüm potansiyel enerjilerin (statik elektrik, basınç) boşaltılmasını da kapsamalı; sistemin gerçekten enerjisiz olduğu test edilmeden çalışma başlatılmamalıdır.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Hijyen Standartları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Sağım ünitelerinde hijyenin sağlanması, sadece ürün kalitesi için değil, çalışanların zoonotik hastalıklardan (hayvandan insana geçen) korunması açısından da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periyodik sağlık muayeneleri, yaptıkları işin risklerine uygun şekilde düzenli olarak yapılmalı; olası meslek hastalıkları veya bulaşıcı hastalık belirtileri erkenden tespit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hijyen kurallarına uyulmalı; çalışma alanında yemek yemek veya sigara içmek yasaklanmalı, el yıkama üniteleri ve dezenfektanlar her zaman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sağımhane ortamı düzenli havalandırılmalı, toz ve nemin çalışan sağlığı üzerindeki olumsuz etkileri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Hareketli Parça ve Kayış Koruyucularının Temelleri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Emniyeti Yönetmeliği uyarınca, hareketli parçalar ve kayış-kasnak sistemleri, çalışanların temasını tamamen engelleyecek şekilde sabit muhafazalarla donatılmalıdır; bu koruyucular parçaların kopması veya yerinden çıkması durumunda oluşabilecek riskleri de minimize etmeyi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Kayış ve kasnak sistemleri, hayvancılık işletmelerindeki yem karma makineleri veya süt sağım sistemlerinde en sık karşılaşılan mekanik tehlike kaynaklarıdır; bu nedenle hareketli aksamın üzerine yerleştirilen koruyucular kolayca çıkarılamayacak şekilde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parçaların etrafındaki koruyucular, ekipmanın çalışma prensibine uygun olarak tasarlanmalı ve sadece bakım veya onarım durumlarında yetkili personel tarafından sökülmelidir; muhafazasız hiçbir makine kesinlikle çalıştırılmamalıdır.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sistemlerin tasarımı, çalışma ortamındaki toz ve nemden etkilenmeyecek dayanıklılıkta olmalı; ekipman üzerindeki hareketli parçaların hızı ve gücü dikkate alınarak yüksek mukavemetli malzemelerden üretilmelidir.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Muhafaza Sistemlerinin Sürekli ve Doğru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makine üzerindeki muhafazalar operasyonel süreç boyunca takılı kalmalıdır; muhafazaların çıkarılması veya devre dışı bırakılması iş kazalarına davetiye çıkaran en kritik güvensiz davranıştır.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muhafazaların yerinde olup olmadığı günlük çalışma öncesi kontrol listeleri ile denetlenmeli; kırık, deforme olmuş veya eksik muhafazaya sahip ekipmanlar derhal kullanım dışı bırakılarak arıza bildiriminde bulunulmalıdır.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 sistemleri, çalışanların makineye müdahalesini sınırlayacak şekilde tasarlanmış olup, sistemin çalışması sırasında içeriye el veya başka bir nesne sokulmasını fiziksel olarak imkansız hale getirmelidir.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sonrası sökülen muhafazaların tekrar takılmaması, iş kazalarının en yaygın nedenlerinden biridir; bakım sorumlusu, makineyi operasyona almadan önce tüm güvenlik kapaklarının kilitlendiğinden emin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Bol Giysi ve Takı Kullanımının Yarattığı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parçaların bulunduğu alanlarda çalışırken bol giysiler, sallanan kollar, atkı veya kravat gibi aksesuarlar dönen aksama dolanarak ciddi yaralanmalara ve uzuv kayıplarına yol açabilir; bu tür giysiler makine tarafından yakalanma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Parmaklarda bulunan yüzükler, bileklikler veya boyunda asılı duran kolyeler, dönen şaftlara veya kayışlara takılarak çalışanın makineye çekilmesine neden olabilir; bu sebeple makine operatörlerinin kişisel takılarını işe başlamadan önce çıkarması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kapsamında, hareketli parçalarla çalışan personelin vücuda tam oturan, takılma riski olmayan iş kıyafetleri giymesi sağlanmalıdır; iş önlüğü veya tulumun yırtık kısımları da tehlike yaratabilir.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saçlarının uzun olması durumunda saçlarını toplamalı veya koruyucu başlık/bone kullanmalıdır; bu basit önlemler, dönen parçaların saçı yakalaması sonucu oluşabilecek saçlı deri kopması gibi ağır kazaları önlemektedir.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Sıkışma Tehlikesi ve Acil Durum Müdahalesi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Sıkışma tehlikesi, vücudun herhangi bir kısmının makinenin hareketli iki parçası arasında veya sabit bir parça ile hareketli parça arasında kalması durumudur; bu durum genellikle anlık dikkatsizlik veya yetersiz koruyucu kullanımı sonucu meydana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makineyi anında durdurabilmek için tüm operatörlerin acil durdurma butonlarının yerini bilmesi ve bu butonların her zaman erişilebilir olması gerekir; acil durdurma mekanizmaları düzenli aralıklarla test edilerek çalışır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Sıkışma anında makineye müdahale eden diğer çalışanlar, öncelikle makinenin enerjisini kesmeli ve güvenlik prosedürlerini takip etmelidir; bilinçsizce yapılan müdahaleler, sıkışan kişinin daha fazla zarar görmesine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Hayvancılık işletmelerinde kullanılan büyük makinelerin etrafında acil kaçış yolları açık bırakılmalı ve makine durdurulduğunda enerjinin tekrar gelmemesi için enerji kilitleme (LOTO) prosedürleri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Bakım ve Güvenlik Denetimleri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hareketli parçaların ve koruyucuların periyodik kontrolleri, yetkili teknik personel tarafından belirlenen takvim doğrultusunda titizlikle yapılmalıdır; bu kontroller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Kayışların gerginliği, kasnakların durumu ve hareketli parçaların yağlanması gibi bakım işlemleri, makine tamamen durdurulmuş ve enerji kesilmiş durumdayken gerçekleştirilmeli; bakım sırasında makinenin beklenmedik şekilde çalışması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İşletmedeki risk değerlendirmesi sonuçlarına göre, hareketli parçalarla ilgili belirlenen riskler güncellenmeli ve çalışanlara periyodik olarak güvenlik eğitimleri verilmelidir; çalışanların makine üzerindeki teknik değişiklikleri bildirmesi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denetimleri sırasında, koruyucuların üzerinde herhangi bir delik, çatlak veya gevşek cıvata olup olmadığı gözle kontrol edilmeli; tespit edilen her türlü güvensiz durum, işletme yönetimine yazılı olarak rapor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Nemli ve Tozlu Ortamlarda Elektrik Tesisatı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Hayvancılık işletmeleri, yüksek nem ve toz seviyesi nedeniyle elektrikli ekipmanlar için zorlu çalışma ortamlarıdır; Elektrik İç Tesisleri Yönetmeliği gereği, bu alanlarda kullanılacak tesisatın çevresel etkilere karşı yalıtılmış ve korumalı olması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kanalları ve bağlantı kutuları, toz birikmesini engelleyecek şekilde kapalı ve sızdırmaz yapıda seçilmelidir; açıkta bırakılan kablolar zamanla nemden korozyona uğrayarak kısa devre riski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 hayvanların doğrudan temas edemeyeceği veya su sıçramalarına maruz kalmayacağı bölümlerde konumlandırılmalıdır; panoların kilitli olması ve sadece yetkili personel tarafından erişilmesi güvenlik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yüksek nem, elektriksel iletkenliği artırarak kaçak akım riskini yükseltir; bu nedenle tüm tesisatın düzenli aralıklarla nemin yarattığı oksitlenme ve korozyon etkilerine karşı kontrol edilmesi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Elektrikli Ekipmanlarda IP Koruma Sınıfları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ve Elektrik İç Tesisleri Yönetmeliği (TS EN 60529 – IP kodu) uyarınca, hayvancılık tesislerinde kullanılan tüm elektrikli cihazlar, ortamın toz ve su yoğunluğuna uygun IP (Ingress Protection) sınıfına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IP koruma sınıfının ilk rakamı katı cisimlere karşı korumayı, ikinci rakamı ise su sızdırmazlığını temsil eder; işletme içerisindeki yıkama alanlarında en az IP65 seviyesinde ekipman tercih edilmesi, operasyonel güvenliği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yapılırken, sadece maliyet odaklı değil, cihazın maruz kalacağı çevresel zorluklar göz önünde bulundurulmalıdır; yanlış IP sınıfına sahip cihazlar, temizlik sırasında su alarak ciddi kazalara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üzerindeki IP etiketleri zamanla silinebilir; bu yüzden cihazların teknik dokümanları ve kullanım kılavuzları bir merkezde dosyalanmalı, denetimlerde bu belgeler üzerinden koruma sınıfları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Gözlem ve Durumsal Farkındalık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Gözlem, hayvanın vücut dilini okuma becerisini içerir; kulakların pozisyonu, kuyruk hareketi ve gözler, hayvanın ruh hali hakkında kritik ipuçları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Rutin gözlemler sayesinde alışılmadık davranışlar erkenden fark edilebilir; bu durum, olası bir kazayı veya saldırganlığı önceden sezerek tedbir almanızı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değişimler hayvanları tedirgin edebilir; yeni gelen bir kişi veya değişen ekipman, gözlem sürecinde özel dikkat gerektiren risk faktörleridir.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uyarınca, işyerinde risklerin sürekli izlenmesi esastır; çalışanların hayvan davranışlarını gözlemleyip raporlaması, güvenli çalışma ortamı için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RCD ve Topraklama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Yönetmeliği'ne göre, hayvancılık tesislerinde bulunan tüm metalik gövdeli makineler (sağım üniteleri, yem karma makineleri) etkin bir şekilde topraklanmalı ve hata akımlarına karşı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 (RCD), devredeki akım dengesizliğini milisaniyeler içinde tespit ederek elektriği keser ve insan veya hayvan hayatını kurtarır; bu rölelerin her ay test butonları ile manuel olarak kontrol edilmesi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ölçümleri, yetkili elektrik mühendisleri tarafından yıllık periyotlarla yapılmalı ve ölçüm raporları iş güvenliği dosyasında muhafaza edilmelidir; direnç değerlerinin yüksek çıkması, topraklama hattının işlevsiz olduğunu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çubuklarının çevresi, korozyonu önlemek için düzenli olarak kontrol edilmeli ve toprak direncinin mevsimsel değişimlerden etkilenmediğinden emin olunmalıdır; direnci artan topraklama hatları, elektrik kaçaklarında gerilimin gövdede kalmasına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Kemirgenlerin Elektrik Tesisatına Zararları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işyerindeki tüm tehlikeleri öngörmekle yükümlüdür; hayvancılık tesislerinde sık görülen kemirgenler, elektrik kablolarının yalıtkan kısımlarını kemirerek çıplak iletkenlerin birbirine temas etmesine ve yangınlara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kanalları ve pano girişleri, kemirgenlerin geçişini engelleyecek şekilde tel örgü veya uygun dolgu malzemeleri ile kapatılmalıdır; kemirgenlerin yuvalanabileceği karanlık ve kuytu bölgeler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izolelerinde görülen diş izleri veya kablo parçalanmaları, ciddi bir elektriksel risk uyarısıdır; bu bölgeler derhal profesyonelce onarılmalı ve kemirgen giriş noktaları kalıcı olarak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genelinde uygulanan haşere ve kemirgen kontrol programları, sadece hijyen sağlamakla kalmaz, aynı zamanda tesisatın fiziksel bütünlüğünü koruyarak elektrik güvenliğine doğrudan katkıda bulunur; bu süreçler İSG planının bir parçası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Tesisatında Periyodik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tesisatın güvenli işletimi için planlı bakım programları uygulanmalı; tüm bağlantı noktaları, gevşeme ve ısınma belirtilerine karşı periyodik olarak termal kameralar veya elle muayene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 sırasında kullanılan ölçü aletlerinin kalibrasyonlu olması, elektriksel verilerin doğruluğunu sağlar; bakım kayıtları, yapılan işlemler, tespit edilen arızalar ve onarımlar detaylı bir şekilde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çalışmaları sırasında enerji kesilmeli ve kilitli etiketleme (LOTO - Lockout/Tagout) prosedürleri uygulanmalıdır; enerjisi kesilmeden yapılan müdahaleler, çalışanlar için doğrudan ölümcül kaza riski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planları sadece arıza giderme odaklı değil, önleyici faaliyetleri de kapsamalıdır; tesisatın ömrünü uzatan bu yaklaşım, işletme verimliliğini artırırken elektrik kaynaklı kaza olasılığını minimize eder ve yasal uyumluluğu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Hayvancılık Ekipmanlarında LOTO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ve Etiketleme (LOTO), bakım ve onarım sırasında ekipmanların beklenmedik şekilde çalışmasını önlemek için uygulanan kritik bir güvenlik prosedürüdür. Bu sistem, enerji kaynaklarının fiziksel olarak kesilmesini ve kilitlenmesini sağlayarak kazaları engellemeyi hedefler; İş Ekipmanlarının Kullanımında Sağlık ve Güvenlik Şartları Yönetmeliği gereği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yalnızca eğitimli ve yetkili personel tarafından uygulanmalı; ekipman üzerindeki tüm enerji türleri (elektrik, mekanik, hidrolik) dikkate alınmalıdır. Hayvancılık tesislerindeki yem karma makineleri, süt sağım üniteleri ve havalandırma sistemleri gibi yüksek riskli alanlarda LOTO kullanımı hayat kurtarıcıdır.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prosedürleri, iş kazalarını minimize etmek için bir tercih değil, yasal bir zorunluluktur; işletmeler bu konuda yazılı talimatlar oluşturmalı ve çalışanlara uygulamalı eğitimler vermelidir. Güvenli bir çalışma ortamı için ekipmanların güvenli duruşa getirilmesi, bakım sonrası tekrar devreye alma süreçlerinin de kontrollü bir şekilde yürütülmesini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İzolasyonunun Teknik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izolasyonu, ekipmanın bakım öncesinde tüm güç kaynaklarından (elektrik panoları, vana sistemleri, basınçlı hava hatları) tamamen ayrıştırılması sürecidir. İzolasyon işlemi, ekipmanın enerjisiz kaldığından emin olunacak şekilde güvenli bir noktadan yapılmalı ve enerji akışının sürekliliği fiziksel olarak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enerjisi için devre kesiciler veya ayırıcılar kullanılmalı; mekanik enerji için ise dişli sistemleri veya kayışlar sabitlenmelidir. Hayvancılık tesislerinde bulunan otomatik besleme hatları ve hidrolik sistemlerde, artık enerjinin (birikmiş basınç veya ağırlık) boşaltılması da izolasyonun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işlemi, ekipmanın üzerinde yer alan enerji kesme noktalarının net bir şekilde tanımlanmasını gerektirir; bu noktalar işletme genelinde etiketlenmelidir. İzolasyonun doğruluğu, sadece enerjiyi kesmekle değil, sistemin tamamen durduğunun teyit edilmesiyle tamamlanır.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Kilit ve Etiketleme Ekipmanlarının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 ve etiketleme ekipmanları, enerji kesme noktalarının yetkisiz kişilerce tekrar açılmasını önleyen fiziksel korumalardır; kişisel kilitler, kilit istasyonları ve uyarı etiketleri bu sistemin temel bileşenleridir. Her çalışanın kendine özel, üzerinde ismi bulunan bir kilidi olmalı ve bu kilidi sadece kendisi açabilmelidir.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bakımın neden yapıldığını, kimin yaptığını ve ne zaman biteceğini belirten uyarı levhalarıdır; etiketler, kilit takılamayan durumlarda geçici bir güvenlik önlemi olarak kullanılabilir ancak kilit kadar yüksek koruma sağlamaz. Çoklu bakım işlemlerinde, birden fazla kilit takılabilen çoklu kilit adaptörleri (hasp) kullanılmalı ve her çalışan kendi kilidini bu adaptöre bağlamalıdır.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ekipmanların düzenli bakımı ve hasar görmüş kilitlerin derhal yenilenmesi işletme yönetiminin sorumluluğundadır; kilitlerin kaybolması veya uygunsuz kullanımı ciddi güvenlik zafiyetlerine yol açar. Kilit ve etiketler, sadece güvenlik amacıyla kullanılmalı; başka bir iş için asla ödünç alınmamalı veya başka bir amaçla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Öncesi Doğrulama ve Sıfır Enerji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kilitlendikten ve etiketlendikten sonra, sistemde hiç enerji kalmadığını doğrulamak için 'sıfır enerji' testi yapılmalıdır; bu test, bakım başlamadan önceki en son ve en kritik adımdır. Ekipmanın başlatma düğmesine basılarak veya uygun ölçüm cihazları (voltmetre, manometre) kullanılarak enerjinin gerçekten kesildiği kanıtlanmalıdır.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işlemi sırasında, ekipmanın bulunduğu ortamda başka bir enerji kaynağının (yedek güç sistemleri, jeneratörler) devreye girmediğinden emin olunmalıdır; bu süreçte tüm çalışanların alandan uzaklaştığı teyit edilmelidir. Eğer test sırasında ekipman herhangi bir tepki veriyorsa, izolasyonun hatalı olduğu kabul edilmeli ve bakım çalışması derhal durdurularak sistem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sadece yetkili bakım sorumlusu tarafından yapılmalı ve sonuçlar yazılı olarak kaydedilmelidir; bu kayıtlar, olası bir denetimde işletmenin güvenlik standartlarına uyumunu belgelemek için kullanılır. Sıfır enerji kontrolü, bakım sürecindeki 'güvenli çalışma' garantisidir.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LOTO Prosedürlerinin İşletme İçinde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prosedürleri, işletmenin genel İSG politikasıyla entegre edilmeli ve tüm bakım personeline yönelik düzenli eğitimler verilmelidir; eğitimler, hem teorik hem de uygulamalı olarak tekrarlanmalıdır. Süreçlerin etkinliğini ölçmek için düzenli iç denetimler yapılmalı ve prosedürlerin sahada tam olarak uygulanıp uygulanmadığı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her makine için özel olarak hazırlanmış LOTO kılavuzlarını içermelidir; bu kılavuzlar, o ekipmana özel enerji kesme noktalarını ve test prosedürlerini görsel olarak göstermelidir. Prosedürlerde yapılan herhangi bir değişiklik, tüm ilgili personele duyurulmalı ve güncel kılavuzlar bakım alanlarında kolayca ulaşılabilecek yerlerde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yönetimi, çalışanlardan gelen geri bildirimleri değerlendirerek güvenlik süreçlerini sürekli iyileştirmeli ve LOTO kültürünün yerleşmesini sağlamalıdır; bu yaklaşım, kazaların önlenmesinde en güçlü savunma hattıdır. Güvenlik kültürü, ancak kuralların tavizsiz uygulanması ve çalışanların sürece aktif katılımı ile mümkündür.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Yem ve Balya Taşıma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Yem çuvalları ve balyalar taşınırken yükün ağırlığına göre uygun kavrama noktaları belirlenmeli, yük vücut ağırlık merkezine yakın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yükün fiziksel özellikleri (boyut, kayganlık) değerlendirilerek güvenli bir tutuş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bükülmelerden ve vücudu döndürme hareketlerinden kaçınılmalı, yük doğrudan taşınacağı yöne doğru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Yem çuvalları gibi ağır yükler taşınırken, görüşü engelleyecek kadar yüksek istifleme yapmaktan kesinlikle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Omurga Sağlığı İçin Dizden Kaldırma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yerden kaldırırken belden eğilmek yerine dizler bükülmeli, çömelme pozisyonu alınarak kuvvet bacak kaslarından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Sırtın dik tutulması, omurga üzerine binen yükü azaltarak bel fıtığı gibi meslek hastalıklarının önüne geçilmesini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vücuda mümkün olduğunca yakın tutulmalı; kollar gergin değil, vücuda yapışık bir şekilde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kaldırırken aniden doğrulmak yerine, kontrollü ve kademeli bir şekilde bacak gücü kullanılarak ayağa kalkılmalıdır.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Zapt Etme ve Ekipman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Hayvanların güvenli zapt edilmesi, hem çalışanın hem de hayvanın sağlığı için temel bir gerekliliktir. İş Ekipmanlarının Kullanımında Sağlık ve Güvenlik Şartları Yönetmeliği çerçevesinde, kullanılan tüm zapt etme ekipmanları standartlara uygun ve bakımlı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tutma noktaları, hayvanın hareket alanını kısıtlayarak ani kaçışları önlemek amacıyla stratejik olarak seçilmelidir. Hayvanın baş ve gövdesinin sabitlenmesi, yapılacak tıbbi müdahale veya bakım işlemlerinde riskleri minimize eden en önemli teknik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hayvanın türüne, boyutuna ve fiziksel özelliklerine göre özelleştirilmelidir. Yanlış boyutta veya hatalı tasarlanmış ekipmanlar, hayvanda stres artışına ve ekipman kırılmalarına yol açarak ciddi iş kazalarını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Zapt etme işlemi sırasında hayvanın yatışma süresi dikkate alınmalı ve ani hareketlerden kaçınılmalıdır. Hayvanın sakinleşmesi için gerekli ortamın sağlanması, zapt etme işleminin başarıyla ve güvenle sonuçlanmasını garantileyen temel bir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Taşımada Yardımcı Ekipman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arabaları ve taşıma platformları, manuel taşımanın neden olduğu kas-iskelet sistemi hastalıklarını önlemede en etkili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Yardımcı araç kullanımı, 6331 sayılı İş Sağlığı ve Güvenliği Kanunu'nun kontrol hiyerarşisi prensiplerine göre öncelikli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el arabasının tekerlekleri ve denge mekanizması düzenli kontrol edilerek, yükün devrilmemesi için sabitleme aparatları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 zemin yapısına uygun tekerlek sistemine sahip olmalı ve çalışanlar araç kullanımı konusunda eğitimli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Halinde Yük Taşıma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ağır olan yem balyaları veya ekipmanlar, tek başına kaldırmak yerine mutlaka ekip çalışması ile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halinde taşımada, herkesin aynı anda hareket etmesi ve koordinasyon sağlaması için bir işaretçi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ekip üyeleri arasında dengeli dağıtılmalı, boy farkı olan çalışanların aynı yükü taşıması risk oluşturabileceği için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içinde iletişim kopukluğu kazalara yol açabileceğinden, taşıma süreci boyunca sözlü iletişim kesintisiz sürdürülmelidir.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Elle Taşıma İşlerinde Yasal Limitler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Yönetmeliği'ne göre, çalışanların taşıyabileceği yük miktarı fiziksel kapasitelerine uygun olarak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taşınan yükler için işveren risk değerlendirmesi yapmalı; yükün ağırlığı, taşıma sıklığı, mesafe ve çalışanın sağlık gözetimi verileri birlikte değerlendirilerek uygun taşıma koşulları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kadar, gün içinde kaç kez taşındığı ve hangi mesafeye taşındığı da toplam yorgunluğu artırdığı için limitler bu kapsamda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Riskin kabul edilemez düzeye ulaştığı durumlarda öncelikle mekanik taşıma yöntemlerine geçilmesi, mümkün olmadığında yükün küçültülmesi gibi önlemlerin alınması yasal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Tekrarlı Hareketler ve Kas İskelet Sistemi Rahatsızlıkları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hareketler, aynı kas grubunun sürekli aynı tempoda çalışması sonucu kas ve iskelet sistemi rahatsızlıklarına (KİSR) yol açar. 6331 sayılı İş Sağlığı ve Güvenliği Kanunu, işverene ergonomik riskleri azaltma ve sağlıklı çalışma ortamı sağlama sorumluluğu yükler.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Hayvancılıkta sağım, yemleme ve temizlik gibi işler, sürekli tekrarlanan el ve kol hareketlerini içerir. Bu durum tendinit, karpal tünel sendromu ve bel fıtığı gibi kronik rahatsızlıkların temel nedenidir.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 iskelet sistemi üzerindeki yükü belirleyen faktörler; hareketin sıklığı, uygulanan kuvvetin şiddeti ve vücudun çalışma pozisyonudur. Ergonomik düzenlemeler yapılmadığında işçilerde ciddi kas yorgunluğu ve doku hasarı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teşhis ve önleyici yaklaşımlar, hayvancılık çalışanlarında meslek hastalıklarının önlenmesinde kritiktir. İşyerlerinde risk değerlendirmesi yapılırken, tekrarlı hareketlerin yoğun olduğu alanlar öncelikli olarak ele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Sağım ve Yemleme Süreçlerinde Fiziksel Yükler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Sağım işlemi sırasında hayvanın seviyesine göre eğilmek veya uzun süre ayakta kalmak, bel ve sırt bölgesine aşırı yük bindirir. İlgili İSG mevzuatı gereği, çalışma alanları çalışanın boyuna uygun şekilde ergonomik olarak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Yemleme ve ot taşıma gibi manuel taşıma işleri, omurgaya binen ağırlığı artırarak ani bel incinmelerine yol açabilir. Mümkün olduğunda mekanik taşıma araçları kullanılmalı, el ile taşıma zorunlu ise doğru kaldırma teknikleri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Hayvanların hareketlerini kontrol etmek için uygulanan ani çekme veya itme hareketleri, omuz ve el bileği eklemlerine yüksek stres bindirir. Çalışanların, hayvanları yönlendirirken vücut mekaniklerini koruyacak güvenli duruş pozisyonlarını öğrenmeleri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tekrarlanan bu fiziksel görevler, kas yorgunluğuna ve zamanla kalıcı doku hasarına neden olur. İşveren, çalışma temposunu çalışanların fiziksel kapasitesini aşmayacak şekilde planlamalıdır.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Rotasyonu ve Görev Çeşitliliği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çalışanın sürekli aynı kas grubunu kullanmasını engelleyerek yorgunluğu dağıtır. Bir çalışanın sağım işinden sonra yemleme veya temizlik gibi farklı kas gruplarını çalıştıran bir göreve geçmesi, kas iskelet sistemi üzerindeki kümülatif yükü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çeşitliliği, sadece fiziksel rahatlamayı sağlamakla kalmaz, aynı zamanda çalışanın zihinsel dikkatini de canlı tutar. İlgili İSG mevzuatı, iş organizasyonunun çalışan sağlığını koruyacak şekilde çeşitlendirilmesini teşvik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planı yapılırken, çalışanların yetkinlikleri ve görevlerin fiziksel ağırlıkları göz önünde bulundurulmalıdır. Adil bir iş paylaşımı, hem verimliliği artırır hem de belirli bir çalışanın aşırı yıpranmasını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uygulaması, monotonluğu azaltarak iş kazası risklerini de düşürür. Sürekli aynı hareketlerin yapılması, dikkatin azalmasına ve güvenli olmayan davranışlara sebep olabileceği için rotasyon bir İSG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Düzeni ve Yorgunluk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molaları, kasların toparlanması ve metabolik atıkların vücuttan uzaklaştırılması için hayati öneme sahiptir. 6331 sayılı Kanun çerçevesinde, yoğun fiziksel aktivite gerektiren işlerde yeterli mola süreleri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 sadece oturmak değil, vücudun duruş pozisyonunu değiştirmek ve kan dolaşımını rahatlatmak için fırsattır. Uzun süreli ayakta yapılan işlerde, kısa ve sık molalar uzun süreli tek moladan daha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molalarını iş alanından uzak, temiz ve rahat bir ortamda geçirmeleri zihinsel yorgunluğu da önler. Yorgun bir çalışan, hata yapmaya ve iş kazasına uğramaya daha yatkındır; bu nedenle mola yönetimi bir güvenlik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mola düzenini üretim hedeflerine göre değil, çalışan sağlığını koruyacak şekilde yapılandırmalıdır. Mola sürelerinin takibi ve çalışanların bu süreleri kullanmaya teşvik edilmesi, işyerinde güvenlik kültürünün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Egzersiz ve Esneme Hareketleri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öncesi ve sonrası yapılan basit esneme egzersizleri, kasların esnekliğini artırarak yaralanma riskini azaltır. İlgili İSG mevzuatı, işe başlamadan önce kasların ısındırılmasını ve eklemlerin hareket ettirilmesini önermektedir.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Boyun, omuz, sırt ve bel bölgelerine odaklanan düzenli egzersizler, KİSR gelişimini ciddi oranda yavaşlatır. Bu hareketlerin kısa sürede yapılabilecek, ekipman gerektirmeyen ve kolay uygulanabilir olması sürdürülebilirlik açısından önemlidir.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içinde egzersizlerin nasıl yapılacağını gösteren basit görsel talimatlar veya posterler bulundurulmalıdır. Çalışanların bu egzersizleri bir alışkanlık haline getirmesi, uzun vadede meslek hastalığı görülme sıklığını azaltacaktır.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 uygulamaları, sadece fiziksel bir hazırlık değil, aynı zamanda işverenin çalışan sağlığına verdiği değerin bir göstergesidir. Düzenli egzersiz yapan bir işgücü, daha az devamsızlık yapar ve işine daha odaklı çalışır.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Hayvancılık İşletmelerinde Zemin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Hayvancılık işletmelerinde zeminler, gübre, yem artıkları ve su birikintileri nedeniyle sürekli kaygan bir yapıdadır; bu durum çalışanlar için ciddi kayma ve düşme riskleri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zeminlerin güvenli ve uygun nitelikte olması sağlanmalıdır; kaygan zeminlerde çalışma yapmak, kas ve iskelet sistemi yaralanmalarına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riskleri azaltmak için zeminlerin sürekli temiz tutulması ve drenaj sistemlerinin etkin çalışması hayati öneme sahiptir; durgun su veya gübre birikintilerine karşı düzenli kontroller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Kişisel Koruyucu Donanım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Kaygan ve pürüzlü zeminlerde çalışan personelin, kaymaz tabanlı ve su geçirmez güvenlik botları kullanması zorunludur; bu botlar, zemine güçlü tutunma sağlayarak düşme riskini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kişisel koruyucu donanımı ücretsiz sağlamak ve kullanımını denetlemekle yükümlüdür; yanlış donanım seçimi, kaza riskini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 seçimi yapılırken zeminin türüne ve maruz kalınan kimyasal veya organik maddelere dikkat edilmelidir; tabanların düzenli olarak temizlenmesi, tutunma özelliğinin korunması için gereklidir.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Hayvan Davranışları: Tekme ve Boynuz Mesafesi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Büyükbaş hayvanlarla çalışırken kör noktaların ve tehlike bölgelerinin bilinmesi hayati önem taşır. Hayvanın doğrudan arkası, özellikle tekme atabileceği bir tehlike bölgesidir ve bu alanda çalışmaktan kaçınmak kaza riskini önemli ölçüde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Boynuzlu hayvanlar, ani baş hareketleriyle ciddi yaralanmalara neden olabilir. Çalışanlar, hayvanın baş hareketlerini sınırlayan zapt düzeneklerini kullanmalı ve hayvanın boynuz mesafesine girmeden işlemleri uzaktan veya koruyucu bariyerler arkasından gerçekleştirmelidir.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Hayvanın vücut dilini okumak, yaklaşan bir saldırıyı önceden sezmek için gereklidir. Kuyruk sallama, kulak pozisyonu veya huzursuz hareketler, hayvanın savunmaya geçtiğinin işareti olabilir ve bu durumda müdahale süreci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Hayvanın yanına yaklaşırken her zaman sesli uyarı verilmeli ve hayvanın sizi fark etmesi sağlanmalıdır. Ani ve sessiz yaklaşımlar hayvanı ürküterek savunma içgüdüsünü tetikleyebilir, bu da kontrolsüz tekme veya kafa darbelerine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Düzenli Temizlik ve Atık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temizlik, sadece hijyen değil, aynı zamanda fiziksel güvenliğin temel bir parçasıdır; biriken gübre ve yem atıkları, takılma ve düşme tehlikesi yaratan en yaygın engeller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atıkların düzenli olarak uzaklaştırılması ve çalışma alanlarının temiz tutulması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işlemleri sırasında, kayganlığı artıracak deterjan kullanımı yerine, zemini kuru tutacak yöntemler tercih edilmelidir; temizlik ekipmanları çalışma alanında engel oluşturmayacak şekilde depolanmalıdır.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Yüzeylerinin Bakımı ve İyileştirilmesi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Zeminlerin yapısal bütünlüğü, çalışanların güvenli hareketi için kritiktir; çatlak, delik veya aşınmış beton yüzeyler, takılma riskini artıran ve kaza davetiyesi çıkaran unsurlardır.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zeminlerin periyodik kontrolünü yapmalı ve bozulmuş alanları derhal onarmalıdır; kayganlığı azaltmak için zeminlere pürüzlü doku kazandırılması veya kaymaz kaplama uygulamaları yapılabilir.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bakımı sadece onarım değil, aynı zamanda yüzeyin pürüzsüzlüğünü ve drenaj kapasitesini korumayı da kapsar; periyodik bakım kayıtları, İSG denetimleri açısından önemli bir kanıt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ve Görünürlük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aydınlatma, zemin üzerindeki engellerin fark edilmesini zorlaştırarak takılma ve düşme kazalarının başlıca nedenlerinden biridir; özellikle yemleme ve sağım alanları yeterli ışık seviyesine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işyerlerinin gün ışığıyla veya yapay aydınlatma ile yeterince aydınlatılmasını şart koşmaktadır.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Karanlık veya loş alanlarda çalışanlar, zemin seviyesindeki kot farklarını veya engelleri göremeyebilir; aydınlatma armatürlerinin temizliği ve arızalı ampullerin derhal değiştirilmesi, güvenli bir çalışma ortamı için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ve Görüş Alanı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 Hakkında Yönetmelik gereği, çalışma alanlarının mümkün olduğunca doğal gün ışığı ile aydınlatılması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aydınlatmanın yetersiz olduğu durumlarda, çalışanların görsel konforunu sağlayan yapay aydınlatma sistemleri kurulmalı ve ışık şiddeti çalışma türüne uygun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görüş alanını kısıtlayan engellerin kaldırılması, özellikle hayvan hareketlerinin olduğu bölgelerde kaza riskini doğrudan azaltan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aydınlatma, işçilerin tehlikeleri zamanında fark etmesini sağlar; böylece iş kazalarının önüne geçilerek iş güvenliği seviyesi yükseltilir.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Yeterli Işık Şiddeti Sağlama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ışık şiddeti, yapılan işin hassasiyetine göre belirlenmeli ve 6331 sayılı İş Sağlığı ve Güvenliği Kanunu kapsamında risk değerlendirmesi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temizlenmeyen aydınlatma armatürleri zamanla ışık verimini düşürür; bu nedenle periyodik olarak temizlik ve bakım işlemleri mutlaka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Işık kaynaklarının yerleşimi, gölge oluşumunu minimize edecek şekilde planlanmalı ve doğrudan göz kamaşmasını engelleyen yansıtıcılar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özellikle merdivenler, geçiş yolları ve hayvanların bulunduğu bölmelerde aydınlatma seviyesi, güvenli çalışma için standartların üzerinde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Karanlık Alanlar ve Gizli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içerisindeki karanlık veya loş bölgeler, takılma, düşme ve hayvanların ani hareketlerine karşı hazırlıksız yakalanma gibi ciddi tehlikelere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girişleri, yem hazırlama alanları ve kör noktalar gibi alanlar, yeterli aydınlatma ile görünür hale getirilmeli ve bu alanlarda ekstra güvenlik önlemi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Kontrast farkının yüksek olduğu yerlerde gözün uyum süreci uzar; bu nedenle ışık geçişlerinin kademeli olduğu bir aydınlatma tasarımı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Karanlık noktaların tespiti için işyeri güvenlik gezileri düzenlenmeli, çalışanlardan gelen geri bildirimler dikkate alınarak kör noktalar ışıklandırılmalıdır.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Görüş Alanı ile Kaza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 alanının açık olması, hayvanların beklenmedik tepkilerine karşı çalışanın kaçış yollarını net bir şekilde görebilmesini sağlar ve kaza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aydınlatmaları, ana güç kesilmesi durumunda bile çıkış yollarını ve acil durdurma butonlarını gösterecek şekilde bağımsız sistemlerle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ekipmanların ve araçların yerleşim düzeni, personelin görüş açısını kapatmayacak şekilde ergonomik olarak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uyarı levhaları ve tehlike işaretleri, aydınlatmanın en zayıf olduğu zamanlarda bile fark edilebilecek yansıtıcı materyallerle işaretlenmelidir.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Sistemlerinde İyileştirme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Mevcut aydınlatma sistemlerinin güncel standartlara uygunluğu, İşyeri Bina ve Eklentilerinde Alınacak Sağlık ve Güvenlik Önlemleri Yönetmeliği çerçevesinde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Eski tip akkor lambalar yerine yüksek verimli ve uzun ömürlü LED teknolojilerine geçiş, hem işletme maliyetini düşürür hem de daha iyi bir görüş kalitesi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süreçlerinde, aydınlatma seviyeleri lüksmetre cihazlarıyla ölçülmeli ve sonuçlar risk analizi kayıtlarına işlenerek eksiklikler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iyileştirme çalışmaları, sadece teknik bir bakım değil, aynı zamanda çalışanların motivasyonunu ve iş verimliliğini artıran bir İSG kültürü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İşletmelerde Çalışma Alanı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çalışma alanları çalışanların rahat hareket edebileceği şekilde tasarlanmalıdır; çalışma zeminleri kaygan olmayacak ve takılma riski oluşturmayacak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yeterli aydınlatma ve havalandırma sağlanarak, hayvanlardan kaynaklanabilecek toz ve gaz birikimi minimize edilmelidir; bu durum hem çalışan sağlığı hem de hayvanların refahı için kritik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faaliyetlerin yürütüldüğü alanlarda, zeminlerin temizliği ve drenajı düzenli olarak kontrol edilmelidir; atıkların birikmesi, kayma ve düşme kaynaklı iş kazalarına sebebiyet verebileceği için drenaj sistemleri her zaman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alanının sınırları belirlenmeli ve hayvanların bulunduğu bölümler ile personel çalışma alanları arasında güvenli mesafeler korunmalıdır; bu ayrım, hayvan kaynaklı ani hareketlerin çalışanlara zarar vermesini engellemek adına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Geçiş Yolları ve Güvenli Erişim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içindeki geçiş yolları, acil durumlarda tahliyeyi engellemeyecek şekilde her zaman açık ve engelsiz tutulmalıdır; bu yolların genişliği, taşınan ekipmanların ve çalışanların geçişine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Geçiş güzergahları üzerinde bulunan kablolar, hortumlar veya yem çuvalları gibi malzemeler, takılma ve düşme riskini önlemek adına düzenli olarak kaldırılmalı veya kablo kanalları içine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kapılarına giden yollar, herhangi bir malzeme depolaması yapılmaksızın sürekli açık bırakılmalıdır; acil durum anında bu yolların tıkalı olması, tahliye süresini uzatarak ciddi sonuçlara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Geçiş yollarının zeminleri, olası sıvı dökülmelerine karşı dirençli ve kolay temizlenebilir malzemelerden seçilmelidir; yolların üzerindeki işaretlemeler, çalışanların güvenli rotayı izlemesini sağlamak amacıyla belirginleştirilmelidir.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129</Slides>
  <Notes>129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129</vt:i4>
      </vt:variant>
    </vt:vector>
  </HeadingPairs>
  <TitlesOfParts>
    <vt:vector size="13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Hayvancılık Sektörü</dc:title>
  <dc:subject>Hayvancılık Sektörü</dc:subject>
  <dc:creator>Riskmatik İSG Platform</dc:creator>
  <cp:lastModifiedBy>Riskmatik İSG Platform</cp:lastModifiedBy>
  <cp:revision>1</cp:revision>
  <dcterms:created xsi:type="dcterms:W3CDTF">2026-07-27T18:38:06Z</dcterms:created>
  <dcterms:modified xsi:type="dcterms:W3CDTF">2026-07-27T18:38:06Z</dcterms:modified>
</cp:coreProperties>
</file>