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Lst>
  <p:notesMasterIdLst>
    <p:notesMasterId r:id="rId15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notesMaster" Target="notesMasters/notesMaster1.xml"/><Relationship Id="rId159" Type="http://schemas.openxmlformats.org/officeDocument/2006/relationships/presProps" Target="presProps.xml"/><Relationship Id="rId160" Type="http://schemas.openxmlformats.org/officeDocument/2006/relationships/viewProps" Target="viewProps.xml"/><Relationship Id="rId161" Type="http://schemas.openxmlformats.org/officeDocument/2006/relationships/theme" Target="theme/theme1.xml"/><Relationship Id="rId16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İlk Yardım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Müdahalede temel ilkenin zarar vermemek olduğunu belirtin.
• Gerçek örnek: Kanama durdurma tekniklerinden doğrudan bası uygulamasını anlatın.
• İnteraktif soru: Eğitimini almadığınız bir müdahaleyi yapar mısınız?
• Kritik nokta: Yetki sınırlarını aşmamanın hukuki sorumluluğunu hatırlatın.
• Ek bilgi: İlkyardım Yönetmeliği uyarınca ilk yardımcının görevleri sabitlenmiştir.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Giysilerin kimyasalı hapsederek yanığı derinleştirdiğini belirtin.
• Gerçek örnek: Kimyasal emmiş bir ayakkabının ayak derisinde yarattığı ağır yanığı örnek verin.
• İnteraktif soru: Kimyasal dökülme durumunda kendi güvenliğinizi nasıl sağlarsınız?
• Kritik nokta: Giysi cilde yapışmışsa asla çekmeyin, su altında bekletin.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Nötralizasyonun bilimsel olarak neden yanlış olduğunu ekzotermik reaksiyon üzerinden anlatın.
• Gerçek örnek: Asit üzerine baz döküldüğünde çıkan dumanı ve ısıyı hatırlatın.
• İnteraktif soru: Çevrenizde sirke veya yoğurt sürenleri gördünüz mü, neden yapmamalıyız?
• Kritik nokta: Su her zaman en güvenli ve etkili ilkyardım aracıdır.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Güvenlik Bilgi Formu (GBF) taşımanın doktorun işini nasıl kolaylaştırdığını anlatın.
• Gerçek örnek: Yanlış kimyasal tanımı nedeniyle hastanede yanlış tedavi uygulanan vakaları hatırlatın.
• İnteraktif soru: İşyerinizdeki GBF dosyasına nasıl ulaşacağınızı biliyor musunuz?
• Kritik nokta: İş kazası bildiriminin yasal sorumluluğu işverendedir,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Müdahalede ilk kuralın kendi güvenliğiniz olduğunu hatırlatın.
• Gerçek örnek: Ana şalterin yerini bilmenin önemini vurgulayın.
• İnteraktif soru: İşyerinizdeki ana elektrik panosunun yerini biliyor musunuz?
• Kritik nokta: Asla çıplak elle kazazedeye dokunmayın.
• Ek bilgi: Elektrik Kuvvetli Akım Tesisleri Yönetmeliği uyarınca panoların erişilebilir olması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İletkenlik prensibini basitçe açıklayın.
• Gerçek örnek: İletken bir cisimle müdahale etmenin sonuçlarını anlatın.
• İnteraktif soru: Çevrenizde müdahale için kullanabileceğiniz yalıtkan bir malzeme var mı?
• Kritik nokta: Metal merdiven veya takı gibi unsurların iletkenliği artırdığını belirtin.
• Ek bilgi: Yalıtkan paspasların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CPR'ın hayati önemini vurgulayın.
• Gerçek örnek: Elektrik çarpmasında kalbin ritminin bozulabildiğini anlatın.
• İnteraktif soru: En son ne zaman ilkyardım eğitimi aldınız?
• Kritik nokta: CPR'ın yorulana kadar veya 112 gelene kadar sürmesi gerektiğini hatırlatın.
• Ek bilgi: İlkyardım Yönetmeliği gereği işyerlerinde sertifikalı ilkyardımcı bulundurulmalıdır.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Hastaneye sevk işleminin neden zorunlu olduğunu açıklayın.
• Gerçek örnek: Elektrik çarpmasının iç organlarda yarattığı gizli hasarları anlatın.
• İnteraktif soru: 112'ye bilgi verirken hangi verilerin önemli olduğunu düşünüyorsunuz?
• Kritik nokta: Yan yatış pozisyonunun nefes almayı kolaylaştırdığını vurgulayın.
• Ek bilgi: İş kazası bildirim süreci hakkında kısa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Gözdeki kimyasalın dokuya zarar vermeden hızla uzaklaştırılmasının önemini vurgulayın.
• Gerçek örnek: Asit veya alkali madde sıçramasında ilk 1 dakikanın önemini belirtin.
• İnteraktif soru: İşyerinizdeki en yakın göz duşunun yerini biliyor musunuz?
• Kritik nokta: Yıkama suyunun basıncının çok yüksek olmamasına dikkat edin.
• Ek bilgi: 6331 sayılı Kanun gereği acil durum ekipmanları düzenli kontrol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Gözün hassas yapısı hakkında kısa bir bilgilendirme yapın.
• Gerçek örnek: Bir toz parçasının yanlış müdahale ile korneayı nasıl çizebileceğini anlatın.
• İnteraktif soru: Gözünüze bir şey kaçtığında ilk tepkiniz ne olur?
• Kritik nokta: Gözü ovuşturmanın cismi göz kapağı altına daha fazla itebileceğini vurgulayın.
• Ek bilgi: Yabancı cisim batmalarında profesyonel tıbbi destek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Steril malzemenin önemini enfeksiyon riskinden dolayı vurgulayın.
• Gerçek örnek: Göz kapağının hareket etmesinin cismi sürtünme yoluyla nasıl derinleştirdiğini anlatın.
• İnteraktif soru: İlkyardım çantasının içeriğini kontrol eden var mı?
• Kritik nokta: Baskı uygulamadan kapatmanın temel kural olduğunu hatırlatın.
• Ek bilgi: Gazlı bez yoksa temiz bir bez kullanılabilir ancak sterilite önceliklidir.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İlkyardımcının güvenliğinin neden en öncelikli olduğunu vurgulayın.
• Gerçek örnek: Trafik kazasında olay yerine yaklaşırken dikkat edilmesi gerekenleri anlatın.
• İnteraktif soru: Kendi güvenliğinizi riske atacağınız bir durumda ne yaparsınız?
• Kritik nokta: Koruyucu ekipman eksikse müdahaleyi erteleyin.
• Ek bilgi: İlkyardım yönetmeliği çerçevesinde koruyucu donanım gerekliliğini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Nakil sürecinin profesyonelce yönetilmesi gerektiğini belirtin.
• Gerçek örnek: Kimyasalın türünü bildiğimizde hekimin müdahalesinin ne kadar hızlandığını örnekleyin.
• İnteraktif soru: İşyerinizdeki ilk yardım sorumlusunu biliyor musunuz?
• Kritik nokta: Hekim onayı olmadan göze herhangi bir madde damlatılmamalıdır.
• Ek bilgi: Güvenlik Bilgi Formları (MSDS) her zaman erişilebilir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Vücudun savunma mekanizmalarının nasıl çalıştığını açıklayın.
• Gerçek örnek: Mide bulantısı yaşayan birinin yatış pozisyonunu gösterin.
• İnteraktif soru: Kusturmaya çalışmanın neden tehlikeli olabileceğini sorun.
• Kritik nokta: Bilinç kontrolünün önemi vurgulanmalı.
• Ek bilgi: İlkyardım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Dehidrasyonun vücut üzerindeki etkilerini anlatın.
• Gerçek örnek: Sıvı alımında 'az ve sık' kuralının neden önemli olduğunu açıklayın.
• İnteraktif soru: Dehidrasyon belirtilerini kimler sayabilir?
• Kritik nokta: Kafeinli içeceklerin neden sakıncalı olduğunu vurgulayın.
• Ek bilgi: İşyerindeki ilkyardım dolabının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Belirtilerin kuluçka süresine değinin.
• Gerçek örnek: Toplu zehirlenme şüphesinde çevre kontrolünün önemini anlatın.
• İnteraktif soru: Hangi belirtiler acil müdahale gerektirir?
• Kritik nokta: Belirtilerin takibinin hayati önemini vurgulayın.
• Ek bilgi: Kayıt tutmanın yasal sorumluluk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Nakil kararının ne zaman alınması gerektiğini anlatın.
• Gerçek örnek: Yan yatış pozisyonunun neden 'iyileşme pozisyonu' olduğunu açıklayın.
• İnteraktif soru: Numune saklamanın tıbbi tanıya katkısı nedir?
• Kritik nokta: Bildirim süreçlerinin yasal zorunluluğu.
• Ek bilgi: Sağlık kuruluşuna ulaşım planlaması.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 maruziyetin sadece sıvı temasından ibaret olmadığını, solunumun en sinsi yol olduğunu vurgulayın.
• Gerçek örnek: Tozlu bir ortamda maskesiz çalışmanın uzun vadeli etkilerinden bahsedin.
• İnteraktif soru: Çalıştığınız alanda en riskli kimyasal hangisi ve nasıl maruz kalınabilir?
• Kritik nokta: Cilt emilimi ile kana karışan maddelerin sistemik etkilerini belirtin.
• Ek bilgi: Kimyasal Maddelerle Çalışmalarda Sağlık ve Güvenlik Önlemleri Hakkında Yönetmelik atfını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İlkyardımda en önemli kuralın önce kendi güvenliğinizi sağlamak olduğunu belirtin.
• Gerçek örnek: Göz yıkama istasyonlarının doğru kullanımını anlatın.
• İnteraktif soru: Kimyasal döküldüğünde ilk kimi ararsınız?
• Kritik nokta: Kusturmanın mide asidiyle birlikte kimyasalın tekrar zarar vermesine neden olabileceğini vurgulayın.
• Ek bilgi: İlkyardım Yönetmeliği'ndeki temel prensiplere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SDS'nin sadece kağıt yığını değil, bir hayat kurtarma kılavuzu olduğunu vurgulayın.
• Gerçek örnek: Bir kimyasalın SDS'sini elinize alıp 4. bölümün nerede olduğunu gösterin.
• İnteraktif soru: SDS belgesini işyerinde nerede bulabilirsiniz?
• Kritik nokta: SDS'nin güncel tutulması ve Türkçe olması yasal bir zorunluluktur.
• Ek bilgi: Zararlı Maddeler ve Karışımlara İlişkin Güvenlik Bilgi Formları Hakkında Yönetmelik'e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114 hattının 112 ile birlikte koordineli çalışması gerektiğini belirtin.
• Gerçek örnek: Zehir danışma hattını ararken yanınızda mutlaka SDS belgesinin olmasını önerin.
• İnteraktif soru: 114 hattını daha önce duydunuz mu?
• Kritik nokta: Danışma hattının hastaneye gitmeden önce atılacak adımları belirlemede en hızlı kaynak olduğunu vurgulayın.
• Ek bilgi: 6331 sayılı İSG Kanunu kapsamında bildirim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CO gazının renksiz, kokusuz ve sessiz bir katil olduğunu vurgulayın.
• Gerçek örnek: Havalandırmanın eksikliği sonucu oluşan vaka senaryolarından bahsedin.
• İnteraktif soru: Kapalı bir ortamda gaz sızıntısı olduğunu nasıl anlarsınız?
• Kritik nokta: Kendi güvenliğiniz olmadan hastaya yaklaşmayın.
• Ek bilgi: 6331 sayılı Kanun kapsamında ortam güvenliği birincil önceliktir.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İkincil kazaların önlenmesinin önemini belirtin.
• Gerçek örnek: Bir elektrik kazasında şalterin kapatılmaması durumunda yaşanacakları anlatın.
• İnteraktif soru: Olay yerindeki meraklı kalabalığı nasıl yönetirsiniz?
• Kritik nokta: Elektrik ve yangın gibi durumlarda profesyonel yardımın önceliğini vurgulayın.
• Ek bilgi: Olay yeri yönetimi konusunda kısa ipuçları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Kaynağı kesmenin zehirlenme sürecini durduracağını belirtin.
• Gerçek örnek: Soba veya kombi kaynaklı sızıntıların yaygınlığını anlatın.
• İnteraktif soru: Elektrik düğmesine basmanın ne gibi riskleri vardır?
• Kritik nokta: Kıvılcım kaynaklarından uzak durulması gerektiğini unutmayın.
• Ek bilgi: İlkyardım Yönetmeliği'ne göre ortam güvenliği sağlanmadan müdahale edilmez.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Bilinç kontrolünün hayati önemine değinin.
• Gerçek örnek: Bilinci kapalı bir hastanın solunum yolunun korunması.
• İnteraktif soru: Koma pozisyonu neden bu kadar önemlidir?
• Kritik nokta: Hastayı gereksiz yere hareket ettirmeyin.
• Ek bilgi: İlkyardım Yönetmeliği'ndeki temel ilkyardım uygulamalarını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Hastaneye gitmenin zorunluluğunu vurgulayın.
• Gerçek örnek: Gecikmeli etkilerin neden olduğu sağlık sorunları.
• İnteraktif soru: 112'ye hangi bilgileri vermelisiniz?
• Kritik nokta: Hastayı asla yalnız bırakmayın.
• Ek bilgi: 6331 sayılı Kanun ve İlkyardım Yönetmeliği gereği acil bildirim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Tıkanıklığın türünü (kısmi/tam) ayırt etmenin hayati önemini vurgulayın.
• Gerçek örnek: Boğazına yemek kaçan bir çalışanın yaşadığı panik anını anlatın.
• İnteraktif soru: Aranızda hiç boğazına bir şey kaçan birine müdahale eden oldu mu?
• Kritik nokta: Kısmi tıkanmada asla sırtına vurmayın veya su içirmeyin.
• Ek bilgi: İlkyardım Yönetmeliği'ndeki tanımlara sadık kalın.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Sırt darbesinin teknik detaylarını açıklayın.
• Gerçek örnek: Doğru pozisyon almanın önemini belirtin.
• İnteraktif soru: Sırt darbesi uygularken en çok yapılan hata nedir?
• Kritik nokta: Darbenin şiddetini hastanın yaşına göre ayarlayın.
• Ek bilgi: Sırt darbesi işe yaramazsa karın basısına geçin.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Yumruk yerleşimi ve basınç yönü hakkında net bilgiler verin.
• Gerçek örnek: Manevranın diyaframı nasıl etkilediğini anlatın.
• İnteraktif soru: Heimlich manevrası her yaş grubu için uygun mudur?
• Kritik nokta: Manevra sonrası mutlaka hastaneye gidin.
• Ek bilgi: Gebelerde veya obez kişilerde manevra yeri göğüs kafesine kaydırılmalıdır.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Temel yaşam desteğine geçişin aciliyetini belirtin.
• Gerçek örnek: Bilinç kaybı anında yaşanan paniği yönetmeyi anlatın.
• İnteraktif soru: 112 arandıktan sonra ne yapılmalı?
• Kritik nokta: Ağız içini görmeden körlemesine parmak atmayın.
• Ek bilgi: Kalp masajı ve suni solunum sırasını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Kendi güvenliğinizin önceliğini vurgulayın.
• Gerçek örnek: Can simidi kullanımının önemini anlatın.
• İnteraktif soru: Suda birini gördüğünüzde ilk yapacağınız hareket nedir?
• Kritik nokta: Omurga yaralanması şüphesine dikkat çekin.
• Ek bilgi: 112 arama prosedürünü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 yolu açıklığının hayati önemini vurgulayın.
• Gerçek örnek: Baş-çene pozisyonunu tarif edin.
• İnteraktif soru: Bak-dinle-hisset yöntemi ne kadar süre uygulanır?
• Kritik nokta: Omurga şüphesinde çene itme manevrasını hatırlatın.
• Ek bilgi: Aspirasyon riskine karşı pozisyonlamayı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CPR'ın kesintisiz olması gerektiğini vurgulayın.
• Gerçek örnek: 30/2 oranını hatırlatın.
• İnteraktif soru: Göğüs kafesi ne kadar çökmelidir?
• Kritik nokta: Suda boğulmalarda oksijenlenmenin önceliği.
• Ek bilgi: Yorulma durumunda değişim prosedürü.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ABC değerlendirmesinin hayati önemini vurgulayın.
• Gerçek örnek: Bilinci kapalı bir yaralıda neden boyun sabitlemesi gerektiğini anlatın.
• İnteraktif soru: Bak-dinle-hisset yöntemini uygularken nelere dikkat etmelisiniz?
• Kritik nokta: Yaralının gereksiz yere hareket ettirilmemesi gerektiğini belirtin.
• Ek bilgi: 112'ye doğru bilgi aktarımının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Hipotermi riskine dikkat çekin.
• Gerçek örnek: Islak giysilerin ısı kaybına etkisi.
• İnteraktif soru: Vücut ısısını korumak için neler kullanılabilir?
• Kritik nokta: Ani ısı kaynaklarından kaçınma.
• Ek bilgi: Profesyonel yardım gelene kadar takip.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Şokun dolaşım yetmezliği olduğunu hatırlatın.
• Gerçek örnek: Trafik kazasında bilinci açık ama şok belirtisi gösteren birine pozisyon verilmesini anlatın.
• İnteraktif soru: Kırık şüphesi olan birine bacak yükseltme yapar mısınız?
• Kritik nokta: Bacakların yükseltilme miktarı (30 cm) ve kırık kontrolü.
• Ek bilgi: 6331 sayılı İş Sağlığı ve Güvenliği Kanunu kapsamında ilkyardım eğitiminin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Şokta vücut ısısının neden düştüğünü açıklayın.
• Gerçek örnek: Kış aylarında dış ortamda meydana gelen kazalarda örtünmenin önemi.
• İnteraktif soru: Kazazede üşümediğini söylese bile üzerini örtmeli miyiz?
• Kritik nokta: Isı kaybının şoku derinleştirebileceği gerçeği.
• Ek bilgi: İlkyardım çantasında mutlaka bulunması gereken termal örtülerin işlevi.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Psikolojik şok ile fiziksel şokun etkileşimini vurgulayın.
• Gerçek örnek: Kaza anında panik yapan birine nasıl yaklaşılması gerektiği.
• İnteraktif soru: Sizce kazazedenin elini tutmak sakinleşmesine yardımcı olur mu?
• Kritik nokta: Sakin kalmanın kazazedenin nabzını doğrudan etkilediği.
• Ek bilgi: İletişim becerilerinin ilkyardım müdahalesindeki yeri.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İlkyardımın profesyonel yardıma kadar olan süreç olduğunu belirtin.
• Gerçek örnek: Ambulans ekibine vaka hakkında bilgi verirken dikkat edilmesi gerekenler.
• İnteraktif soru: Kendi aracımızla hastayı hastaneye götürmek her zaman doğru mudur?
• Kritik nokta: Profesyonel yardım gelene kadar hastanın başından ayrılmamak.
• Ek bilgi: İlkyardım Yönetmeliği'ndeki bildirim yükümlülükleri.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Sıcak çarpmasının basit bir halsizlik değil, acil bir sağlık durumu olduğunu vurgulayın.
• Gerçek örnek: Aşırı sıcak günlerde dış sahada çalışanların gölge alanlara ulaşımının önemi.
• İnteraktif soru: İşyerimizde en yakın serin ve güvenli alan neresidir?
• Kritik nokta: Bilinç kaybı durumunda hava yolu açıklığı en öncelikli konudur.
• Ek bilgi: İlkyardım Yönetmeliği'ne göre ortamın güvenli hale getirilmesi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Hızlı soğutmanın hayati olduğu ancak şok etkisinden kaçınılması gerektiğini belirtin.
• Gerçek örnek: Soğuk suyun aniden dökülmesinin hastada yarattığı titreme ve damar büzülmesi riski.
• İnteraktif soru: Neden buzlu su kullanmamalıyız?
• Kritik nokta: Ilık su ile doğal soğutma en güvenli yöntemdir.
• Ek bilgi: Buharlaşma yoluyla soğutma en etkili yöntemlerden biridir.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Bilinç açık değilse sıvı vermenin boğulma riski taşıdığını hatırlatın.
• Gerçek örnek: Çay veya kahvenin neden sıvı kaybını artırdığı.
• İnteraktif soru: Çalışanlarımıza hangi durumlarda elektrolitli içecekler sunmalıyız?
• Kritik nokta: Sıvı desteği yavaş ve kontrollü olmalıdır.
• Ek bilgi: Bilinç kaybı durumunda aspirasyon riski çok yüksektir.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112'nin aranmasının en önemli adım olduğunu vurgulayın.
• Gerçek örnek: İSG Kanunu uyarınca bildirimlerin önemi.
• İnteraktif soru: İşyerimizde 112'ye konum bilgisi verecek görevli kimdir?
• Kritik nokta: Nakil sırasında hastanın yaşam bulgularının takibi asla bırakılmamalıdır.
• Ek bilgi: Müdahale kayıtlarının yasal süreçteki değeri.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Hipoterminin sadece donma değil, bir ısı kaybı süreci olduğunu vurgulayın.
• Gerçek örnek: Rüzgarlı bir ortamda ısı kaybının ne kadar hızlı gerçekleştiğini belirtin.
• İnteraktif soru: Çalışma sahasında en soğuk bölgeleri biliyor musunuz?
• Kritik nokta: Taşıma sırasında sarsıntının kalp üzerindeki etkisini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İletişimin ilkyardım sürecindeki iyileştirici gücünü anlatın.
• Gerçek örnek: Panik halindeki bir yaralıyı sakinleştirmenin müdahaleye faydasını örneklendirin.
• İnteraktif soru: Yaralı müdahaleyi reddederse ne yaparsınız?
• Kritik nokta: Bilinçli yaralıdan onay almanın hukuki önemini vurgulayın.
• Ek bilgi: İletişim teknikleri ve sakin kalmanın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Islak giysinin vücut ısısını nasıl çektiğini açıklayın.
• Gerçek örnek: İş kıyafetlerinin terleme sonucu ıslanmasının tehlikesini vurgulayın.
• İnteraktif soru: Yedek kıyafet bulundurmanın önemini tartışın.
• Kritik nokta: Giysileri çıkarırken kazazedeyi sarsmamaya özen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kademeli ısıtma yapmamız gerektiğini mantıksal olarak açıklayın.
• Gerçek örnek: Sıcak su torbasının doğrudan cilde temasının tehlikesini belirtin.
• İnteraktif soru: Hangi içecekler hipotermide yasaktır?
• Kritik nokta: Merkeze doğru ısıtma kuralını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 sık yapılan hatalardan biri olan ovma işleminin neden zararlı olduğunu vurgulayın.
• Gerçek örnek: Yanlış ilk yardımın doku kaybına yol açtığı vakaları hatırlatın.
• İnteraktif soru: 112'yi ararken hangi bilgileri vermeliyiz?
• Kritik nokta: Profesyonel yardım gelene kadar hastayı asla yalnız bırakmayın.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hastanın bilincinin kapalı olduğunu vurgulayın. İlk adımın hastayı yere yatırmak olduğunu anlatın. Başın yan çevrilmesinin hayati önemini belirtin. İnteraktif soru olarak neden su verilmemesi gerektiğini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Bacak yükseltmenin mantığını (yer çekimi) anlatın. Travma şüphesinde neden yapılmaması gerektiğini vurgulayın. 30 cm kuralını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Ortamdaki meraklı kalabalığın neden uzaklaştırılması gerektiğini açıklayın. Dar giysilerin solunum üzerindeki olumsuz etkisinden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Kendine gelen hastayı neden hemen ayağa kaldırmamamız gerektiğini sorun. 112 arama kriterlerini ve gözlem sürecinin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Nöbet geçiren birine müdahalede panik yapmamanın önemini vurgulayın.
• Gerçek örnek: Ev ortamında nöbet geçiren birinin çevresindeki cam sehpanın kenara çekilmesinin hayat kurtarıcı olduğunu anlatın.
• İnteraktif soru: Çevredeki kişilerin panik yapıp hastayı kucaklamaya çalışması durumunda ne yapılmalı?
• Kritik nokta: Çevre güvenliği, hastanın kendine zarar vermesini engellemek için en önemli adımdır.
• Ek bilgi: Nöbet süresini saat veya telefon üzerinden takip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Nöbet sırasında en büyük riskin baş travması olduğunu belirtin.
• Gerçek örnek: Yastık yoksa katlanmış bir kıyafetin bile yeterli olacağını vurgulayın.
• İnteraktif soru: Neden hastanın ağzına kaşık veya parmak sokmamalıyız?
• Kritik nokta: Zorla çene açmaya çalışmak, hastanın çene kemiğinin kırılmasına yol açabilir.
• Ek bilgi: Başın altına koyulan desteğin hastanın solunumunu tıkamadığından emin olun.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Nöbeti durdurmaya çalışmanın hastaya fiziksel zarar verdiğini vurgulayın.
• Gerçek örnek: Tutmaya çalışılan bir hastanın kolunda oluşabilecek bir kırığın nöbetten daha uzun sürede iyileşeceğini anlatın.
• İnteraktif soru: Çevredeki insanlar hastayı tutmaya çalışırsa onları nasıl uyarırız?
• Kritik nokta: Nöbet bitene kadar hastayı sadece izleyin ve koruyun.
• Ek bilgi: Nöbet sonrası hastanın yorgun ve şaşkın olacağını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112 arama sürecinde sakinliğin önemini vurgulayın.
• Gerçek örnek: Yanlış bilgi verilmesi durumunda ambulansın yanlış yere gitme riskini anlatın.
• İnteraktif soru: Daha önce 112 arayan var mı? Süreç nasıl ilerledi?
• Kritik nokta: Operatörün sorduğu sorulara odaklanılması gerektiğini belirtin.
• Ek bilgi: İlkyardım Yönetmeliği'ndeki bildirim yükümlülüklerine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Nöbet bittikten sonraki ilk 5 dakikanın önemini anlatın.
• Gerçek örnek: Yan pozisyonun hastanın boğulmasını nasıl engellediğini açıklayın.
• İnteraktif soru: Hasta nöbet sonrası uyumak isterse ne yapmalıyız?
• Kritik nokta: Solunumun açık olduğundan emin olmak için çene ve baş pozisyonuna dikkat edin.
• Ek bilgi: 112'ye haber verirken nöbetin ne kadar sürdüğünü mutlaka iletin.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Diyabetik acillerin aniden gelişebileceğini ve hızlı müdahale gerektirdiğini vurgulayın.
• Gerçek örnek: Bir çalışanın aniden fenalaştığı bir senaryoyu canlandırın.
• İnteraktif soru: Bilinci kapalı bir hastaya yaklaşırken ilk neye dikkat edersiniz?
• Kritik nokta: Bilinç kontrolü hastanın yaşamsal fonksiyonları için en temel adımdır.
• Ek bilgi: İlkyardım Yönetmeliği'ndeki temel ilkyardım basamaklarını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Bilinçli ve bilinçsiz hasta ayrımının hayati önemini belirtin.
• Gerçek örnek: Şekerli suyun hızlı emilimini açıklayın.
• İnteraktif soru: Bilinci kapalı hastaya neden şekerli su verilmez?
• Kritik nokta: Boğulma riski nedeniyle bilinci kapalı hastaya müdahale edilmemelidir.
• Ek bilgi: 15-20 dakikalık sürenin takip edilmesi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İki durum arasındaki temel farkları kısaca özetleyin.
• Gerçek örnek: Terleme ve meyvemsi nefes kokusunun ayırt edici olduğunu söyleyin.
• İnteraktif soru: Çalışma arkadaşınızda aniden titreme görürseniz ne yaparsınız?
• Kritik nokta: Semptomları yanlış yorumlamaktan kaçının.
• Ek bilgi: İlkyardım Yönetmeliği'ne göre gözlemlerin kaydedilmesi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112'nin aranmasının önemini belirtin.
• Gerçek örnek: Koma pozisyonunun neden önemli olduğunu anlatın.
• İnteraktif soru: 112'yi ararken hangi bilgileri vermelisiniz?
• Kritik nokta: İşverenin kayıt tutma sorumluluğunu unutmayın.
• Ek bilgi: 6331 sayılı İş Sağlığı ve Güvenliği Kanunu'na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Adres bilgisinin ambulans için neden hayati olduğunu açıklayın.
• Gerçek örnek: Navigasyon hatalarına karşı çevredeki belirgin binaları referans almayı anlatın.
• İnteraktif soru: Çalıştığınız yerin adresini veya en yakın bilinen noktayı biliyor musunuz?
• Kritik nokta: Konum paylaşımı teknolojilerinin kullanılabilirliğini hatırlatın.
• Ek bilgi: 6331 sayılı İSG Kanunu kapsamında işyeri acil durum planlarındaki konum bilgilerini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Durum değerlendirmesinin ekiplerin hazırlığı üzerindeki etkisini anlatın.
• Gerçek örnek: Kimyasal maruziyet durumunda özel ekipman gerekliliğini örneklendirin.
• İnteraktif soru: Yaralıya yaklaşmadan önce tehlikeleri nasıl fark edersiniz?
• Kritik nokta: Olay yerindeki ek risklerin bildirilmesinin kurtarma ekibi güvenliği için önemini belirtin.
• Ek bilgi: İlk yardım yönetmeliğindeki temel yaşam desteği bilgilerine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Hattı kapatmamanın neden altın kural olduğunu açıklayın.
• Gerçek örnek: Operatörün telefondan yönlendirdiği kalp masajı uygulamasını anlatın.
• İnteraktif soru: Operatör sizi bekletirse ne yaparsınız?
• Kritik nokta: Hattın açık kalmasının, ekiplerin olay yerini bulmasına yardımcı olabileceğini vurgulayın.
• Ek bilgi: 6331 sayılı İSG Kanunu çerçevesinde acil durum koordinasyonunun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Yaşam zincirinin ilk halkasının neden en kritik adım olduğunu vurgulayın.
• Gerçek örnek: Yanlış adres bildirimi nedeniyle yaşanan gecikmelerden bahsedin.
• İnteraktif soru: 112'yi ararken en çok hangi bilgiyi unuturuz?
• Kritik nokta: Panik yapmadan net bilgi vermenin hayat kurtarıcı etkisi.
• Ek bilgi: 112 uygulaması ve konum paylaşma özellikleri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CPR'ın bir seçenek değil, zorunluluk olduğunu belirtin.
• Gerçek örnek: İşe giriş eğitimlerinde yapılan CPR uygulamalarının öneminden bahsedin.
• İnteraktif soru: Kalp masajı yaparken kaburga kırılmasından korkmalı mıyız?
• Kritik nokta: Bası hızı ve derinliğinin önemi.
• Ek bilgi: CPR'ın sadece sağlıkçılar tarafından değil, herkes tarafından yapılabileceğini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OED cihazının kullanımının ne kadar kolay olduğunu anlatın.
• Gerçek örnek: Otomatik cihazların sesli komut sistemiyle hata payını nasıl düşürdüğünü açıklayın.
• İnteraktif soru: OED cihazını kullanmaktan çekinir misiniz?
• Kritik nokta: Şok anında hastaya temasın kesinlikle yasak olduğu.
• Ek bilgi: İşyerinizdeki OED cihazının yerini bugün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Altın saatler kavramının tıbbi literatürdeki yerini açıklayın.
• Gerçek örnek: Yanlış nakil yöntemlerinin hastaya verdiği kalıcı zararları anlatın.
• İnteraktif soru: Yaralıyı kendi aracımızla hastaneye götürmeli miyiz?
• Kritik nokta: Profesyonel ekipler gelmeden yaralıyı hareket ettirmemenin önemi.
• Ek bilgi: Acil durum planınızdaki ambulans bekleme noktalarını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Bilinç kontrolünün temel amacının hastanın durumunu hızla kavramak olduğunu vurgulayın.
• Gerçek örnek: Omuzlara dokunurken çok sert sarsmamak gerektiğini, boyun yaralanması riskini hatırlatın.
• Interaktif soru: Bilinci kapalı birine müdahale etmeden önce neye dikkat etmelisiniz?
• Kritik nokta: Boyun ve omurga yaralanması şüphesi olanlarda fiziksel uyarıyı çok daha dikkatli yapın.
• Ek bilgi: İlkyardım Yönetmeliği'ne göre her zaman önce güvenlik.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Yanıt alınamamasının acil durum olduğunu belirterek ciddiyeti vurgulayın.
• Gerçek örnek: Minimal tepkilerin, örneğin bir göz kırpmanın bile önemli olduğunu anlatın.
• Interaktif soru: Yanıt alamadığınızda ilk aklınıza gelen müdahale nedir?
• Kritik nokta: Yanlış ağrılı uyaranların zararlarından bahsedin.
• Ek bilgi: 6331 sayılı Kanun gereği acil durum planlarını gözden geçirin.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112 çağrısının hayat kurtarıcı ilk adım olduğunu belirtin.
• Gerçek örnek: Adres tarifinin neden hayati derecede önemli olduğunu açıklayın.
• Interaktif soru: 112'yi ararken en çok yapılan hata nedir?
• Kritik nokta: Operatörle konuşurken sakinliğin önemi.
• Ek bilgi: İşyeri acil durum ekiplerinin koordinasyonunu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Bak-Dinle-Hisset yönteminin uygulamalı öneminden bahsedin.
• Gerçek örnek: Gasping solunumu normal solunumla karıştırmamanın önemini anlatın.
• Interaktif soru: 10 saniye kuralı neden bu kadar önemli?
• Kritik nokta: Havayolu açıklığının temel yaşam desteğindeki yeri.
• Ek bilgi: İlkyardım Yönetmeliği'ndeki solunum değerlendirme standartlarını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Baş-çene pozisyonunun bilinç kapalı hastalarda neden hayati olduğunu vurgulayın. Travma şüphesi olan hastalarda boyun hareketliliğinin risklerini hatırlatın. Uygulamalı olarak manken üzerinde gösterim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Bak-dinle-hisset yönteminin 10 saniyelik süresine dikkat çekin. Körlemesine parmak sokma riskini mutlaka vurgulayın. İşyerindeki ilkyardımcıların sorumluluklarını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Kısmi ve tam tıkanıklık arasındaki farkı açıklayın. Heimlich manevrasının nasıl yapıldığını ve ne zaman bırakılması gerektiğini anlatın. Bilinç kaybı sonrası yapılacakları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İlk yardımın tıbbi bir tedavi değil, hayat kurtarıcı bir müdahale olduğunu vurgulayın.
• Gerçek örnek: Yaralanma durumunda ilaç vermenin neden riskli olduğunu (alerji, yanlış teşhis) açıklayın.
• İnteraktif soru: İlk yardım çantasında ilaç bulunması hakkında ne düşünüyorsunuz?
• Kritik nokta: İlaçsız müdahalenin yasal bir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Koma pozisyonunun neden yan yatış olması gerektiğini açıklayın. Omurga yaralanması durumunda pozisyon vermenin risklerini vurgulayın. Düzenli kontrolün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Bak-dinle-hisset yönteminin neden en temel ilkyardım adımı olduğunu vurgulayın.
• Gerçek örnek: Havayolu açıklığı sağlanmadan yapılan kontrolün hatalı sonuç vereceğini anlatın.
• İnteraktif soru: Aranızda bu yöntemi daha önce uygulayan veya eğitimde deneyen var mı?
• Kritik nokta: Baş-çene pozisyonunun önemi üzerinde durun.
• Ek bilgi: İlkyardım Yönetmeliği standartlarını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tam olarak 10 saniye kuralının uygulandığını açıklayın.
• Gerçek örnek: Zamanı tahmin etmenin zorluğunu ve saat kullanmanın önemini anlatın.
• İnteraktif soru: Bir acil durumda 10 saniyenin ne kadar uzun veya kısa hissettirebileceğini tartışın.
• Kritik nokta: Acele etmemek ama süreyi aşmamak arasındaki dengeyi vurgulayın.
• Ek bilgi: Acil durum prosedürlerine uyumun yasal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Agonal solunumun ne olduğunu ve neden tehlikeli olduğunu açıklayın.
• Gerçek örnek: Solunumun durması ile sadece yavaşlaması arasındaki farkı vurgulayın.
• İnteraktif soru: Solunumun yokluğunda ilk tepkiniz ne olmalı?
• Kritik nokta: Yanıltıcı nefes alma belirtilerine dikkat çekin.
• Ek bilgi: İlkyardım yönetmeliğindeki tanım farklarını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Karar anının hayati önemini vurgulayın.
• Gerçek örnek: İyileştirme pozisyonu ile CPR arasındaki farkı anlatın.
• İnteraktif soru: Karar anında yaşanan panik nasıl yönetilir?
• Kritik nokta: 112 ile iletişimi asla koparmayın.
• Ek bilgi: Temel yaşam desteği eğitiminin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30'a 2 kuralının neden hayati olduğunu vurgulayın.
• Gerçek örnek: Uygulama sırasında ellerin doğru kenetlenmesini gösterin.
• İnteraktif soru: Kurtarıcı nefes veremeyeceğiniz durumlarda ne yapmalısınız?
• Kritik nokta: Eller arası güç dengesinin önemine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5-6 cm derinliğin biyomekanik gerekliliğini açıklayın.
• Gerçek örnek: Omuzların ellerin hizasında olmasının yorgunluğu nasıl önlediğini anlatın.
• İnteraktif soru: Çok derin bası yapmanın riskleri nelerdir?
• Kritik nokta: Göğsün eski konumuna dönmesine izin verilmesinin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100-120 bası hızının dolaşım üzerindeki etkisini vurgulayın.
• Gerçek örnek: Ritmik saymanın önemi.
• İnteraktif soru: Hızın çok yüksek veya düşük olması neden zararlıdır?
• Kritik nokta: İdeal hızın korunması için süreklilik.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2 dakikalık periyotların neden önemli olduğunu açıklayın.
• Gerçek örnek: Görev değişimi sırasında hızın nasıl korunacağı.
• İnteraktif soru: 10 saniyelik duraksama kuralı neden esnetilmemelidir?
• Kritik nokta: Profesyonel sağlık ekipleri gelene kadar devam etme zorunluluğu.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AED cihazının açılmasının müdahalenin ilk adımı olduğunu vurgulayın.
• Gerçek örnek: Havalimanı veya AVM gibi yerlerdeki cihazların hızlıca temin edildiğini belirtin.
• İnteraktif soru: Cihazı açtığınızda ilk duymanız gereken şey nedir?
• Kritik nokta: Sesli komutların önemine dikkat çekin.
• Ek bilgi: Cihazın her zaman hazır tutulması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Hayat kurtarmanın en öncelikli hedef olduğunu belirtin.
• Gerçek örnek: Kalp durması durumunda ilk 4 dakikanın beyin sağlığı için önemini anlatın.
• İnteraktif soru: Acil bir durumda müdahale etmekten çekinir misiniz, neden?
• Kritik nokta: Yasal sorumluluktan ziyade insani sorumluluğa odaklanın.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Pedlerin cilde tam yapışmasının önemini belirtin.
• Gerçek örnek: Pedlerin üzerindeki şemaların hayati önem taşıdığını anlatın.
• İnteraktif soru: Göğüs kılları pedin yapışmasını engelliyorsa ne yaparsınız?
• Kritik nokta: Pedlerin yerleşim şemasına mutlaka bakın.
• Ek bilgi: Pedlerin son kullanma tarihini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Güvenliğin (kimse dokunmasın) önemini vurgulayın.
• Gerçek örnek: Şok verme anında herkesi uzaklaştırmanın gerekliliğini hatırlatın.
• İnteraktif soru: Şok verdikten sonra ne yapmalısınız?
• Kritik nokta: Şok sonrası hemen kalp masajına dönülmesini hatırlatın.
• Ek bilgi: İşyerindeki acil durum planlarını gözden geçirin.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Profesyonel ekipler gelene kadar sürece devam edilmesini vurgulayın.
• Gerçek örnek: Cihazın sesli komutlarının hayat kurtarıcı olduğunu anlatın.
• İnteraktif soru: Cihazın pil seviyesini kontrol etme sorumluluğu kimdedir?
• Kritik nokta: Cihazın bakımının düzenli yapılması gerektiğini hatırlatın.
• Ek bilgi: İşverenlerin cihaz bakımındaki yasal yükümlülüklerine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Suni solunumun amacının kandaki oksijen seviyesini artırmak olduğunu vurgulayın.
• Gerçek örnek: Havayolu açıklığının sağlanmadığı durumlarda verilen soluğun mideye kaçma riskinden bahsedin.
• İnteraktif soru: Sizce neden iki solukla başlıyoruz, tek soluk yeterli değil mi?
• Kritik nokta: Baş-çene pozisyonunun korunması solunumun başarısı için hayati önem taşır.
• Ek bilgi: İlkyardım Yönetmeliği'ne göre eğitimsiz kişilerin sadece kalp masajı yapması önerilebilir.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Hijyenik bariyer kullanımının önemini anlatın.
• Gerçek örnek: Enfeksiyon riskinin olduğu durumlarda sadece kalp masajı yapmanın da hayat kurtarıcı olduğunu belirtin.
• İnteraktif soru: Yanınızda maske yoksa ne yaparsınız, süreci nasıl yönetirsiniz?
• Kritik nokta: Hava sızdırmazlığının sağlanması için burun deliklerinin tam kapalı olması gerekir.
• Ek bilgi: Bariyer yoksa kıyafet üzerinden veya doğrudan temasla hızlıca müdahale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Göğüs hareketinin neden en güvenilir veri olduğunu açıklayın.
• Gerçek örnek: Göğüs kalkmıyorsa havayolunun kapalı olduğu varsayımıyla hemen pozisyonu düzeltin.
• İnteraktif soru: Göğüs kafesi neden yükselmez, en yaygın hata nedir?
• Kritik nokta: Çok hızlı ve çok fazla hava vermek mide distansiyonuna ve kusmaya yol açabilir.
• Ek bilgi: Göğüs hareketini izlemek için ilkyardımcı hastanın göğüs kafesine yan taraftan bakmalıdır.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30:2 oranının neden bu kadar kritik olduğunu açıklayın.
• Gerçek örnek: Yorgunluk durumunda ikinci bir ilkyardımcı varsa görev değişimi nasıl yapılır anlatın.
• İnteraktif soru: Neden 15:2 değil de 30:2 kullanıyoruz, bu rakam neyi ifade eder?
• Kritik nokta: Kalp masajının kesintisiz olması, solunumdan daha öncelikli bir ihtiyaçtır.
• Ek bilgi: 30:2 oranı yetişkinler için geçerlidir, çocuklarda farklılık gösterebilir.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Arteriyel kanamanın neden en tehlikeli olduğunu vurgulayın.
• Gerçek örnek: Fışkıran kanın durdurulması için basınç noktalarının kullanımını anlatın.
• İnteraktif soru: Turnike uygulamasının riskleri nelerdir?
• Kritik nokta: Kanın rengi ve akış hızının tanıdaki rolü.
• Ek bilgi: İlkyardım Yönetmeliği hükümlerine uygun hareket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Venöz kanamaların arteriyel kanamalardan farkını anlatın.
• Gerçek örnek: Doğrudan baskı yönteminin uygulama adımlarını gösterin.
• İnteraktif soru: Neden kanla dolan bezi tamamen kaldırmamalıyız?
• Kritik nokta: Sürekli akışın yönetimi.
• Ek bilgi: İlkyardım Yönetmeliği uygulama esasları.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Kılcal kanamaların neden en yaygın kaza sonucu olduğunu belirtin.
• Gerçek örnek: Basit yaralanmalarda pansuman yapma.
• İnteraktif soru: Küçük bir yara neden enfeksiyon riski taşır?
• Kritik nokta: Hijyen kuralları.
• Ek bilgi: İlkyardım Yönetmeliği temel ilkeleri.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olay yerinde kalmamız gerektiğini açıklayın.
• Gerçek örnek: Yanlış taşıma sonucu oluşan kalıcı omurga hasarlarından bahsedin.
• İnteraktif soru: İşyerinizdeki acil çıkış rotalarını biliyor musunuz?
• Kritik nokta: Olay yeri güvenliğinin müdahaleden önce geldiğini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Kanama türlerini ayırt etmenin önemi nedir?
• Gerçek örnek: Bir kaza anında hızlı karar verme senaryosu.
• İnteraktif soru: Kendi güvenliğiniz neden kanama yönetiminde birinci önceliktir?
• Kritik nokta: Şok pozisyonunun hayati rolü.
• Ek bilgi: 6331 sayılı Kanun ve İlkyardım Yönetmeliği.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Steril bezin enfeksiyon riskini azaltmadaki rolünü aciklayin.
• Gercek ornek: Yaraya dokunmadan once ellerin temizlenmesi veya eldiven kullanilmasi gerektigini hatirlatin.
• Kritik nokta: Steril malzeme yoksa en temiz kumasin secilmesi onemlidir.
• Ek bilgi: Ilkyardim yonetmeligine atifta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Dogrudan baskinin kanamayi durdurmadaki temel mantigini aciklayin.
• Kritik nokta: Kanama durmadiysa bezin kaldirilmamasi gerektigini israrla vurgulayin.
• Interaktif soru: Neden alttaki bezi kaldirmamamiz gerektigini dusunuyorsunuz?
• Ek bilgi: Pirtilasmanin mekanizmasina kisaca deginin.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Yercekimi etkisinin kanama uzerindeki rolunu aciklayin.
• Kritik nokta: Kirik suphesi varsa yukseltme yapilmamasi gerektigini vurgulayin.
• Gercek ornek: Bir kol yaralanmasinda uzvun kalp hizasinin uzerine kaldirilmasini gosterin.
• Ek bilgi: Ilkyardim yonetmeligi kurallari.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Bandajin dogru siklikta olmasinin onemini belirtin.
• Kritik nokta: Bandajin altindan nabiz kontrolu yapilmasini hatirlatin.
• Gercek ornek: Bandajin cok sikilmasi sonucu olusabilecek komplikasyonlari anlatın.
• Ek bilgi: 6331 sayili Kanun kapsaminda bildirim yukumlulugu.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Turnikenin sadece hayat kurtarıcı durumlarda kullanılması gerektiğini belirtin.
• Kritik nokta: Doğrudan baskının başarısız olduğu durumlarda turnikeye geçilmelidir.
• İnteraktif soru: Kanama kontrolünde doğrudan baskı yöntemini denediniz mi?
• Ek bilgi: İlkyardım Yönetmeliği esaslarını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Turnikenin anatomik yerleşiminin hayati önemini vurgulayın.
• Kritik nokta: İnce materyallerin dokuya zarar vereceğini mutlaka belirtin.
• İnteraktif soru: Yanlış bölgeye yapılan turnikenin sonuçları neler olabilir?
• Ek bilgi: 6331 sayılı İş Sağlığı ve Güvenliği Kanunu kapsamında ilkyardımcı sorumlulukları.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Zaman kaydının cerrahi müdahale açısından neden önemli olduğunu anlatın.
• Kritik nokta: Sürenin unutulmasının hastanın uzuv kaybına yol açabileceğini belirtin.
• İnteraktif soru: Turnike süresini not etmeyi unutursak ne gibi riskler doğar?
• Ek bilgi: T harfi ile işaretleme yöntemini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Turnikenin neden son çare olduğunu tekrar hatırlatın.
• Kritik nokta: Hastane öncesi turnikenin asla gevşetilmemesi gerektiğini vurgulayın.
• İnteraktif soru: Neden turnikeyi sadece hastanede gevşetmeliyiz?
• Ek bilgi: 6331 sayılı İş Sağlığı ve Güvenliği Kanunu ve ilkyardımcı yetkinliği.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Burun kanamasında en sık yapılan hatanın başı geriye atmak olduğunu belirtin.
• Gerçek örnek: Kanın mideye kaçmasının oluşturacağı mide bulantısı riskini vurgulayın.
• İnteraktif soru: Aranızda daha önce burun kanaması yaşayan ve başını geriye atan var mı?
• Kritik nokta: Başın öne eğilmesi solunum yolunun güvenliği için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İlk yardımın bir köprü görevi gördüğünü anlatın.
• Gerçek örnek: Ambulans beklenirken yapılması gereken gözlem tekniklerinden bahsedin.
• İnteraktif soru: 112'yi aradığınızda hangi bilgileri vermeniz gerektiğini biliyor musunuz?
• Kritik nokta: Sağlık ekibi gelene kadar sorumluluğun devam ettiğini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Burun kanatlarının neresi olduğunu parmağınızla gösterin.
• Gerçek örnek: Yanlışlıkla burun kemiğine bası yapmanın etkisiz olduğunu anlatın.
• İnteraktif soru: Sizce bası işlemi ne kadar süre kesintisiz devam etmelidir?
• Kritik nokta: Bası sırasında ağızdan nefes almanın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10 dakikanın neden kritik bir eşik olduğunu açıklayın.
• Gerçek örnek: Sık sık kontrol etmenin pıhtıyı nasıl bozduğunu anlatın.
• İnteraktif soru: 10 dakika sonunda kanama durmazsa ne yapmalıyız?
• Kritik nokta: Sabırlı olmanın ve baskıyı kaldırmamanın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Soğuk uygulamanın damarlar üzerindeki etkisini anlatın.
• Gerçek örnek: Buz paketinin doğrudan cilde değmemesi gerektiğini vurgulayın.
• İnteraktif soru: Evde buz paketi yoksa ne kullanılabilir?
• Kritik nokta: Soğuk uygulamanın sadece destekleyici bir yöntem olduğunu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Yara temizliğinin enfeksiyonu önlemedeki kritik rolünü vurgulayın.
• Gerçek örnek: Kirli bir yarada su kullanımının önemini anlatın.
• İnteraktif soru: Yaraya neden oksijenli su dökülmemesi gerektiğini tartışın.
• Kritik nokta: Temizliğin merkezden dışa doğru yapılması gerektiğini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Steril malzemenin neden hayati olduğunu açıklayın.
• Gerçek örnek: Eldiven kullanımının önemi üzerine bir senaryo kurun.
• İnteraktif soru: Steril paketi açarken nelere dikkat etmeliyiz?
• Kritik nokta: Malzemenin köşelerinden tutulması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Pansumanın temel amacını özetleyin.
• Gerçek örnek: Çok sıkı sarılmış bir pansumanın yaratacağı riskleri anlatın.
• İnteraktif soru: Yapışan pansumanı nasıl çıkarmalıyız?
• Kritik nokta: İşveren sorumluluğunu ve ilk yardım çantasının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Enfeksiyon belirtilerini tek tek sayın.
• Gerçek örnek: Tetanos riskinin neden önemsenmesi gerektiğini anlatın.
• İnteraktif soru: Pansuman nemlenirse ne yapmalıyız?
• Kritik nokta: Ne zaman doktora gidilmesi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Saplanan cisimlerin neden çıkartılmaması gerektiğini doku hasarı üzerinden açıklayın.
Gerçek örnek: Bir inşaat sahasında demir saplanması durumunda yapılan yanlış müdahalenin sonuçlarını tartışın.
İnteraktif soru: Aranızda daha önce böyle bir yaralanmaya şahit olan var mı, ilk tepkiniz ne oldu?
Kritik nokta: Cismi çıkartmanın kanamayı durdurmayacağı, aksine artıracağı vurgulanmalıdır.
Ek bilgi: İlkyardım Yönetmeliği hükümlerine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Sabitlemenin amacı cismi değil, cismin çevresini korumaktır.
Gerçek örnek: Sabitleme malzemesi olarak sargı bezi veya temiz bezlerin nasıl kullanılacağını gösterin.
İnteraktif soru: Sabitleme yaparken yapılan en büyük hata nedir?
Kritik nokta: Sabitleme sırasında cismin yerinden oynamadığından emin olun.
Ek bilgi: İmmobilizasyonun (hareketsizlik) iyileşme üzerindeki etkisini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Doğrudan cismin üzerine bastırmanın yaratacağı riski açıklayın.
Gerçek örnek: Kanama kontrolü sırasında eldiven kullanımının önemi üzerine bir vaka paylaşın.
İnteraktif soru: Kanama durmuyorsa ne yapmalıyız?
Kritik nokta: Baskıyı cismin üzerine değil, çevresine uygulayın.
Ek bilgi: Şok pozisyonunun ne zaman ve nasıl uygulanacağını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İlk yardımın altın kuralının önce kendi güvenliğimiz olduğunu belirtin.
• Gerçek örnek: Bir trafik kazasında yaklaşmadan önce aracın kontağının kapatılması gerektiğini vurgulayın.
• İnteraktif soru: Olay yerinde yaralıyı değerlendirirken ilk hangi bulguya bakarsınız?
• Kritik nokta: Bilinç kontrolünün nasıl yapıldığını (seslenerek ve omuzdan sarsarak) hatırlatın.
• Ek bilgi: İlkyardım Yönetmeliği'ndeki ilk yardımcı tanımına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Nakil sürecinin profesyonel destekle yapılması gerektiğini belirtin.
Gerçek örnek: 112'ye bilgi verirken dikkat edilmesi gereken 5N1K kuralını uygulayın.
İnteraktif soru: Yaralıyı kendi aracımızla taşımak doğru mudur?
Kritik nokta: Yaralının bilincini takip etmenin önemi.
Ek bilgi: İlkyardım Yönetmeliği nakil kurallarına vurgu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Kırıkların deri bütünlüğü üzerindeki etkisini vurgulayın.
• Gerçek örnek: Uzuvda kemik ucunun görülmesi durumunda yapılacakları anlatın.
• İnteraktif soru: Açık kırıkta enfeksiyon riski neden daha yüksektir?
• Kritik nokta: Kemik uçlarını asla yerine itmeye çalışmayın.
• Ek bilgi: Steril pansuman malzemesi kullanımı.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Şekil bozukluğunun görsel teşhis önemini açıklayın.
• Gerçek örnek: Yanlış müdahale sonucu oluşan kalıcı sakatlıklar.
• İnteraktif soru: Neden kırık uçlarını düzeltmemeliyiz?
• Kritik nokta: Mevcut pozisyonda sabitlemenin önemi.
• Ek bilgi: İSG mevzuatında kaza bildirimi.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Ağrının vücudun bir uyarı mekanizması olduğunu belirtin.
• Gerçek örnek: Şok belirtileri gösteren bir kazazedenin durumu.
• İnteraktif soru: Ağrıyı azaltmak için bölgeye ilaç sürmek neden yanlıştır?
• Kritik nokta: Hastanın psikolojik olarak sakinleştirilmesi.
• Ek bilgi: Ağrı yönetiminde hareketsizliğin 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Şişliğin neden olduğu doku hasarını açıklayın.
• Gerçek örnek: Uzun süre çıkarılmayan saatin parmaklarda yarattığı dolaşım sorunu.
• İnteraktif soru: Soğuk uygulamada buzun cilde doğrudan temas etmemesi neden önemlidir?
• Kritik nokta: Nabız ve duyu kontrolü.
• Ek bilgi: Ödem kontrolü teknikleri.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Hareketsizleştirmenin neden kırık uçlarının damar ve sinirlere zarar vermesini önlediğini vurgulayın. Hareketin ağrıyı nasıl artırdığını anlatın. Katılımcılara ani hareketin tehlikesini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Atel malzemesinin cilde temas etmemesi gerektiğini, arada mutlaka dolgu malzemesi olması gerektiğini belirtin. Düğümlerin neden kırık üzerine gelmemesi gerektiğini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Sadece kırık hattını sabitlemenin neden yetersiz olduğunu açıklayın. Eklemlerin hareket kabiliyetinin kırık hattını nasıl etkilediğini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Kapiller dolum testinin nasıl yapıldığını uygulamalı gösterin. Bandajın çok sıkı olmasının yaratabileceği doku kaybı riskinden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İstirahatın sadece hareketsizlik değil, dokunun iyileşmesi için bir tedavi yöntemi olduğunu vurgulayın.
• Gerçek örnek: Ayak burkulmasında kişinin üzerine basmadan yürümesinin neden tehlikeli olduğunu açıklayın.
• İnteraktif soru: Yaralı bir bölgeyi zorlamanın dokuda ne tür kalıcı hasarlar bırakabileceğini tartışın.
• Kritik nokta: Dinlenmenin 48-72 saatlik kritik süresine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Koruma aşamasının aslında vaka sayısını artırmamak için yapıldığını anlatın.
• Gerçek örnek: Elektrik çarpması vakasında şalteri kapatmadan dokunmanın risklerini açıklayın.
• İnteraktif soru: Sizce bir kaza yerinde en büyük tehlike nedir?
• Kritik nokta: Güvenlik sağlanmadan müdahaleye girişmenin yasak olduğunu vurgulayın.
• Ek bilgi: İlkyardım Yönetmeliği'ndeki koruma ilkesine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Soğuk uygulamanın damarları büzerek ödemi nasıl engellediğini anlatın.
• Gerçek örnek: Buzun doğrudan cilde temasının neden tehlikeli olduğunu ve koruyucu bez kullanımını vurgulayın.
• İnteraktif soru: Soğuk uygulamayı ne kadar süreyle yapmak gerektiğini katılımcılara sorun.
• Kritik nokta: Uygulama sırasında ciltte his kaybı yaşanırsa durulması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Kompresyonun amacının şişliği hapsetmek değil, dağılmasını önlemek olduğunu açıklayın.
• Gerçek örnek: Bandajın çok sıkı sarılmasının yaratacağı dolaşım sorunlarını örnekleyin.
• İnteraktif soru: Bandajın doğru sarılıp sarılmadığını nasıl kontrol edebiliriz?
• Kritik nokta: Parmak uçlarındaki renk ve ısı değişimine her zaman dikkat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Elevasyonun yerçekimini kullanarak ödemi nasıl yönettiğini anlatın.
• Gerçek örnek: Yastık kullanarak bacak veya kolu yükseltmenin pratik yolunu gösterin.
• İnteraktif soru: Neden kalp seviyesinin üzeri diyoruz, kalp seviyesinin altı neye sebep olur?
• Kritik nokta: Elevasyonun tek başına değil, diğer RICE adımlarıyla birlikte etkili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Omurilik hasarının geri dönüşümsüz olduğunu vurgulayın.
• Gerçek örnek: Trafik kazası sonrası araç içinden çıkarma işlemlerindeki risklerden bahsedin.
• İnteraktif soru: Yaralıyı neden kıpırdatmamamız gerektiğini bir katılımcıya sorun.
• Kritik nokta: Hareketin felce yol açabileceğini her zaman hatırlatın.
• Ek bilgi: Sürükleme yönteminin sadece hayati risk (yangın, patlama) durumunda uygulanacağını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Boyun stabilizasyonunun neden ilk öncelik olduğunu açıklayın.
• Gerçek örnek: Baş üstüne düşmelerde boyun yaralanması riskini örnekleyin.
• İnteraktif soru: Boyunluk takmadan boynu nasıl sabit tutabileceğinizi gösterin.
• Kritik nokta: Başın sağa sola dönmesini engellemenin yeterli olduğunu vurgulayın.
• Ek bilgi: Boyunluğu profesyonel ekibin takması gerektiğini özellikle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Blok halinde taşımanın omurgayı nasıl koruduğunu anlatın.
• Gerçek örnek: Sedye ile taşıma sırasında yapılan hataları örnekleyin.
• İnteraktif soru: Neden tek bir kişinin komut vermesi gerektiğini tartışın.
• Kritik nokta: Vücut ekseninin bozulmaması gerektiğini vurgulayın.
• Ek bilgi: En az üç kişi ile bu işlemin yapılabileceğini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Sert zemin ile yumuşak sedye arasındaki farkı açıklayın.
• Gerçek örnek: Ambulans sedyelerine geçiş sürecindeki dikkat noktalarını belirtin.
• İnteraktif soru: Neden yumuşak sedye omurga hastasında kullanılmaz?
• Kritik nokta: Ambulans ekibine devredene kadar sorumluluğun bizde olduğunu vurgulayın.
• Ek bilgi: Omurga tahtasının önemini ve kullanım amacını detaylandırın.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Çıkıkta en büyük hatanın yerine oturtmaya çalışmak olduğunu belirtin.
• Kritik nokta: Eklem dokularının çok hassas olduğunu ve yanlış bir hareketin sinir hasarına yol açabileceğini vurgulayın.
• İnteraktif soru: Çevrenizde daha önce yanlış müdahale edilen bir çıkık vakası gördünüz mü?
• Ek bilgi: İlkyardım Yönetmeliği'ne göre temel kuralın zarar vermemek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Sabitlemenin amacının ağrıyı azaltmak ve doku hasarını önlemek olduğunu açıklayın.
• Kritik nokta: Tespit işleminin dolaşımı engellememesi gerektiğini vurgulayın.
• Gerçek örnek: Kol askısı yapımını uygulamalı olarak gösterin.
• İnteraktif soru: Sabitleme sırasında hangi belirtiler sargının çok sıkı olduğunu gösterir?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Soğuk uygulamanın ödemi nasıl engellediğini açıklayın.
• Kritik nokta: Buzun asla doğrudan cilde temas etmemesi gerektiğini özellikle belirtin.
• İnteraktif soru: Neden çıkık vakasında ağrı kesici ilaç vermemeliyiz?
• Ek bilgi: Soğuk uygulama süresinin neden 20 dakikayı geçmemesi gerektiğini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Haber vermenin müdahalenin bir parçası olduğunu vurgulayın.
• Gerçek örnek: Adres tarifinde konum atma veya belirgin noktaları (cami, fabrika vb.) kullanma örneği verin.
• İnteraktif soru: 112'yi aradığınızda sizi en çok ne heyecanlandırır?
• Kritik nokta: 112 görevlisinin telefonunu kapat demeden telefonu kapatmayın.
• Ek bilgi: 112 Acil Çağrı Merkezi'nin tek numara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Nakil sürecinin profesyonelce yönetilmesi gerektiğini belirtin.
• Kritik nokta: İş kazası bildiriminin yasal bir zorunluluk olduğunu hatırlatın.
• Gerçek örnek: İşyerinde bir kaza olduğunda ilk aramanız gereken yerin 112 olduğunu vurgulayın.
• İnteraktif soru: Nakil sırasında hastanın şok geçirdiğini nasıl anlarsınız?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Birinci derece yanıkların yüzeysel olduğunu vurgulayın.
• Gerçek örnek: Uzun süre güneşte kalma sonucu oluşan yanıkları anlatın.
• İnteraktif soru: Yanıklara yoğurt sürmenin neden tehlikeli olduğunu tartışın.
• Kritik nokta: Soğuk suyun temiz ve akıtılan cinsten olması gerektiğini belirtin.
• Ek bilgi: Nemlendirici kullanımının iyileşmeyi hızlandırdığını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İkinci derece yanıklarda oluşan su kabarcıklarının işlevini açıklayın.
• Gerçek örnek: Sıcak su dökülmesi sonucu oluşan büllü yanıkları örnek verin.
• İnteraktif soru: Yanık bölgeye yapışan giysiyi çıkarmaya çalışmanın sonuçları nelerdir?
• Kritik nokta: Buzun doğrudan cilde temasının doku hasarını artırabileceğini vurgulayın.
• Ek bilgi: Enfeksiyon belirtilerini takip etmenin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Üçüncü derece yanıkların hayati tehlike arz ettiğini vurgulayın.
• Gerçek örnek: Elektrik çarpması veya kimyasal yanıkların derin etkilerini tartışın.
• İnteraktif soru: Hasta ağrı hissetmiyorsa durum iyi mi demektir? Neden?
• Kritik nokta: Şok riskine karşı hastanın sıcak tutulması ancak yanık bölgeye temas edilmemesi gerektiğini söyleyin.
• Ek bilgi: Acil servise ulaşımın öncelikli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Yanıkta alan hesabının ciddiyeti belirlediğini açıklayın.
• Gerçek örnek: Avuç içi kuralını pratik olarak gösterin.
• İnteraktif soru: Neden yüz ve boyun yanıkları daha kritik kabul edilir?
• Kritik nokta: Sıvı kaybının geniş yanıklarda bir numaralı düşman olduğunu belirtin.
• Ek bilgi: İlkyardımcının asıl görevinin hastayı tıbbi ekibe güvenle teslim etmek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Yaniklarda ilk 20 dakikanin doku iyilesmesindeki kritik rolünü belirtin.
• Gerçek örnek: Musluk suyu basincinin yanik derisini tahris etmeyecek kadar düsük olmasi gerektigini vurgulayin.
• Interaktif soru: Neden buz veya buzlu su kullanmamaliyiz? (Cevap: Doku nekrozu riski).
• Kritik nokta: Vücut isisini korumak icin sadece yanik bölgesinin sogutulmasi gerektigini unutmayin.
• Ek bilgi: İlkyardım Yönetmeliği standartlarini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Neden takilarin erken cikarilmasi gerektigini ödem ve turnike etkisiyle aciklayin.
• Gerçek örnek: Yapisik giysileri cekmenin deriyi kalici olarak nasil hasarlandirabilecegini vurgulayin.
• Interaktif soru: Yapisik bir kumas parcasini cikarirken ne yapmalisiniz? (Cevap: Keserek cevresini uzaklastirin).
• Kritik nokta: Hijyen kurallarini ve eldiven kullanimini unutmayin.
• Ek bilgi: İlkyardım Yönetmeliği geregi müdahale sinirlarini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Yanik bölgesine asla evsel madde sürülmemesi gerektigini vurgulayin.
• Gerçek örnek: Neden pamuk kullanilmamasi gerektigini liflerin yapisma riskiyle aciklayin.
• Interaktif soru: Yanik üzerine salca veya dis macunu sürmek neden yanlistir?
• Kritik nokta: Sarginin sikiligi ve hijyenik olmasi gerekliligi.
• Ek bilgi: İlk yardım cantasinda bulunmasi gereken steril malzemeleri listeleyin.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Bül (kabarcik) yapisinin neden patlatilmamasi gerektigini aciklayin.
• Gerçek örnek: Enfeksiyon kapmis bir yanik yarasi ile temiz bir yaranin iyilesme farkini belirtin.
• Interaktif soru: Bül patladiginda ilk ne yapmalisiniz? (Cevap: Steril bezle kapatip doktora gitmek).
• Kritik nokta: Bülleri dogal bir yara bandi olarak düsünün.
• Ek bilgi: Kayit tutmanin yasal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 yanıklarda zamanın doku hasarı için ne kadar önemli olduğunu vurgulayın.
• Gerçek örnek: Yıkama süresinin neden 20 dakika olması gerektiğini kimyasalın deri altına nüfuz etme süreciyle açıklayın.
• İnteraktif soru: İşyerinizdeki acil durum duşlarının yerini biliyor musunuz?
• Kritik nokta: Göz yaralanmalarında suyun göze değil, burun kenarından dışa doğru akıtılması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image" Target="../media/image-156-1.png"/><Relationship Id="rId2" Type="http://schemas.openxmlformats.org/officeDocument/2006/relationships/image" Target="../media/image-156-2.png"/><Relationship Id="rId3" Type="http://schemas.openxmlformats.org/officeDocument/2006/relationships/slideLayout" Target="../slideLayouts/slideLayout1.xml"/><Relationship Id="rId4" Type="http://schemas.openxmlformats.org/officeDocument/2006/relationships/notesSlide" Target="../notesSlides/notesSlide15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İlk Yardım</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Temel Müdahale ve İlk Yardım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aşamasında ilk yardımcı, İlkyardım Yönetmeliği'nde belirlenen yetki sınırları içerisinde kalarak temel yaşam desteği uygulamalarını gerçekleştirmeli ve yaralıya zarar vermeyecek şekilde hareket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esnasında sakinlik korunmalı, hastanın bilinci açık ise kendisiyle konuşularak güven verilmeli ve vücudunun sıcak tutulması sağlanmalıdır; bu, hastanın şoka girmesini önleyen önemli bir psikolojik destek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Kırık, çıkık veya kanama gibi durumlarda profesyonel tıbbi destek gelene kadar temel durdurma ve sabitleme teknikleri uygulanmalı; ancak tıbbi eğitim gerektiren ileri müdahalelerden kesinlikle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süreci boyunca hastanın yaşam bulguları periyodik olarak kontrol edilmeli ve profesyonel sağlık ekipleri olay yerine ulaştığında, hastanın durumu hakkında kısa ve net bilgiler verilerek görev devredilmelidir.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Kontamine Giysilerin ve Aksesuarların Uzaklaştırılması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maddeye maruz kalan giysiler, ayakkabılar ve takılar, yanığın cilde temasını devam ettirmemesi için vakit kaybetmeden dikkatlice çıkarılmalıdır.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Giysileri çıkarırken ilkyardımcı, kendi güvenliğini sağlamak amacıyla eldiven kullanmalı veya kimyasalın kendi üzerine bulaşmaması için koruyucu ekipman tercih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uyarınca, kontamine giysilerin güvenli bir şekilde bertaraf edilmesi, çevresel riskleri minimize etmek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giysi cilde yapışmışsa, zorla çıkarmaya çalışmak yerine o bölgeyi su altında tutarak profesyonel tıbbi yardım beklenmelidir.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Yanlış Uygulamalar: Nötralizasyon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yanıklarda, yanığın üzerine asit veya baz etkisini kırmak amacıyla başka bir kimyasal madde uygulamak (nötralizasyon)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reaksiyon sonucu oluşan ısı, mevcut yanığın üzerine ek bir termal yanık ekleyerek doku hasarını daha da derinleştirebilir ve durumu ağırlaştırabilir.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ilkyardımcıların tıbbi yetkinliği olmayan hiçbir kimyasal veya evsel maddeyi (sirke, karbonat vb.) yanık bölgesine uygulamaması gerektiğini vurgular.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 geçerli ve güvenli müdahale yöntemi, bol su ile mekanik temizlik sağlayarak kimyasalın deri yüzeyinden uzaklaştırılmasıdır.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Tıbbi Yardım ve Hastaneye Nakil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müdahale tamamlandıktan sonra, kaza geçiren kişi mutlaka en yakın sağlık kuruluşuna, mümkünse maruz kaldığı kimyasalın güvenlik bilgi formu (GBF) ile birlikte sevk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 kazası bildirim süreci başlatılmalı ve kazanın meydana gelmesine yol açan faktörler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Nakil sırasında hastanın hayati bulguları sürekli kontrol edilmeli, şok belirtileri açısından gözlem altında tutulmalı ve gerekiyorsa uygun pozisyon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Kimyasalın türü ve maruziyet süresi hakkında sağlık personeline verilecek doğru bilgiler, hastanede uygulanacak tedavi protokolünün başarısı için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Kazasında İlk Adım: Enerjiyi Kesme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kazasında ilk müdahale, kazazedenin elektrikle olan temasını kesmek olmalıdır; Elektrik Kuvvetli Akım Tesisleri Yönetmeliği gereği enerjinin kesilmesi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Mümkünse en yakın sigorta şalterini kapatın veya ana panodan elektriği kesin; bu işlem kazazedenin akıma maruz kalmaya devam etmesini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akımı kesilemiyorsa yalıtkan bir nesne (kuru tahta sopa, plastik boru) kullanarak kazazedeyi akım kaynağından uzaklaştırın.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sırasında kendi güvenliğinizi riske atmayın; ıslak zeminlerde veya metalik yüzeylerde durmadığınızdan emin olun, aksi takdirde siz de akıma kapılabilirsiniz.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İkincil Kazaları Önleme: Temas Etmeme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Kazazedeye doğrudan temas etmekten kaçının; vücudunuz iletken bir köprü oluşturabilir ve sizin de elektrik çarpmasına maruz kalmanıza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işverenin sağladığı yalıtkan ekipmanlar veya ortamdaki yalıtkan malzemeler müdahale sırasında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Kazazede hala akım altındaysa, onu çekmek için asla çıplak el, metalik nesneler veya ıslak materyaller kullanmayın; bu durum kazanın şiddetini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Ortamdaki diğer çalışanları uyarıp güvenli bir uzaklığa çekilmesini sağlayın; böylece panik kaynaklı ikincil yaralanmaların ve karmaşanın önüne geçilmiş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Temel Yaşam Desteği: CPR Uygulaması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çarpması sonucu kalp durması veya solunum yetmezliği oluşabilir; İlkyardım Yönetmeliği gereği, kazazede güvenli bölgeye alındıktan sonra hemen ABC (hava yolu, solunum, dolaşım) kontrolü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kazazedenin nabzı ve solunumu yoksa, derhal kalp masajı ve suni solunumu içeren CPR uygulamasına başlayın; bu süreç profesyonel sağlık ekipleri gelene kadar kesintisiz devam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Kalp masajı yaparken bir elinizin topuğunu göğüs kemiğinin (sternum) alt yarısına, göğsün tam ortasına yerleştirin, diğer elinizi üzerine koyun; dakikada 100-120 hızında, 5-6 cm derinliğinde bası uygulayın ve her 30 basıdan sonra 2 suni solunum verin.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sırasında kazazedenin vücudundaki yanıkları gözlemleyin; elektrik yanıkları derin doku hasarına yol açabilir, bu nedenle yaralara doğrudan temas etmeden temiz bir bezle örtün.</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Yönetimi ve Profesyonel Nakil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Kazazedenin hayati fonksiyonları stabilize edilse bile, İlkyardım Yönetmeliği uyarınca mutlaka profesyonel tıbbi kontrol için hastaneye sevk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112 Acil Servis ekiplerine kazanın oluş şekli, maruz kalınan voltaj miktarı ve uygulanan ilk yardım müdahaleleri hakkında net ve doğru bilgiler verin.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Nakil sırasında kazazedeyi mümkünse yan yatış pozisyonunda tutun; elektrik çarpması sonrasında kusma veya bilinç kaybı gelişme riski yüksektir.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yerini yetkililer gelene kadar kontrol altında tutun ve kazanın tekrar etmemesi için ilgili bölgenin elektriğini kapalı tutmaya devam edin.</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Göz Yanıklarında İlk Müdahale: Bol Su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yanıklarında en kritik adım, kimyasal maddeyi gözden uzaklaştırmak için gözün vakit kaybetmeden bol su ile yıkanmasıdır. İlkyardım Yönetmeliği gereği, yıkama işlemi en az 15-20 dakika süreyle, göz kapağı açık tutularak ve göz küresinin her noktasına su temas edecek şekilde gerçekleştirilmelidir. Yıkama sırasında suyun akış yönü, temiz gözden kirli göze doğru değil, içten dışa doğru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Gözdeki Yabancı Cisimlere Müdahale: Ovma Yasak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Gözde yabancı cisim hissedildiğinde, en sık yapılan hata gözü ovalamaktır; bu eylem cismin göz yüzeyinde çiziklere veya kornea yaralanmalarına neden olabilir. İlkyardım Yönetmeliği kuralları uyarınca, yabancı cismi çıkarmaya çalışmak veya gözü ovuşturmak yerine gözü kapatıp uzman yardımı almak en güvenli yoldur. Gözün ovulması, basit bir toz tanesinin bile kalıcı görme kaybına yol açabilecek bir kornea zedelenmesine dönüşmesine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Gözün Korunması: Steril Kapama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Yabancı cisim batması veya göz yaralanması durumunda, gözün daha fazla zarar görmemesi için steril bir gazlı bez ile hafifçe kapatılması gereklidir. Kapatma işlemi sırasında göze baskı yapılmamalı, göz kapağının hareket etmesi engellenerek cismin göz dokusuna daha derine işlemesi önlenmelidir. 6331 sayılı İş Sağlığı ve Güvenliği Kanunu kapsamında işyerlerinde bulundurulan ilkyardım çantalarındaki steril malzemeler, bu tür müdahaleler için öncelikli olarak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Olay Yerinde Kişisel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İlkyardımcı, müdahaleye başlamadan önce kendi can güvenliğini sağlamakla yükümlüdür; aksi takdirde kurtarıcı kendisi de kurban durumuna düşebilir. Olay yeri yeterince güvenli değilse müdahale edilmemeli ve ilgili birimlerden (itfaiye, polis) yardım istenmelidir.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kullanımı, bulaşıcı hastalıklardan korunmak için hayati önem taşır; eldiven, maske ve gözlük gibi ekipmanlar ilkyardım setinde mutlaka bulunmalıdır. İlkyardım Yönetmeliği gereği koruyucu ekipman kullanımı, hem ilkyardımcıyı hem de yaralıyı enfeksiyon riskine karşı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yerinde çevresel faktörler (trafik, elektrik, patlama riski) sürekli gözlemlenmelidir; güvenlik riski varsa müdahale durdurulmalı ve alan tekrar güvenli hale getirilmelidir. Güvenlik, müdahale süreci boyunca dinamik bir şekilde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Kendi güvenliğinizi tehlikeye atacak bir durumda asla müdahale etmeyin; unutmayın ki yardım edebilmek için önce sizin sağlıklı kalmanız gerekmektedir. Profesyonel yardım gelene kadar güvenli mesafede beklemek, en doğru davranış biçimidir.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Kuruluşuna Güvenli Nakil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yanığı veya yabancı cisim vakalarında ilkyardım müdahalesi tamamlandıktan sonra hasta vakit kaybetmeden bir göz hekimine ulaştırılmalıdır. Nakil sırasında hastanın baş hareketleri minimize edilmeli ve gözün dış etkenlerden korunması sağlanmalıdır; özellikle kimyasal yanıklarda, kullanılan kimyasalın güvenlik bilgi formu mutlaka hekime gösterilmelidir. İlkyardım Yönetmeliği uyarınca, profesyonel tıbbi destek alınana kadar hastanın gözüne herhangi bir damla veya ilaç sürülmemelidir.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Bulantı ve İshal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Bulantı ve kusma, vücudun zararlı maddeleri dışarı atma savunma mekanizmasıdır; bu süreçte mideyi zorlamamak ve hastayı istirahat ettirmek en doğru yaklaşımdır.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İshal, vücudun toksinlerden kurtulma yöntemlerinden biridir; ancak kontrolsüz ve şiddetli ishal ciddi sıvı kaybına yol açabileceği için kişinin genel durumu yakından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 zehirlenme şüphesi olan kişiye kusturma veya zorla sıvı verme işlemi, bilinç durumu ve solunum yolu açıklığı kontrol edildikten sonra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Kişinin genel durumunu gözlemleyerek, kusma sonrası ağız temizliği yapılmalı ve hastanın solunum yolu açıklığı her zaman korunarak boğulma riski önlenmelidir.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Sıvı Kaybı ve Dehidrasyon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zehirlenmelerinde en büyük risk dehidrasyondur; sıvı kaybını yerine koymak için az az ve sık aralıklarla su veya elektrolit dengeli sıvılar tüketilmelidir.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su kaybı belirtileri arasında ağız kuruluğu, baş dönmesi ve idrar çıkışında azalma yer alır; bu durumda vakit kaybetmeden profesyonel tıbbi yardım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Kafeinli, şekerli veya gazlı içeceklerden kaçınılmalı; vücudu yormayacak, sindirimi kolay, oda sıcaklığında içecekler tercih edilerek mide yatıştırılmalı ve elektrolit dengesi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 ilkyardım imkanları hazır bulundurulmalı ve sıvı kaybı yaşayan çalışana destek olunarak riskler azaltılmalıdır.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Zehirlenme Belirtileri ve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Gıda zehirlenmesi belirtileri genellikle tüketimden birkaç saat sonra ortaya çıkar; karın ağrısı, kramplar, yüksek ateş ve halsizlik en yaygın görülen semptomlar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Belirtilerin şiddetini izlemek hayati önem taşır; ateşin yükselmesi veya şiddetli karın ağrısı, zehirlenmenin ağır seyrettiğine dair önemli bir uyarı işareti olarak kabul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Çalışanlarda görülen ani rahatsızlıklar, işyeri ortamındaki gıdalardan kaynaklanabileceği için benzer şikayetleri olan diğer kişilerin durumu da acilen sorgulanmalıdır.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çerçevesinde, belirtiler hafif olsa dahi durumun kötüleşme potansiyeli göz önünde bulundurularak kişi sürekli gözlem altında tutulmalı ve kaydedilmelidir.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Tıbbi Destek ve Nakil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Zehirlenme vakasında hastanın genel durumu bozuluyorsa, bilinç bulanıklığı veya şiddetli dehidrasyon varsa, derhal en yakın sağlık kuruluşuna nakil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Nakil sırasında hastanın yan pozisyonda yatırılması, olası bir kusma durumunda solunum yolunun tıkanmasını önlemek için hayati bir ilkyardım kuralı olarak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zehirlenme şüphesi olan gıda numunesi mevcutsa, teşhis sürecine yardımcı olması için bu numunelerden örnek saklanması tıbbi süreçte fayda sağlayabilir.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 kazası veya meslek hastalığı riski taşıyan bu tür vakalar, kayıt altına alınmalı ve bildirim süreci yönetilmelidir.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Madde Zehirlenme Yolları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zehirlenmeler solunum yoluyla gerçekleşebilir; ortamdaki buhar, gaz veya toz halindeki maddelerin ciğerlere çekilmesi sonucunda sistemik etkiler ortaya çıkar.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Cilt ve göz teması, kimyasalın dokuya nüfuz etmesiyle yerel yanıklara veya deri yoluyla emilim sonucu genel zehirlenmelere yol açabilir; özellikle göz teması acil müdahale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Yutma yoluyla zehirlenmeler, kimyasalların yanlışlıkla içilmesi veya kontamine olmuş ellerle gıda tüketilmesi sonucu meydana gelir; bu durum sindirim sisteminde ciddi hasarlara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işveren tüm bu maruziyet yollarına karşı risk değerlendirmesi yapmalı ve gerekli teknik tedbirleri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Zehirlenme Durumunda Acil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Zehirlenme şüphesinde ilk adım maruziyeti kesmektir; kişi derhal kimyasalın bulunduğu ortamdan temiz havaya çıkarılmalı ve solunum yolu güvenliği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Cilt temasında, kirlenmiş giysiler dikkatlice çıkarılmalı ve bölge en az 15-20 dakika boyunca bol su ile yıkanmalıdır; göz temasında ise göz kapakları açık tutularak yıkama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Yutma durumunda, İlkyardım Yönetmeliği'ne uygun olarak, hastanın bilinci yerinde değilse veya kusuyorsa kesinlikle ağızdan sıvı verilmemeli ve kusturulmaya çalışılmamalıdır.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eden kişi kendi güvenliğini de düşünmeli ve kimyasalın türüne uygun kişisel koruyucu donanım kullanarak kendini korumalıdır; ikincil bir kazaya meydan verilmemelidir.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Bilgi Formlarının (SDS)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Zararlı Maddeler ve Karışımlara İlişkin Güvenlik Bilgi Formları Hakkında Yönetmelik kapsamında hazırlanan SDS, kimyasalın tüm tehlikelerini ve acil durum önlemlerini içeren resmi belgedir.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kimyasalın SDS belgesi, çalışma alanında çalışanların kolayca ulaşabileceği bir yerde bulunmalı ve acil durumda ilk müdahale ekipleri tarafından hızlıca okunmalıdır.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SDS'nin 4. bölümü ilk yardım tedbirlerini, 5. bölümü yangınla mücadele yöntemlerini ve 6. bölümü ise kaza sonucu yayılma durumunda yapılması gerekenleri detaylı olarak açıklar.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çalışanlara kimyasalların SDS içerikleri hakkında düzenli eğitim vermeli ve çalışanların bu formları nasıl okuyacağını bilmesini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114 Ulusal Zehir Danışma Merkezi (UZEM)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114 numaralı Ulusal Zehir Danışma Merkezi, kimyasal maruziyet durumlarında 7/24 profesyonel tıbbi danışmanlık hizmeti sunan en yetkili kurumdur.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Danışma hattını aradığınızda, maruz kalınan maddenin adını, maruziyet süresini, maddenin miktarını ve kişinin yaş/kilo gibi bilgilerini net bir şekilde aktarmanız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UZEM uzmanları, tıbbi müdahale öncesinde yapılacak ilk yardım adımları konusunda rehberlik eder ve hastaneye sevk sürecini koordine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meydana gelen her türlü kimyasal kaza, işyeri kayıtlarına işlenmeli ve gerekli yasal bildirimler zamanında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Zehirlenme Anında Temiz Hava Sağlanması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Karbonmonoksit zehirlenmesi şüphesi olan ortamlarda ilk adım, ortamın hızla havalandırılmasıdır; kapı ve pencereler derhal açılmalı, içerideki yoğun gaz birikiminin dışarı atılması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Zehirlenen kişi, vakit kaybetmeden güvenli ve temiz hava olan bir alana taşınmalıdır; bu işlem sırasında kurtarıcı kendi güvenliğini tehlikeye atmamalı, gerekirse nefesini tutmalıdır.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kapsamında, ortamda gaz birikimi devam ediyorsa kurtarıcının etkilenmemesi için ortamda bulunma süresi en aza indirilmelidir; mümkünse ortam tamamen boşaltılmalıdır.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 havaya çıkarılan kişinin solunum yolları kontrol edilmeli, kıyafetleri gevşetilerek rahat nefes alması sağlanmalıdır; bilinci kapalı ise yan yatış pozisyonu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Olay Yerindeki Tehlikelerin Uzaklaştırılması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yerindeki tehlikelerin ortadan kaldırılması, yaralının daha fazla zarar görmesini engellemek için yapılan ilk teknik müdahaledir; bu süreçte 6331 sayılı İş Sağlığı ve Güvenliği Kanunu prensipleri uygulanmalıdır. Elektrik akımı söz konusu ise, ana şalterden enerji kesilmeden asla yaralıya dokunulmamalıdır.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veya patlama riski olan alanlarda, mümkünse ortam havalandırılmalı ve yanıcı maddeler uzaklaştırılmalıdır; bu işlem sırasında kendi güvenliğinizden ödün vermemelisiniz. Tehlikeli maddelerin döküldüğü durumlarda, maruziyeti önlemek için rüzgarı arkanıza alarak güvenli bölgeye geçiş yapın.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kazalarında, kontak kapatılarak aracın el freni çekilmeli ve mümkünse araç sabitlenmelidir; camların kırılması veya patlama riskine karşı dikkatli olunmalıdır. Olay yerindeki kalabalığı kontrol altına alarak, müdahale alanını genişletmek ve karmaşayı önlemek de güvenlik önlemlerinin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Tehlikelerin giderilmesi, ilkyardımın temel hedeflerinden biri olan ikincil kazaların önlenmesi için zorunludur; her türlü risk, profesyonel ekipler gelene kadar kontrol altında tutulmalıdır. Olay yerinde düzenli bir çevre oluşturmak, tıbbi yardımın daha hızlı ve etkin ulaşmasını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Zehirlenme Kaynağının Kapatılması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Karbonmonoksit kaynağı olan cihazlar (kombi, şofben, soba) derhal kapatılmalıdır; gaz sızıntısına neden olan ekipmanların enerjisi kesilmeli, ortamdaki olası yanıcı kaynaklar uzaklaştırılmalıdır.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gereğince, ilkyardımcı öncelikle kendi can güvenliğini sağlamalıdır; gazın yoğun olduğu bir alana girmek yerine, dışarıdan müdahale imkanları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 kaynağı kapatıldıktan sonra ortamdaki gazın tamamen dağılması beklenmelidir; gaz kaçağı olan bir bölgede elektrik düğmelerine dokunulmamalı ve kıvılcım çıkaracak hiçbir işlem yapılmamalıdır.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Kaynağın kapatılması, zehirlenmenin ilerlemesini durduran en kritik müdahaledir; eğer kaynak kapatılamıyorsa, ortam derhal terk edilmeli ve acil durum ekiplerine haber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Bilinç Durumunun Değerlendirilmesi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Zehirlenen kişinin bilinç durumu, ilkyardım müdahalesinin yönünü belirleyen en önemli faktördür; kişiye seslenerek veya omuzlarından hafifçe sarsarak bilincinin açık olup olmadığı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uyarınca, bilinç kaybı yaşayan hastanın solunum ve nabız durumu hızlıca değerlendirilmelidir; bilinci kapalı olan hastanın dilinin solunum yolunu tıkaması riski vardır.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Bilinci yerinde olan kazazedenin sakinleştirilmesi ve paniğe kapılmasının önlenmesi, vücudun oksijen tüketimini dengelemek açısından hayati önem taşır; kişi hareket ettirilmeden dinlendirilmelidir.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Bilinci kapalı ancak solunumu devam eden hastalar için yan yatış pozisyonu uygulanmalıdır; bu pozisyon, kusma durumunda solunum yolunun tıkanmasını engelleyerek güvenli bir hava yolu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Tıbbi Destek ve Nakil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Karbonmonoksit zehirlenmesi yaşayan kişi, durumu iyi görünse bile mutlaka bir sağlık kuruluşuna sevk edilmelidir; zehirlenmenin etkileri gecikmeli olarak ortaya çıkabilir ve ciddi hasarlar bırakabilir.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112 Acil Çağrı Merkezi aranarak profesyonel tıbbi yardım talep edilmelidir; İlkyardım Yönetmeliği'nde belirtildiği üzere, nakil sırasında hastanın solunum durumu sürekli olarak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Hastanın nakli sırasında yanında mutlaka tıbbi bilgi sahibi bir kişi bulunmalıdır; sağlık ekiplerine hastanın ne kadar süre gaz maruziyetine uğradığı ve ilk belirtiler hakkında bilgi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Hastaneye ulaşana kadar hastanın vücut ısısının korunması ve mümkünse battaniye ile örtülmesi sağlanmalıdır; acil müdahale ekibi gelene kadar hastanın bilinci ve solunumu düzenli aralıklarla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 Yolu Tıkanıklığı ve Belirtileri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yolu tıkanıklığı, solunumun tamamen veya kısmen engellenmesiyle oluşur; tam tıkanmada kişi konuşamaz, nefes alamaz ve ellerini boğazına götürerek yardım ister.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Kısmi tıkanmada kişi öksürebilir, nefes alabilir ve konuşabilir; bu durumda kişiyi öksürmeye teşvik etmeli ve müdahale etmeyerek durumunu gözlemlemeliyiz.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 tıkanıklığın türü doğru tespit edilmeli ve panik yapmadan hızlıca uygun müdahale yöntemine karar verilmelidir; yanlış müdahale durumu ağırlaştırabilir.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Boğazına yabancı cisim kaçan kişi morarmaya başlar ve panik içinde çırpınır; bu durum acil müdahale gerektiren hayati bir tehlike işaretidir ve vakit kaybedilmemelidir.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Tam Tıkanmada İlk Müdahale: Sırt Darbesi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Tam tıkanma durumunda, hastanın sırtına iki kürek kemiği arasına el topuğu ile beş kez sertçe vurulmalıdır; amaç yabancı cismin çıkmasını sağlamaktır.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sırasında hasta hafifçe öne eğilmeli ve başı göğüs hizasından aşağıda tutulmalıdır; bu pozisyon yerçekiminden faydalanarak yabancı cismin çıkışını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Sırt darbeleri etkili olmazsa, İlkyardım Yönetmeliği'nde yer alan karın basısı yöntemine vakit kaybetmeden geçilmelidir; hızlı hareket etmek hayat kurtarıcıdır.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sırasında hastanın yaralanmamasına dikkat edilmeli, ancak müdahalenin kararlılığı ve şiddeti cismin yerinden oynaması için yeterli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Karın Basısı (Heimlich Manevrası) Uygulaması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Karın basısı uygulamak için hastanın arkasına geçilmeli, bir el yumruk yapılarak göbek ile göğüs kafesi arasına yerleştirilmelidir; diğer el ile yumruk kavranmalıdır.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Yumruk, yukarı ve içeriye doğru kuvvetli bir şekilde çekilerek diyaframın aniden sıkışması sağlanır; bu basınç, soluk borusundaki cismin dışarı atılmasına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Heimlich manevrası, İlkyardım Yönetmeliği'nde belirtilen tekniklerle, yabancı cisim çıkana kadar veya hasta bilincini kaybedene kadar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sonrası iç organ yaralanması riski olabileceğinden, cisim çıksa dahi hasta mutlaka bir sağlık kuruluşuna yönlendirilmelidir; tıbbi kontrol ihmal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Bilinç Kaybı Durumunda Yapılması Gerekenler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Heimlich manevrasına rağmen cisim çıkmaz ve hasta bilincini kaybederse, hasta yere yavaşça yatırılmalı ve acil durum numarası 112 aranmalıdır.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Bilinç kaybı sonrası temel yaşam desteği uygulamalarına başlanmalı, ağız içi kontrol edilerek görünen bir cisim varsa nazikçe çıkarılmalıdır.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çerçevesinde, profesyonel sağlık ekipleri gelene kadar kalp masajı ve suni solunum işlemlerine kesintisiz devam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süreçte yapılan her müdahale, hastanın hayatta kalma şansını doğrudan artırır; sakin kalmak ve prosedürleri doğru uygulamak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Suda Boğulmalarda Güvenli Kurtarma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Boğulma tehlikesi geçiren kişiyi sudan çıkarırken öncelikle kendi güvenliğinizi sağlamalı, mümkünse can simidi veya ip gibi yardımcı ekipmanlar kullanarak kişiye yaklaşmalısınız.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Kişiyi sudan çıkardıktan sonra düz ve sert bir zemine yatırmalı, omurga yaralanması şüphesi varsa baş-boyun-gövde eksenini bozmadan hareket ettirmeye dikkat etmelisiniz.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 kurtarma işlemi sırasında çevredeki kişilerden yardım isteyerek acil sağlık ekiplerine (112) haber verilmesini sağlamanız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Sudan çıkarma işlemi sırasında boğulan kişinin vücut ağırlığını dengeli bir şekilde taşımalı, gereksiz fiziksel zorlanmalardan kaçınarak kişiye zarar vermemeye özen göstermelisiniz.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 Yolu Açıklığının Sağlanması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Sudan çıkarılan kişinin ağız içini kontrol ederek su, yosun veya yabancı cisim olup olmadığını temizlemeli, hava yolunun tıkalı olmadığından emin olmalısınız.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yolunu açmak için baş-çene pozisyonu verilmeli, ancak omurga yaralanması riski varsa sadece çene itme manevrası ile hava yolu açıklığı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Yönetmeliği'ne göre, hava yolu açıklığı sağlandıktan sonra kişinin solunum yapıp yapmadığı bak-dinle-hisset yöntemiyle 10 saniye boyunca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Kişide kusma refleksi oluşabileceği için başını yan tarafa çevirerek aspirasyon riskini azaltmalı ve solunum yollarının açık kalmasını sürekli takip etmelisiniz.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Temel Yaşam Desteği ve CPR Uygulaması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ve nabız yoksa, 6331 sayılı İş Sağlığı ve Güvenliği Kanunu kapsamında belirlenen ilkyardım prosedürlerine uygun olarak hemen göğüs basısına başlamalısınız.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Yetişkinlerde 30 göğüs basısına 2 kurtarıcı solunum şeklinde devam edilmeli, göğüs kafesi 5 cm çökecek şekilde ritmik baskılar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Suda boğulmalarda öncelik oksijenlenmeyi sağlamak olduğundan, solunumun hemen başlatılması, kalp durması durumunda ise CPR'ın kesintisiz sürdürülmesi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Yardım gelene kadar veya kişi kendiliğinden solumaya başlayana kadar CPR uygulamasına devam etmeli, yorulduğunuzda ise başka bir ilkyardımcıyla yer değiştirmelisiniz.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Yaralı ve Durum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Yaralının durumunun hızlı ve doğru değerlendirilmesi, doğru ilkyardım yönteminin belirlenmesi için gereklidir; bu aşamada İlkyardım Yönetmeliği esasları doğrultusunda hareket edilmelidir. Bilinç kontrolü, yaralıya yüksek sesle seslenerek ve omuzlarına hafifçe dokunarak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ABC (Hava yolu, Solunum, Dolaşım) değerlendirmesi, yaralının hayati fonksiyonlarını belirlemek için yapılan sistematik bir kontroldür; hava yolu açıklığı baş-çene pozisyonu ile sağlanmalıdır. Solunumun kontrolü, bak-dinle-hisset yöntemiyle 10 saniye boyunca yapılmalı ve göğüs hareketleri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Bilinç kapalıysa, yaralının boyun ve omurga yaralanması ihtimali her zaman göz önünde bulundurulmalı ve hareket ettirilmemelidir; aksi takdirde kalıcı felç riski oluşabilir. Yaralının genel durumu, kanama, kırık veya yanık gibi belirtiler açısından baştan aşağı hızlıca taranmalıdır.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sonucunda elde edilen veriler, 112 Acil Çağrı Merkezine bildirilirken net ve anlaşılır bir şekilde aktarılmalıdır; bu veriler profesyonel sağlık ekiplerinin hazırlık yapmasına olanak tanır. Doğru bir değerlendirme, yanlış müdahaleyi engeller ve hayat kurtarır.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İkincil Koruma ve Isı Kaybının Önlenmesi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Sudan çıkarılan kişilerde hipotermi riski çok yüksektir, bu nedenle kişinin üzerindeki ıslak giysileri mümkünse kuru olanlarla değiştirmeli veya üzerini örtmelisiniz.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uyarınca, kişinin vücut ısısını korumak için battaniye veya folyo kullanarak dış ortamla temasını kesmeniz ve hızlı ısı kaybını engellemeniz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Kişiyi ani ısı kaynaklarına doğrudan maruz bırakmadan, doğal yollarla ısınmasını sağlamalı ve bilinci yerindeyse sıcak içeceklerle desteklemeyi düşünmelisiniz.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koruma önlemleri, şokun etkilerini azaltmak ve kişinin yaşamsal fonksiyonlarını stabilize etmek adına, profesyonel sağlık ekipleri gelene kadar devam ettirilmelidir.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Şok Pozisyonu ve Bacakların Yükseltilmesi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Şok durumundaki kazazedenin vücudundaki yaşamsal organlara kan akışını sağlamak için sırtüstü yatırılması ve bacaklarının yaklaşık 30 santimetre yükseltilmesi gerekir; bu uygulama kanın kalbe ve beyne daha etkin ulaşmasına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Bacakların yükseltilmesi işlemi sırasında kazazedenin bacaklarında herhangi bir kırık veya yaralanma şüphesi olup olmadığına mutlaka dikkat edilmelidir; kırık şüphesi varsa bacaklar hareket ettirilmemelidir.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esaslarına göre uygulanan bu pozisyon, dolaşım sistemini desteklemeyi amaçlayan temel bir ilkyardım müdahalesidir; ancak bilinç kaybı durumunda solunum yolu açıklığı her zaman öncelikli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Pozisyon verilirken kazazedenin düz bir zeminde yatması sağlanmalı, baş bölgesi vücut ekseniyle uyumlu tutulmalı ve boyun omurlarına zarar verebilecek ani hareketlerden kaçınılmalıdır.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Vücut Isısının Korunması ve Örtme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Şok durumunda vücut ısısı hızla düşebilir; bu nedenle kazazedenin üzerinin bir battaniye veya benzeri bir örtü ile örtülerek ısı kaybının önlenmesi hayati bir müdahaledir.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Örtme işlemi yapılırken kazazedenin hareket ettirilmemesine özen gösterilmeli, örtü vücudun her yerini kapsayacak şekilde dikkatle yerleştirilmelidir; ancak hastanın nefes almasını kısıtlayacak kadar ağır veya sıkı olmamalıdır.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gereğince şoktaki hastanın vücut ısısının korunması, metabolik faaliyetlerin yavaşlamasını engeller ve dokulara giden oksijen miktarının verimli korunmasına katkı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ortam soğuk ise kazazedenin altının da yerle temasını kesmek için bir izolasyon malzemesi kullanılabilir; bu, ısı kaybını engellemede oldukça etkili bir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Psikolojik Destek ve Sakinleştirme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Şoktaki kazazedeler genellikle yoğun bir korku ve panik yaşarlar; bu nedenle ilkyardımcı, hastayı sakinleştirmek için güven verici bir ses tonuyla konuşmalı ve onu sürekli bilgilendirmelidir.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Kazazedenin yanında kalarak ona yalnız olmadığını hissettirmek, psikolojik olarak rahatlamasını sağlar; bu süreçte hastanın sorularına dürüst ve kısa cevaplar verilerek belirsizlikten kaynaklanan kaygısı azaltılmalıdır.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Sakinleştirme süreci, 6331 sayılı İş Sağlığı ve Güvenliği Kanunu uyarınca ilkyardımcının temel görevlerinden biridir; hastanın panik yapması kalp atışını hızlandırarak şokun etkilerini daha da artırabilir.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Çevredeki meraklı kalabalığın uzaklaştırılması, kazazedenin daha rahat nefes almasını ve ilkyardımcının hastaya odaklanmasını kolaylaştırarak sakin bir ortam oluşturulmasına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Tıbbi Yardım ve Güvenli Nakil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Şok durumundaki kazazedenin durumu ciddidir; bu nedenle 112 acil servise derhal haber verilmeli ve profesyonel tıbbi yardım gelene kadar hasta asla yalnız bırakılmamalıdır.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Nakil süreci gerekiyorsa, hastanın hayati bulguları (solunum, nabız, bilinç düzeyi) sürekli kontrol edilmeli; herhangi bir kötüleşme durumunda müdahale türü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uyarınca, nakil sırasında hastanın pozisyonunun bozulmaması ve sarsılmaması esastır; özellikle boyun ve omurga yaralanması şüphesi olan durumlarda nakil işlemi mutlaka profesyonel ekipler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Kazazede sağlık kuruluşuna nakledilene kadar geçen sürede, ilkyardımcı hastanın bilgilerini ve uyguladığı müdahaleleri kayıt altına alarak gelen sağlık personeline aktarmalıdır.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Çarpmasında İlk Müdahale: Serinletme ve Çevre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çarpması belirtileri gösteren çalışan, vakit kaybetmeden doğrudan güneş ışığından uzaklaştırılarak serin, gölge veya klimalı bir ortama alınmalıdır. İlkyardım Yönetmeliği gereği, ortamın havalandırılması ve hastanın üzerindeki sıkı giysilerin gevşetilmesi, vücut ısısının düşürülmesine yardımcı olacak temel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Hastanın bilinci kontrol edilmeli ve çevresindeki kalabalık dağıtılarak temiz hava alması sağlanmalıdır; bu süreçte hastanın durumu sürekli gözlemlenmelidir.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hasta bilincini kaybederse, hava yolu açıklığı kontrol edilmeli ve uygun pozisyonda tutulmalıdır; bu aşamada hastanın solunumunun devamlılığı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müdahale sürecinde sakin kalması ve panik yapmadan profesyonel yardım çağırması, işyeri acil durum planının bir parçası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Vücut Isısını Düşürme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Hastanın vücut ısısını düşürmek amacıyla, İlkyardım Yönetmeliği doğrultusunda, cilde ılık suyla kompres uygulanmalı veya ıslak havlular ile vücut nemlendirilmelidir. Bu soğutma işlemi sırasında hastanın titremesine neden olacak kadar soğuk su kullanmaktan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Vantilatör veya yelpaze kullanımı ile cildin hava akışına maruz bırakılması, buharlaşma yoluyla soğumayı hızlandıracaktır; bu yöntem vücudun doğal soğutma mekanizmasını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Vücut ısısı termometre ile takip edilmeli ve aşırı soğutmadan kaçınılmalıdır; hastanın ateşi düştüğünde soğutma uygulamalarına son verilmeli veya hızı azaltılmalıdır.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Soğutma işlemi sırasında hastanın durumu sürekli takip edilmeli, bilişsel fonksiyonlarındaki iyileşme veya kötüleşme belirtileri not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Sıvı ve Elektrolit Desteği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Bilinç düzeyi açık olan hastaya, yavaş yavaş ve küçük yudumlarla su veya elektrolit içeren sıvılar verilerek sıvı kaybı telafi edilmeye çalışılmalıdır. İlkyardım Yönetmeliği, bilinci kapalı veya yutkunma güçlüğü çeken kişilere ağızdan hiçbir şekilde sıvı verilmemesi gerektiğini vurgular.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Sıvı desteği sırasında kafeinli veya alkollü içeceklerden kesinlikle uzak durulmalıdır; bu maddeler vücuttaki dehidrasyonu artırarak durumu daha da kötüleştirebilir.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Hastanın içtiği sıvı miktarı ve tepkileri izlenmeli, aşırı hızlı sıvı alımından kaynaklanabilecek mide bulantısı veya kusma riskine karşı dikkatli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Sıvı desteği, hastanın genel durumunu toparlamasına yardımcı olur ancak tıbbi yardım gelene kadar bu desteğin sadece destekleyici bir önlem olduğu unutulmamalıdır.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Tıbbi Yardım ve Nakil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çarpması ciddi bir acil durumdur; bu nedenle 112 Acil Çağrı Merkezi aranarak profesyonel tıbbi yardım derhal talep edilmelidir. 6331 sayılı İş Sağlığı ve Güvenliği Kanunu kapsamında, işyerinde acil durum ekipleri hastanın nakli sırasında sağlık görevlilerine gerekli bilgileri eksiksiz aktarmalıdır.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Nakil sürecinde hasta asla yalnız bırakılmamalı ve sağlık durumu (bilinç, nabız, solunum) sürekli kontrol edilerek nakil aracına kadar güvenli bir şekilde ulaştırılmalıdır.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görevlileri gelene kadar hastanın yaşam bulguları takip edilmeli, herhangi bir ani kötüleşme durumunda temel yaşam desteği uygulamalarına başlanmaya hazır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acil durum planı dahilinde, hastanın hangi hastaneye nakledildiği ve olay anındaki ilk müdahale bilgileri kayıt altına alınarak işveren veya sorumlu birime bildirilmelidir.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Hipotermi Durumunda Güvenli Ortama Taşıma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Hipotermi şüphesi olan kazazede, öncelikle rüzgar ve soğuktan korunabileceği sıcak bir ortama hızla nakledilmelidir; İlkyardım Yönetmeliği gereği, vücut ısısının daha fazla düşmesini engellemek birincil önceliktir.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Kazazedenin bulunduğu ortamın kuru ve rüzgarsız olması, vücut ısısının korunması için kritiktir; açık havada kalınması gerekiyorsa kişi mutlaka yalıtkan bir zemin üzerine yatırılmalı ve dış etkenlerden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alana taşıma işlemi sırasında kazazedenin hareket ettirilmesi, vücudun soğuk olan kanının merkezi dolaşıma karışmasına neden olabilir; bu nedenle taşıma işlemi mümkün olduğunca nazik ve sarsıntısız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 ısısı kademeli olarak artırılmalı, aşırı sıcak kaynaklar doğrudan soğuk vücuda temas ettirilmemelidir; 6331 sayılı İş Sağlığı ve Güvenliği Kanunu kapsamında işyeri acil durum ekipleri bu süreci yönetmelidir.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Yaralıya Doğru Yaklaşım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Yaralıya yaklaşırken sakin, nazik ve güven verici bir ton kullanılmalıdır; bu yaklaşım, yaralının stresini azaltarak müdahaleye izin vermesini kolaylaştırır. İlkyardımcı, kendisini tanıtmalı ve yardım etmek için orada olduğunu açıkça ifade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sırasında yaralının göz seviyesine inmek, güven duygusunu artırır ve yaralının sizi daha iyi duymasını sağlar; özellikle bilinci açık yaralılarda bu yöntem çok etkilidir. Yaralıya sorular sorarak bilincinin yerinde olup olmadığını ve şikayetlerini öğrenmeye çalışın.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Bilinçsiz yaralılara yaklaşırken, müdahale öncesi mutlaka onay alınması gerekmediği unutulmamalıdır; hayat kurtarma amacı yasal olarak koruma altındadır. Ancak bilinci açık olan yetişkin bir yaralıya müdahale etmeden önce mutlaka sözlü onay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Yaralının yanında bulunan yakınları veya görgü tanıkları ile iş birliği yaparak, olayın oluş şekli hakkında bilgi toplayın; bu bilgiler, sağlık ekiplerine verilecek detaylı raporun bir parçasıdır. Her zaman profesyonel ve soğukkanlı bir tutum sergilemek, ilkyardımcının en temel özelliğidir.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Islak Giysilerin Uzaklaştırılması ve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Hipotermiye maruz kalmış kişinin üzerindeki ıslak veya nemli giysiler, vücut ısısını hızla emerek düşürdüğü için derhal ve dikkatlice çıkarılmalıdır; bu işlem sırasında kazazedenin daha fazla üşümemesi için hızlı hareket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Giysilerin çıkarılması sırasında kazazedenin vücut bütünlüğüne dikkat edilmeli, mümkünse giysiler kesilerek uzaklaştırılmalıdır; bu, gereksiz hareketlenmeyi önleyerek kan dolaşımındaki ani değişimleri minimize etmek adına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giysilerden arındırılan kazazede, kuru battaniyeler veya kuru giysilerle sarılarak vücut ısısının dışarı kaçması engellenmelidir; İlkyardım Yönetmeliği uyarınca, vücudun ısı kaybını durdurmak ilk müdahale aşamalarından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 ve boyun bölgesi ısı kaybının en yoğun olduğu yerlerdir; bu nedenle kazazedenin başı ve boynu kuru bir örtü veya şapka ile kapatılarak vücut ısısının korunması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Kademeli Isıtma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Vücut ısısı düşmüş bir kişiyi ısıtmak için dışarıdan gelen ısı kaynağı kontrollü uygulanmalıdır; ani ve yüksek ısı uygulaması, damarların genişlemesine ve soğuk kanın aniden kalbe dolmasına yol açarak ciddi ritim bozukluklarına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Isıtma işlemi, vücudun merkezinden (gövde) çevreye doğru yapılmalıdır; koltuk altı, boyun ve kasık bölgelerine ılık havlular veya su torbaları yerleştirerek merkezi vücut ısısının artırılması hedeflenmelidir.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kazazede bilinci açıksa ve yutkunabiliyorsa, şekerli ve ılık içecekler verilebilir; ancak alkollü içecekler kesinlikle verilmemelidir çünkü alkol kan damarlarını genişleterek ısı kaybını hızlandırır ve durumu kötüleştirir.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Kanunu'na göre, işyerlerinde soğukla çalışma koşullarında çalışanlara yönelik bu tür ilkyardım uygulamaları konusunda düzenli eğitimler verilmesi, acil durumlara hazırlık açısından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Hipotermide Yanlış Müdahaleler ve Kaçınılması Gerekenler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Hipotermi durumunda el ve ayakları ovmak, masaj yapmak veya sertçe sürtmek kesinlikle yapılmamalıdır; bu tür eylemler, soğuk kanın ekstremitelerden merkeze ani dönüşüne ve kalp krizine yol açabilecek kadar tehlikeli etkiler yaratabilir.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çerçevesinde, donma belirtisi gösteren dokulara doğrudan sıcak su veya ısıtıcı tutmak doku hasarını artırır; bu durum, donmuş dokuların canlılığını yitirmesine veya yanıklara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Kazazedenin alkol veya kafein içeren içecekler tüketmesine izin verilmemelidir; bu maddeler vücudun ısı düzenleme mekanizmasını bozarak durumu karmaşıklaştırır ve ilkyardım sürecini olumsuz yönde etkileyebilir.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Hipotermi vakalarında müdahale eden kişi, kazazedenin durumunun ciddiyetini göz önünde bulundurarak vakit kaybetmeden 112 Acil Çağrı Merkezi'ne haber vermelidir; profesyonel sağlık yardımı ulaşana kadar hasta gözetim altında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Bayılma ve Sırt Üstü Yatış Pozisyonu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Bayılma, beyin kan akışının kısa süreli azalması sonucu oluşan geçici bilinç kaybıdır; bu durumda ilk müdahale olarak kişi düz bir zemine sırt üstü yatırılmalıdır.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 hastanın başının yan çevrilmesi, kusma durumunda hava yolunun tıkanmasını önlemek için hayati bir önlem olup doğru pozisyon verilmesi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Yatış pozisyonu verilirken omurganın düz bir hatta tutulması, olası ikincil yaralanmaları engellemek adına büyük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Kişinin bilincinin kapalı olduğu unutulmamalı ve bu süreçte hastaya herhangi bir sıvı veya yiyecek verilmemelidir.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Bacakların Yükseltilmesi ve Kan Dolaşımı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Bayılma durumunda beyne giden kan akışını hızlandırmak için bacaklar yerden yaklaşık 30 santimetre kadar yukarı kaldırılmalıdır.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uygulama, yer çekiminden faydalanarak kanın kalbe ve beyne dönüşünü kolaylaştırır; ancak kişinin omurga yaralanması veya kafa travması şüphesi varsa bu işlemden kesinlikle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Bacakların yükseltilmesi sırasında destek malzemesi olarak ceket veya çanta gibi temiz ve sabit nesneler kullanılabilir.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yöntem, hastanın kendine gelme süresini kısaltan etkili bir idari ve teknik ilk yardım uygulamasıdır.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 Yolu Açıklığı ve Ortam Havalandırması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Çevredeki kalabalığın uzaklaştırılması ve ortamın havalandırılması, hastanın rahat nefes alması için 6331 sayılı İSG Kanunu kapsamındaki işyeri güvenliği mantığına paralel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uyarınca, hastanın üzerindeki kravat, kemer veya dar giysiler gevşetilerek solunum yolu üzerindeki baskı derhal kaldırılmalıdır.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Ortamdaki oksijen girişinin maksimum seviyeye çıkarılması, hastanın solunum fonksiyonlarını destekleyen temel bir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ortam kapalıysa pencerelerin açılması veya hastanın temiz havaya taşınması süreci hızlandıracaktır.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Yaşamsal Bulguların Gözlemi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 kendine gelene kadar solunum ve nabız düzenli olarak kontrol edilmeli, bilinç durumu sürekli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Kendine gelen kişi hemen ayağa kaldırılmamalı, ani tansiyon düşüşlerini önlemek için bir süre daha sırt üstü veya yan yatış pozisyonunda istirahat etmesi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bilinç kaybı uzun sürerse veya hasta kendine gelmezse, derhal 112 Acil Çağrı Merkezi aranarak profesyonel tıbbi destek talep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 profesyonel ekip gelene kadar hastanın yaşamsal bulgularındaki değişimler kayıt altına alınmalı veya gözlemlenmelidir.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Epilepsi Nöbetinde Çevre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Nöbet sırasında ilk yapılması gereken işlem, hastanın etrafındaki tehlikeli nesneleri (sivri uçlu eşyalar, sıcak maddeler) uzaklaştırarak yaralanma riskini ortadan kaldırmaktır; bu, İlkyardım Yönetmeliği kapsamında temel güvenlik uygulamasıdır.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 sert zemin üzerinde bulunuyorsa, çevresini yumuşak materyallerle destekleyerek düşme veya çarpma kaynaklı ikincil travmaların önüne geçilmesi hayati önem taşır; ortamdaki gereksiz kalabalığı dağıtarak hastanın mahremiyetini ve rahat nefes almasını sağlayın.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Nöbetin başladığı anı not etmek, nöbetin süresi hakkında sağlık ekiplerine bilgi vermek için kritik bir veridir; 5 dakikadan uzun süren nöbetlerin tıbbi acil durum olduğu unutulmamalıdır.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Çevre güvenliği sağlandıktan sonra hastanın üzerinde bulunan ve nefes almasını kısıtlayabilecek kravat, kemer veya dar kıyafetlerin gevşetilmesi, solunum yolunun açık kalmasına yardımcı olacak bir idari önlemdir.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Nöbet Esnasında Başın Korunması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Nöbet sırasında hastanın başını korumak, beyin travmalarını engellemek için atılması gereken en önemli adımlardan biridir; başın altına yumuşak bir yastık, katlanmış ceket veya benzeri bir eşya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 bölgesine destek sağlarken hastanın boynuna baskı uygulanmamalıdır; destek, sadece başın sert zemine çarpmasını engellemek amacıyla hafif bir dokunuşla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 koruması sırasında hastanın ağzına herhangi bir şey sokulmaya çalışılmamalıdır; dişlerin kilitlenmesi durumunda çeneye zorla müdahale etmek, hem hastanın dişlerine hem de müdahale eden kişinin parmaklarına ciddi zararlar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standartlarına göre, hastanın başını korumak için yapılan bu destek, nöbet bitene kadar sabit tutulmalı ve hastanın ani hareketlerine karşı dikkatli olunmalıdır.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Nöbeti Durdurmaya Çalışmama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Epilepsi nöbeti geçiren bir hastayı kesinlikle tutmaya veya kasmaya çalışmayın; nöbet, beynin elektriksel aktivitesindeki geçici bir durumdur ve dışarıdan müdahale ile durdurulamaz.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Hastanın kollarını veya bacaklarını zorla zapt etmek, kemik kırıklarına, eklem çıkıklarına ve ciddi kas yırtılmalarına neden olabilir; bu tür müdahaleler, hastanın nöbet sonrası süreçte daha fazla acı çekmesine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Nöbetin kendi seyrinde bitmesini beklemek, ilk yardımın temel kuralıdır; hastanın kontrolsüz hareketlerine engel olmaya çalışmak yerine, hareket alanını güvenli hale getirmek yeterlidir.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 meydana gelebilecek bu tür acil durumlarda, çalışanların ilkyardım eğitimi almış olmaları, hastaya zarar verebilecek hatalı müdahalelerin önlenmesi açısından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112 Acil Çağrı Merkezine Net Bilgi Aktarımı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112 acil çağrı merkezini aradığınızda, görüşme yapan operatöre isminizi, soyisminizi ve olayın mahiyetini net bir şekilde ifade etmeniz gerekir. İlkyardım Yönetmeliği gereği, doğru ve eksiksiz bilgi, kurtarma ekiplerinin olay yerine en hızlı ve etkin şekilde ulaşmasını sağlayan en temel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 aktarımı sırasında heyecanınızı kontrol altında tutarak, operatörün sorduğu sorulara kısa ve anlaşılır cevaplar vermelisiniz. Gereksiz detaylardan kaçınarak sadece olayın gerçekleştiği anı ve etkilenen kişi sayısını belirtmek, çağrı merkezinin iş yükünü azaltır ve müdahale süresini kısaltır.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olay yerinde başka bir yardımcı varsa, bilgileri onun aracılığıyla veya operatörün yönlendirmesiyle aktarmak, olayın daha net anlaşılmasına yardımcı olabilir. Bilgilerin doğruluğu, ambulansın veya diğer acil durum ekiplerinin doğru ekipmanla donatılması için hayati bir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Nöbet Sonrası Yan Pozisyon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Nöbet sona erip hasta sakinleştiğinde, solunum yolunu açık tutmak için hastayı mutlaka yan yatış pozisyonuna getirin; bu pozisyon, kusma veya tükürük salgısının solunum yolunu tıkamasını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 pozisyona alırken hastanın başını hafifçe geriye eğin ve çenesini yukarı kaldırın (baş geri–çene yukarı); bu sayede dilin geriye kaçarak hava yolunu kapatması önlenir ve sağlıklı bir solunum gerçekleşir.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 kendine gelene kadar yan pozisyonda bekletilmeli ve sık sık solunumu kontrol edilmelidir; nöbet sonrası dönemde hasta derin bir uykuya dalabilir, bu durum normaldir ancak hastanın durumu sürekli gözlemlenmelidir.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nöbet 5 dakikadan uzun sürmüşse, hasta yaralanmışsa veya nöbet sonrasında bilinç açılmıyorsa, İlkyardım Yönetmeliği gereği vakit kaybetmeden 112 acil servis ekiplerine haber verilmeli ve profesyonel tıbbi yardım istenmelidir.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Diyabet Acillerinde Bilinç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Diyabet acillerinde ilk adım, hastanın bilinç düzeyinin net bir şekilde değerlendirilmesidir; İlkyardım Yönetmeliği gereği, bilinç kaybı şüphesi olan durumlarda temel yaşam desteği hazırlığı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Bilinç düzeyi kontrolü için hasta ile sözel iletişim kurun; eğer hasta sorulara yanıt vermiyorsa ancak nefes alıyorsa, durumun ciddiyetini göz önünde bulundurarak acil müdahale sürecini başlatın.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Bilinç kaybı yaşayan veya uyaranlara yanıt vermeyen diyabet hastalarında hava yolu açıklığını korumak hayati önem taşır; hastayı güvenli bir pozisyonda tutarak solunumunu sürekli gözlemleyin.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Çevredeki kişilerden hastanın diyabet geçmişi veya kullandığı ilaçlar hakkında bilgi alın; bu bilgiler, sağlık ekiplerinin hastaya doğru tedaviyi uygulaması açısından kritik bir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Bilinçli Diyabet Hastasına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Bilinci açık olan ve ağızdan gıda alabilen diyabet hastasına, kan şekerini yükseltmek amacıyla hızlı emilen şekerli gıdalar verilebilir; bu işlem hastanın genel durumunu hızla iyileştirebilir.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hasta şekerli su, meyve suyu veya küp şeker gibi basit şeker kaynaklarını tüketebilecek durumdaysa bunları kontrollü bir şekilde verin; ancak bilinci kapalı olan hastaya ASLA ağızdan bir şey vermeyin.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Bilinci kapalı olan hastaya ağızdan sıvı veya katı gıda verilmesi, boğulma veya akciğerlere kaçma riski oluşturduğundan kesinlikle yasaktır; bu tür durumlarda sadece acil sağlık ekiplerini bekleyin.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Şekerli gıda takviyesi sonrası hastanın durumunda iyileşme olup olmadığını dikkatle izleyin; eğer 15-20 dakika içinde belirgin bir düzelme gözlemlenmiyorsa, durumun daha karmaşık olabileceğini düşünerek tıbbi destek çağırın.</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Hipo ve Hiperglisemi Belirtileri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Hipoglisemi (düşük kan şekeri) durumunda hastada genellikle soğuk terleme, titreme, aşırı açlık hissi, ani sinirlilik ve odaklanma güçlüğü gibi tipik belirtiler gözlemlenir; bu belirtiler hızla ilerleyebilir.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Hiperglisemi (yüksek kan şekeri) durumunda ise hastanın cildi kuru ve sıcak olabilir, yoğun susama hissi, sık idrara çıkma ve nefeste aseton benzeri meyvemsi bir koku dikkat çekici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iki durum da acil müdahale gerektirir; semptomların karıştırılması durumunda, hastanın durumunu kötüleştirmemek adına bilinç durumu üzerinden hareket ederek temel ilkyardım protokollerini uygulamak en güvenli yoldur.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Belirtileri izlerken hastanın genel görünümünü ve davranış değişikliklerini not edin; İlkyardım Yönetmeliği kapsamında bu gözlemler, sağlık profesyonellerine durumu aktarırken büyük kolaylık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Tıbbi Yardım ve Nakil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Diyabet acili yaşayan hastanın durumu düzelmezse veya bilinç kaybı gelişirse, vakit kaybetmeden 112 acil çağrı merkezini arayarak profesyonel tıbbi yardım talep edin; bu yasal bir sorumluluktur.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ekipleri gelene kadar hastayı güvenli bir ortamda tutun, yanına yatırarak (koma pozisyonu) solunumunu takip edin; hastanın üzerindeki sıkı giysileri gevşek bırakarak rahatlamasını sağlayın.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Tıbbi yardım gelene kadar hastanın kullandığı ilaçlar veya varsa diyabet kimlik kartı gibi bilgileri sağlık görevlilerine sunmak üzere hazır bulundurun; bu, doğru müdahale için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işyerinde meydana gelen bu tür sağlık sorunlarının kayıt altına alınması ve gerekli bildirimlerin yapılması, işverenin gözetim yükümlülüğü çerçevesinde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İlk Yardım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Olay Yerinde Kesin Konum Belirleme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ekiplerinin olay yerine ulaşabilmesi için en kritik aşama, açık ve net bir adres veya konum tarifidir. İlkyardım Yönetmeliği uyarınca, açık adres verilemiyorsa, çevredeki bilinen yerler, cadde isimleri veya belirgin binalar kullanılarak konumun tarif edilmesi oldukça önemlidir.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Günümüz teknolojisiyle akıllı cihazlardan konum paylaşımı yapmak veya koordinat bilgisi vermek, ekiplerin hata payını minimize etmektedir. Eğer mümkünse, olay yerine yakın bir noktaya birini yönlendirerek ekipleri karşılamak, zaman kaybını önlemek adına uygulanabilecek en etkili yöntemlerden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Kırsal bölgelerde veya karmaşık yerleşim alanlarında, yol tarifini en yakın kavşak veya bilinen bir yerel işletme üzerinden yapmak, ambulansın yanlış yola girmesini engeller. Konum tarifinde belirsiz ifadeler yerine, pusula yönleri veya kalıcı referans noktaları kullanmanız önerilir.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Olayın Durumunu Doğru Değerlendirme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Yaralıların sayısı, durumu ve olayın türü hakkında vereceğiniz bilgiler, acil durum ekiplerinin hazırlıklı olmasını sağlar. İlkyardım Yönetmeliği, durumun ciddiyetinin doğru bildirilmesinin, gerekli tıbbi donanımın olay yerine getirilmesinde kritik rol oynadığını vurgular.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 verirken yaralıların bilincinin yerinde olup olmadığı, kanama durumu veya nefes alıp almadıkları gibi temel gözlemlerinizi paylaşmalısınız. Bu bilgiler, operatörün size telefon üzerinden yapmanız gereken ilk yardım adımları konusunda rehberlik etmesine ve en uygun acil durum ekibini sevk etmesine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yerindeki tehlikeleri (elektrik sızıntısı, yangın riski, kimyasal maruziyet gibi) bildirmek, sadece yaralıların değil, olay yerine gelecek olan kurtarma ekiplerinin de güvenliğini sağlamak için zorunludur. Durumu abartmadan ancak eksiksiz bir şekilde aktarmak, müdahale kalitesini doğrudan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İletişimi Sonlandırma ve Hattı Kapatmama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112 acil çağrı merkezini aradığınızda, operatör ekipleri yönlendirdiğine dair onay verene kadar telefonu kapatmamanız yasal ve prosedürel bir zorunluluktur. İlkyardım Yönetmeliği, çağrının ancak yetkili operatörün onayıyla sonlandırılması gerektiğini net bir şekilde belirtir.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Hattı açık tutmak, operatörün size olay yerinde yapmanız gereken hayat kurtarıcı ilk yardım müdahaleleri konusunda adım adım talimat vermesine olanak sağlar. Ayrıca, ekipler yoldayken gelişen yeni durumları anlık olarak merkeze bildirmeniz, müdahale sürecinin kesintisiz devam etmesini garanti altına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Telefonunuzun şarjının bitmesi veya hattın kesilmesi durumunda, operatörün size geri dönüş yapabilmesi için hattı meşgul etmemeniz ve mümkünse diğer acil durum numaralarıyla iletişimi sınırlamanız gerekir. Profesyonel yardım olay yerine ulaşana kadar operatörle olan irtibatın korunması, süreci yönetmek için en güvenli yoldur.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Yaşam Zinciri: Erken Tanı ve Acil Çağrı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 acil durumun doğru ve hızlı tanımlanması yaşam zincirinin ilk halkasını oluşturur; durumun ciddiyeti, bilincin kapalı olup olmadığı ve solunumun varlığı saniyeler içinde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112 Acil Çağrı Merkezi'ne yapılan bildirimde, olay yeri adresi, vaka sayısı ve durumun kısa tanımı net bir şekilde iletilmelidir; eksik veya yanlış bilgi, yardımın gecikmesine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tanı, müdahale süresini kısaltarak hastanın hayatta kalma şansını doğrudan artırır; bu aşamada sakin kalmak ve profesyonel ekipler gelene kadar çevreyi güvenli hale getirmek kritik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işyerlerinde acil durum ekiplerinin belirlenmesi ve çalışanların bu süreçler hakkında eğitilmesi, erken tanı yeteneğini geliştiren temel bir işveren yükümlülüğüdür.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 Temel Bilgiler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Yaşam Destek Teknikleri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Kanama ve Yaralanmalar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Kırık, Çıkık ve Burkulma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Yanık ve Elektrik Çarpması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Zehirlenme ve Boğulma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 Durumlar (6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Yaşam Zinciri: Erken Kalp Masajı (CPR)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Kalp durması durumunda, beyne giden oksijen akışını sürdürmek için derhal temel yaşam desteğine başlanmalıdır; İlkyardım Yönetmeliği'ne göre yetişkinlerde göğüs basısı dakikada 100-120 hızında ve 5-6 cm derinliğinde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Kalp masajı (CPR), profesyonel ekipler gelene kadar kesintisiz devam ettirilmelidir; yorgunluğu önlemek için mümkünse iki dakika arayla başka bir kişiyle görev değişimi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yolu açıklığı, baş-çene pozisyonu verilerek sağlanmalı ve hava yolu tıkanıklığı kontrol edilmelidir; ancak boyun yaralanması şüphesi varsa bu manevra uygulanmamalıdır.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CPR'ın erken uygulanması, hayatta kalma oranlarını ciddi şekilde yükseltir; bu uygulama sadece teorik değil, düzenli pratik eğitimlerle pekiştirilerek kas hafızasına yerleştirilmelidir.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Yaşam Zinciri: Erken Defibrilasyon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Kalp durmalarının önemli bir kısmında, kalbin düzensiz elektrik aktivitesini (fibrilasyon) sonlandırmak için şok cihazı olan OED (Otomatik Eksternal Defibrilatör) kullanımı hayat kurtarıcıdır.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kapsamında, halka açık alanlarda ve işyerlerinde OED cihazlarının bulundurulması teşvik edilmektedir; cihazın sesli komutları sayesinde eğitim almamış kişiler bile güvenle kullanabilir.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pedleri, hastanın çıplak göğsüne üretici talimatlarına uygun şekilde yapıştırılmalı ve analiz süreci boyunca hastaya dokunulmamalıdır; cihaz şok önerirse, herkesin uzaklaştığından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defibrilasyon, müdahale edilen her dakika içinde hayatta kalma şansını yüzde 10 civarında artırır; bu nedenle cihazın konumu ve kullanımı hakkında tüm personelin bilgilendirilmesi gerekir.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Yaşam Zinciri: Güvenli Nakil ve Altın Saatler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Yaralının hastaneye transferi, İlkyardım Yönetmeliği'nde belirtilen standartlara uygun olarak, stabilize edildikten sonra ve profesyonel sağlık ekipleri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Altın saatler kavramı, travma sonrası ilk bir saat içinde yapılan müdahalenin hastanın iyileşme sürecini ve hayatta kalma oranını belirlediğini ifade eder; bu sürede yapılan her işlem profesyonelce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Nakil sırasında hastanın hayati bulguları (solunum, nabız, bilinç düzeyi) sürekli izlenmeli; mümkünse hastanın tıbbi geçmişi ve olay anı bilgileri sağlık ekiplerine eksiksiz iletilmelidir.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 acil durum planlarında, ambulansın işyerine giriş çıkış güzergahlarının açık tutulması ve sağlık ekiplerine en hızlı erişimin sağlanması işverenin sorumluluğundadır.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Bilinç Kontrolü: Uyaran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Bilinç kontrolü, kazazedenin omuzlarına hafifçe dokunarak ve sesli uyarıda bulunarak gerçekleştirilir; bu işlem, kişinin dış dünyadan gelen sesli ve fiziksel uyaranlara tepki verip vermediğini anlamak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 bilinç durumu değerlendirilirken kazazedenin güvenliği ön planda tutulmalı ve ani hareketlerden kaçınılmalıdır; eğer kişi yanıt vermiyorsa, bilinç kapalı kabul edilerek sonraki aşamalara geçilmelidir.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Sesli uyarı, 'Beni duyabiliyor musunuz?' gibi net ve anlaşılır bir ifade ile tekrarlanmalıdır; fiziksel uyarı ise omuzlardan hafifçe sarsarak yapılmalı, ancak boyun ve omurga yaralanması şüphesi varsa bu işlemden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değerlendirme, kazazedenin genel durumunu anlamak adına atılacak ilk adımdır; bilincin kapalı olduğu durumlarda, vakit kaybetmeden havayolu açıklığı ve solunum kontrolü gibi ileri değerlendirme basamaklarına odaklanılması gerekir.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Yanıt Durumunun Değerlendirilmesi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Kazazedenin uyarılara yanıt vermemesi, bilincinin kapalı olduğunu gösterir ve bu durum acil müdahale gerektiren bir tablodur; bilinç kaybı olan bireylerde solunum ve dolaşım sistemi hızla etkilenerek hayati risk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Yanıt alınamadığı durumlarda ağrılı uyaranlar uygulanabilir; ancak bu işlem sadece eğitimli ilkyardımcılar tarafından doğru tekniklerle yapılmalıdır, yanlış uygulanan ağrılı uyaranlar kazazedeye ek zarar verebilir veya mevcut yaralanmaları şiddetlendirebilir.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işyerlerinde acil durum planları, bu tür bilinç kaybı durumlarına yönelik hızlı müdahale kapasitesini içermelidir; çalışanların bu süreçleri bilmesi kaza anında zaman kaybını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Yanıt değerlendirmesi sırasında göz hareketleri, inleme veya uzuv hareketleri gibi minimal tepkiler dahi dikkatle takip edilmelidir; herhangi bir yanıtın olmaması durumun ciddiyetini artırır ve ivedilikle profesyonel yardım çağrılmasını zorunlu kılar.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Yardım Çağrısı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Bilinci kapalı olduğu tespit edilen kazazedeler için derhal 112 Acil Çağrı Merkezi aranmalıdır; yardım çağrısı sırasında kazazedenin bulunduğu yer, olay türü ve yaralı sayısı net bir şekilde operatöre iletilmelidir.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Yönetmeliği'ne uygun olarak, tek başınaysanız öncelikle çevredeki kişilerden destek isteyerek yardım çağrısı yapılmasını sağlayın; eğer çevrede kimse yoksa, mümkünse hoparlör modunu açarak 112 ile iletişimi sürdürün.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Yardım çağrısı sırasında panik yapmadan sakin kalmak, doğru bilgi aktarımı için kritiktir; operatörün yönlendirmelerine harfiyen uymak ve yardım ekipleri olay yerine ulaşana kadar hattı meşgul etmemek hayati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 ekipleri, 112'ye ulaşım sürecini kolaylaştırmak için girişlerde bekleyebilir veya yönlendirme yapabilir; profesyonel sağlık ekipleri gelene kadar kazazedenin yanından ayrılmamak ve durumu gözlemlemeye devam etmek temel kuraldır.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Temel Yaşam Desteği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Bilinç kontrolü sonrası kazazedenin solunum ve dolaşım sistemi Bak-Dinle-Hisset yöntemi ile değerlendirilmelidir; bu aşamada havayolunun açık olduğundan emin olunmalı ve dilin solunum yolunu tıkamadığı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sunulan ilkyardım eğitimlerinde vurgulandığı üzere, değerlendirme en fazla 10 saniye sürmelidir; solunumun olup olmadığı göğüs kafesi hareketleri izlenerek anlaşılmaya çalışılır.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Yönetmeliği'nde belirtilen standartlara göre, solunum yoksa veya sadece gasping tarzı solunum varsa derhal temel yaşam desteğine başlanmalıdır; bu müdahale beyin hasarını önlemek için en kritik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sonucunda yaralanma türüne göre ilave önlemler alınmalıdır; ancak bilinci kapalı ve solunumu durmuş bir kazazedede temel yaşam desteği her zaman en yüksek önceliktir.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Baş-Çene Pozisyonu ile Hava Yolu Açma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Baş-çene pozisyonu, dilin arkaya kaçarak hava yolunu tıkamasını önlemek için uygulanan temel bir ilkyardım tekniğidir; İlkyardım Yönetmeliği gereği bilinç kapalı hastalarda ilk adım olarak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 elin iki parmağı çenenin kemik kısmının altına yerleştirilip çene yukarı kaldırılırken, diğer elin avuç içi alına yerleştirilerek baş geriye doğru nazikçe itilir; böylece hava yolu açıklığı sağlanır (çene altındaki yumuşak dokuya bastırmaktan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sırasında boyun bölgesinde herhangi bir travma şüphesi olup olmadığı kontrol edilmelidir; travma şüphesinde bu yöntem yerine çene itme manevrası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İşlem, hastanın nefes alıp almadığını kontrol etmeden önce yapılmalıdır; hava yolu açılmadığı sürece solunum kontrolü sağlıklı bir sonuç vermeyecektir.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 Yolu Açıklığının Sağlanması ve Denetimi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yolu açıklığının sağlanması, oksijenin akciğerlere ulaşması için en temel şarttır; 6331 sayılı İş Sağlığı ve Güvenliği Kanunu kapsamında işyerlerinde temel ilkyardım eğitimi almış personelin bu yetkinliğe sahip olması beklenir.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Ağız içi gözle kontrol edilerek tıkanıklığa yol açabilecek herhangi bir materyal olup olmadığı denetlenmelidir; ancak görmediğiniz bir cismi körlemesine parmakla çıkarmaya çalışmak cismi daha derine itebilir.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yolu açık olsa bile, hastanın solunumunun devamlılığı düzenli olarak izlenmelidir; hasta her an kusabilir veya solunum durması yaşayabilir, bu nedenle sürekli gözlem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Solunumun varlığı bak-dinle-hisset yöntemi ile 10 saniye boyunca değerlendirilmelidir; bu süre zarfında göğüs hareketleri izlenmeli ve soluk sesi dinlenmelidir.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Yabancı Cisimlerin Hava Yolundan Uzaklaştırılması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yolunu tıkayan yabancı cisimler, kısmi veya tam tıkanıklığa neden olabilir; İlkyardım Yönetmeliği, tıkanıklık durumunda uygulanacak müdahaleleri net bir şekilde tanımlamıştır.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Kısmi tıkanıklıkta hasta öksürmeye teşvik edilmeli ve dokunulmamalıdır; vücudun kendi refleksleri cismi dışarı atmak için en etkili yoldur, zorla müdahale etmek durumu kötüleştirebilir.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Tam tıkanıklık durumunda, beş kez sırt darbesi (kürek kemikleri arasına) ve ardından beş kez Heimlich manevrası uygulanmalıdır; bu işlemler cisim çıkana kadar sırayla devam ettirilmelidir.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Cisim çıkarılamazsa ve hasta bilincini kaybederse, hasta yere yatırılarak temel yaşam desteğine başlanmalıdır; her saniyenin hayati önemi olduğu unutulmamalıdır.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İlaçsız Müdahale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 tıbbi araç gereç aranmaksızın mevcut imkanlarla yapılan ilaçsız bir müdahaledir; bu süreçte herhangi bir ilaç veya kimyasal madde kullanımı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 ilk yardım sadece temel yaşam desteği ve fiziksel stabilize edici yöntemleri kapsar; tedavi edici müdahaleler sadece hekimler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sırasında temel amaç, hastanın durumunun kötüleşmesini önlemek ve vücut fonksiyonlarının iyileşme sürecini desteklemek adına doğru teknikleri uygulamaktır.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Eğitimli kişiler tarafından uygulanan bu yöntem, profesyonel sağlık ekipleri olay yerine ulaşana kadar hastanın durumunu sabit tutmak için kullanılır.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Hasta İçin Güvenli Pozisyonlandırma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Bilinci KAPALI (uyandırılamayan) ancak solunumu normal/var olan hastalar için en güvenli pozisyon, kusma veya dil kaçması gibi durumlarda hava yolunu koruyan yan yatış pozisyonudur (koma/derlenme pozisyonu).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 yatış pozisyonunda hastanın başı hafifçe geriye doğru eğik tutulmalıdır; bu, ağızdaki sıvıların dışarı akmasını kolaylaştırır ve hava yolunun tıkanmasını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Pozisyon verilirken hastanın vücut bütünlüğü korunmalı ve ani hareketlerden kaçınılmalıdır; özellikle omurga yaralanması şüphesi varsa hasta asla hareket ettirilmemelidir.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Pozisyon verildikten sonra hastanın solunumu ve nabzı belirli aralıklarla yeniden kontrol edilmelidir; 6331 sayılı Kanun uyarınca, ilkyardımcı müdahale sırasında çevreyi de güvenli hale getirmelidir.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İlkyardımda Bak-Dinle-Hisset Yöntemi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Bak-dinle-hisset yöntemi, kazazedenin solunumunu değerlendirmek için kullanılan temel ilkyardım tekniğidir ve İlkyardım Yönetmeliği gereği tüm ilkyardımcıların uygulaması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İlkyardımcı, kazazedenin ağzına yakın bir pozisyon alarak göğüs kafesinin hareketlerini gözlemlemeli, nefes sesini duymaya çalışmalı ve yanağında nefes sıcaklığını hissetmeye odaklanmalıdır.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yöntem, bilinç kapalı olan ancak solunumu devam eden veya durmuş olan kişilerin hızla ayırt edilmesini sağlayarak, müdahale kararının doğru bir şekilde verilmesine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sırasında kazazedenin başının geriye doğru itilerek hava yolunun açık tutulması, yöntemin başarısı için kritik bir adımdır ve ihmal edilmemesi gereken teknik bir detaydır.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 Değerlendirmesi: 10 Saniye Kuralı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Kazazedenin solunumunun varlığını kontrol etmek için ayrılan süre tam olarak 10 saniye ile sınırlandırılmıştır; bu süre, hızlı karar almayı gerektiren acil durumlar için belirlenmiş bir standarttır.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10 saniyeden kısa süren değerlendirmeler, solunumun fark edilmemesine veya yanlış değerlendirilmesine yol açabilirken, daha uzun süreli beklemeler ise hayati öneme sahip müdahale süresinden çalmaktadır.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İlkyardımcı, bu süreçte zamanı doğru yönetmek için sessizce veya içinden bir ritimle saymalı ve her saniyeyi kazazedenin göğüs hareketlerini gözlemleyerek geçirmelidir.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zaman kuralı, 6331 sayılı İş Sağlığı ve Güvenliği Kanunu kapsamında tanımlanan acil durum müdahale prosedürlerinin hızlı ve etkin yürütülmesi için temel bir zamanlama disiplinidir.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Solunumun Varlığı ve Yokluğu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10 saniyelik değerlendirme sonucunda, kazazedenin göğüs kafesinde düzenli bir yükselme ve alçalma görülmesi solunumun varlığına dair en güçlü gösterge olarak kabul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10 saniye boyunca herhangi bir hava akışı hissedilmiyor, ses duyulmuyor ve göğüs kafesinde hareket gözlenmiyorsa, solunumun durduğu veya ciddi şekilde yetersiz kaldığı sonucuna varılmalıdır.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Bazı durumlarda görülen agonal solunum, yani seyrek ve derin olmayan nefes alma çabaları, yeterli bir solunum olarak değerlendirilmemeli ve solunumun yokluğu gibi kabul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ayrım, İlkyardım Yönetmeliği çerçevesinde yapılacak müdahalenin (temel yaşam desteği veya iyileştirme pozisyonu) belirlenmesindeki en kritik teknik eşik olarak tanımlanmıştır.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 Kontrolü Sonrası Karar Alma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kontrolü sonucunda solunumun var olduğu tespit edilirse, kazazedeye iyileştirme pozisyonu verilmeli ve düzenli aralıklarla solunum kontrolü yapılarak acil sağlık yardımı beklenmelidir.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solunumun olmadığına karar verilirse, vakit kaybetmeden temel yaşam desteği (CPR) işlemlerine başlanmalı ve göğüs kompresyonları ile solunum desteği kombinasyonu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Karar verme süreci, ilkyardımcının yasal sorumlulukları dahilinde olup, yapılan değerlendirmenin doğruluğu doğrudan kazazedenin hayatta kalma şansını belirleyen en önemli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iki durumda da 112 Acil Çağrı Merkezi ile iletişim sürdürülmeli, profesyonel ekipler gelene kadar ilkyardımcı gözlemi ve desteği kesintisiz devam ettirilmelidir.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Temel Yaşam Desteğinde 30 Bası Kuralı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Kalp masajı (CPR) uygulamasına başlarken 30 göğüs basısı ve ardından 2 kurtarıcı nefes verilmesi temel kuraldır; bu oran İlkyardım Yönetmeliği standartlarına göre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Basılar, göğüs kemiğinin (sternumun) alt yarısına, göğsün tam ortasına dik açıyla uygulanmalı ve ellerin birbirine kenetlenmesi ile güç dengesi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oran, kalbin kanı vücuda pompalamasını taklit ederek hayati organların oksijenlenmesini sağlamayı amaçlar; uygulayıcı yorulsa dahi bu ritim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kurtarıcı nefes verme konusunda eğitiminiz yoksa veya uygulayamıyorsanız, sadece kesintisiz göğüs basısı yaparak yaşam desteğini sürdürebilirsiniz.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Göğüs Basısı: 5-6 cm Derinlik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Yetişkin bir bireyde kalp masajı yapılırken göğüs kafesinin 5-6 cm kadar çökmesi sağlanmalıdır; bu derinlik kalbin etkili bir şekilde sıkışıp kan pompalaması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 esnasında dirsekler bükülmemeli, omuzlar ellerin tam üzerinde hizalanmalı ve vücut ağırlığı kullanılarak güç aktarılmalıdır; bu yöntem yorgunluğu azaltırken bası kalitesini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bası derinliği 5 cm'den az olursa kan dolaşımı yeterince tetiklenemez, 6 cm'den fazla olursa ise göğüs kafesinde kırıklar veya iç organ yaralanmaları oluşabilir.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esnasında her basıdan sonra göğsün eski konumuna tam dönmesine izin verilmeli, ancak eller göğüs kafesinden asla kaldırılmamalıdır.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Dakikada 100-120 Bası Hızı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Kalp masajının etkinliği, dakikada 100 ile 120 bası aralığında bir hızla uygulanmasına bağlıdır; bu tempo kan akışının sürekliliğini sağlamak için bilimsel olarak en uygun hızdır.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ritmi tutturmak için bazı ritmik şarkıların temposu rehber olarak kullanılabilir; ancak önemli olan ritmin istikrarlı bir şekilde korunmasıdır.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yavaş yapılan basılar kanın beyne ulaşmasını engellerken, çok hızlı yapılanlar kalbin tekrar dolmasına fırsat vermediği için dolaşımı etkisiz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Uygulayıcı, temposunu korumak için yüksek sesle sayarak veya bir zamanlayıcı yardımıyla bası hızını sürekli olarak kontrol altında tutmalıdır.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Kesintisiz Yaşam Desteği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Kalp masajı uygulaması, profesyonel sağlık ekipleri olay yerine ulaşana kadar veya hasta tepki verene kadar asla kesintiye uğratılmamalıdır; her duraksama hayati risk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birden fazla ilkyardımcı varsa, yorgunluğu önlemek ve bası kalitesini düşürmemek adına her 2 dakikada bir görev değişimi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Değişimler sırasında uygulanan duraksama süresi 10 saniyeyi geçmemelidir; bu süre zarfında hastanın hava yolu açıklığı ve nabız kontrolü hızlıca yapılabilir.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 yaşam desteği sürecinde süreklilik esastır; kesintisiz devam eden bası, hayatta kalma şansını doğrudan artıran en kritik faktörlerden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AED Cihazının Çalıştırılması ve İlk Hazırlık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AED cihazını hastanın yanına yerleştirin ve kapağını açarak veya güç düğmesine basarak hemen çalıştırın; cihazın sesli ve görsel talimatlarını dikkatle dinlemeye başlayın.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 çalıştırıldığı andan itibaren tüm süreci sesli komutlarla yönlendirecektir; bu nedenle ortamdaki gürültüyü azaltarak talimatlara odaklanmak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 AED cihazları, temel yaşam desteği zincirinin en kritik halkalarından biridir; cihazın doğru kullanımı hayatta kalma şansını önemli ölçüde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 açtıktan sonra, cihazın hata vermemesi için pedlerin bağlantısını kontrol edin ve elektrot kablosunun cihaza düzgün bir şekilde takılı olduğundan emin olun.</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Hayat Kurtarma Odaklı Yaklaşım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yardımın temel amacı, kaza veya hastalık anında hayati fonksiyonları koruyarak kişinin hayatta kalmasını sağlamaktır; her saniye bu süreçte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işyerlerinde acil durum yönetimi süreçleri, hayat kurtarıcı bir rol oynayarak kazaların etkisini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Solunumun durması veya kalp durması gibi acil vakalarda, vakit kaybetmeden yapılan kalp masajı ve suni teneffüs, beyin hasarını önlemek için kritik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tekniklerle uygulanan temel yaşam desteği, kalıcı hasarların oluşmasını engelleyerek kişinin sağlıklı bir şekilde yaşama dönme şansını ciddi oranda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Elektrot Pedlerinin Doğru Yerleşimi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Hastanın göğüs bölgesini kıyafetlerden tamamen arındırın; pedlerin cilde doğrudan ve sıkıca temas etmesi için göğüs bölgesinin kuru ve temiz olması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pedi hastanın sağ köprücük kemiğinin hemen altına, ikinci pedi ise sol koltuk altı hattına yerleştirin; cihaz üzerindeki resimli şemalar doğru konumlandırma için kılavuzluk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Göğüs kılları pedin yapışmasını engelliyorsa hızlıca tıraş edin veya pedlerin tam yapışmasını sağlayacak şekilde bastırarak hava boşluğu kalmamasını sağlayın.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uyarınca pedlerin doğru yerleşimi cihazın ritim analizi yapabilmesi için şarttır; yanlış yerleşim cihazın yanlış analiz yapmasına veya şok vermemesine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Ritim Analizi ve Şok Uygulama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Pedler yerleştirildikten sonra cihaz otomatik olarak kalp ritmini analiz etmeye başlar; bu sırada hastaya kesinlikle dokunmayın ve kimsenin dokunmadığından emin olun.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cihaz şok önerirse, herkesin hastadan uzaklaştığını sesli olarak kontrol edin ve şok düğmesine basmanız istendiğinde kararlı bir şekilde basın.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Şok uygulandıktan hemen sonra cihazın sizi yönlendirdiği şekilde hiç vakit kaybetmeden kalp masajına devam edin; şok sonrası ritim düzelmiş olsa bile göğüs kompresyonu hayat kurtarıcıdır.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işyerlerinde acil durum planları içerisinde bu cihazların kullanımı konusunda düzenli eğitimler verilmesi, müdahale hızını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Cihaz Talimatlarına Kesintisiz Uyum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AED cihazı, şok uygulamasından sonraki iki dakika boyunca size kalp masajı ve suni solunum adımlarını hatırlatan sesli komutlar verir; bu komutlara eksiksiz uyun.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cihaz şok önermezse, ritim analizi bittiği an vakit kaybetmeden kalp masajına başlayın; cihazın kalp masajına devam edin uyarısını dikkate alın.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doğrultusunda, profesyonel sağlık ekipleri gelene kadar cihazın talimatlarını uygulamaya ve temel yaşam desteğine aralıksız şekilde devam etmek zorundasınız.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pil seviyesini ve pedlerin son kullanma tarihini düzenli periyotlarla kontrol etmek, acil bir durumda cihazın çalışır durumda olmasını sağlamak için işveren sorumluluğundadır.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Suni Solunumda İki Soluk Kuralı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çerçevesinde, havayolu açıklığı sağlandıktan sonra hastaya iki adet kurtarıcı soluk verilmesi temel yaşam desteğinin başlangıcıdır; bu işlem akciğerlere hava girişini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Suni solunum sırasında verilen her bir soluk yaklaşık bir saniye sürmeli ve göğüs kafesinin yükseldiği gözlemlenmelidir; aşırı hava verilmemesine dikkat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 soluk arasındaki sürede hastanın nefes vermesi beklenmeli, bu süre zarfında havayolu açıklığını koruyan baş-çene pozisyonu asla bozulmamalıdır.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ilk solukta göğüs kafesi yükselmezse, havayolu tekrar kontrol edilmeli ve yabancı cisim olup olmadığına bakılarak pozisyon düzeltilmelidir.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Ağızdan Ağza Solunum Tekniği ve Hijyen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Ağızdan ağza solunum, hastanın ağzı tamamen kapatılarak ve burun delikleri sıkılarak uygulanır; bu sayede verilen havanın dışarı kaçması engellenmiş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Hijyenik standartlar gereği, mümkünse ilkyardım maskesi veya bariyer cihazları kullanılmalıdır; doğrudan temas riskli durumlarda enfeksiyon bulaşma ihtimali göz önünde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Uygulayıcı, hastanın ağzını kendi ağzı ile tamamen çevrelemeli ve hava sızdırmaz bir ortam oluşturmalıdır; bu, solunumun etkinliğini belirleyen en önemli teknik detaydır.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Yönetmeliği'nde belirtilen standartlara göre, suni solunum işlemi sırasında hastanın ağzındaki olası tıkanıklıklar temizlenmeli ve hava yolu açık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Göğüs Hareketlerinin Gözlemlenmesi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Suni solunum sırasında verilen havanın etkili olup olmadığı, hastanın göğüs kafesinin yükselip yükselmediği gözlemlenerek anlaşılır; bu, solunumun başarısının tek somut göstergesidir.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Göğüs kafesi yükselmiyorsa, havayolu açıklığı tekrar değerlendirilmeli ve hastanın ağız içi kontrol edilerek olası yabancı cisimler nazikçe dışarı çıkarılmalıdır.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Yönetmeliği'ne uygun olarak, her soluktan sonra göğüs kafesinin inmesi beklenmeli ve ardından ikinci soluk verilerek döngü tamamlanmalıdır.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gözlem, ilkyardımcının müdahalenin etkinliğini anlık olarak takip etmesini sağlar; göğüs hareketinin görülmediği durumlarda havayolu pozisyonunu tekrar gözden geçirin.</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Temel Yaşam Desteğinde 30:2 Oranı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Temel yaşam desteği algoritmasında 30 kalp masajına karşılık 2 soluk verilmesi (30:2 oranı) standart uygulamadır; bu döngü, profesyonel yardım gelene kadar devam ettirilmelidir.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30:2 oranı, vücuttaki oksijen seviyesini korumak ve kan dolaşımını sürekli kılmak için geliştirilmiş, bilimsel olarak kanıtlanmış en etkili orandır (İlkyardım Yönetmeliği ve güncel resüsitasyon rehberleri).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Kalp masajı ve suni solunum arasındaki geçişler hızlı ve seri olmalı, bu geçişler sırasında toplamda 10 saniyeden fazla zaman kaybedilmemelidir.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Döngü tamamlandığında, hastanın yaşam belirtileri kontrol edilmeli; yaşam belirtisi yoksa kesintisiz olarak 30:2 döngüsüne devam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Arteriyel (Atardamar) Kanamalar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Arteriyel kanamalar, kalbin atışlarıyla uyumlu olarak kesik kesik ve fışkırır tarzda akan parlak kırmızı renkli kanamalardır; en tehlikeli kanama türü olup acil müdahale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 bu kanamalarda kanayan damarın üzerine veya üzerine en yakın basınç noktasına parmakla veya baskılı sargı ile doğrudan basınç uygulanması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Kanama kontrol altına alınamıyorsa, kanayan bölgeye turnike uygulanması değerlendirilmelidir; ancak turnike işlemi sadece uzman ilkyardımcılar tarafından ve süresi not edilerek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Arteriyel kanamalarda kan kaybı çok hızlı gerçekleştiği için, ilkyardımcı hastanın şok belirtilerini sürekli takip etmeli ve kanayan bölgeyi kalp seviyesinin üzerinde tutmaya çalışmalıdır.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Venöz (Toplardamar) Kanamalar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Venöz kanamalar, damar bütünlüğünün bozulması sonucu oluşan, koyu kırmızı renkli ve sürekli akan kanamalardır; arteriyel kanamalara göre basıncı daha düşüktür.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uyarınca, kanayan bölgenin üzerine temiz bir bezle doğrudan baskı uygulamak genellikle kanamayı durdurmak için yeterli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Baskı uygulanan bölge kanama durana kadar sabit tutulmalı ve bezin kanla dolması durumunda mevcut bezin üzerine yeni bir bez eklenerek baskı sürdürülmelidir.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Venöz kanamalarda, kanayan bölgenin vücut seviyesinden yukarıda tutulması, yerçekimi etkisiyle kan akışını yavaşlatarak pıhtılaşma sürecini desteklemektedir.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Kılcal Damar Kanamaları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Kılcal damar kanamaları, küçük damarlardan kaynaklanan, sızıntı şeklinde olan ve genellikle kendiliğinden durma eğilimi gösteren en hafif kanama türüdür.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 bu tür kanamalarda bölgenin temiz bir gazlı bezle kapatılması ve hafif bir baskı uygulanması enfeksiyon riskini önlemek için yeterlidir.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 bölgesi temizlenmeden önce ilkyardımcının el hijyenine dikkat etmesi ve mümkünse eldiven kullanması, olası bir enfeksiyon bulaşmasını engellemek adına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Kılcal kanamalar genellikle yüzeysel sıyrıklar veya kesikler sonucu oluşur; ancak yara içinde yabancı cisim varsa, cisim çıkarılmadan sağlık kuruluşuna başvurulması gerekmektedir.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Yerinde Müdahalenin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 kazanın veya hastalığın meydana geldiği ortamda, yani yerinde gerçekleştirilen bir uygulamadır; hastanın taşınması son çare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uyarınca, kaza anında öncelikle olay yerinin güvenliği sağlanmalı ve çevredeki riskler bertaraf edilerek müdahaleye başlanmalıdır.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Hastayı veya yaralıyı gereksiz yere hareket ettirmek, omurga yaralanmaları gibi durumlarda ikincil hasarlara neden olabileceği için yerinde müdahale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bir çalışma alanı oluşturmak ve acil çıkış yollarını her zaman açık tutmak, sağlık ekiplerinin olay yerine hızla ulaşmasını ve yerinde müdahaleyi kolaylaştırır.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Kanama Türlerinin Ayırt Edilmesi ve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Kanama türlerini ayırt etmek için kanın rengine, akış hızına ve damar tipi kaynağına bakılmalıdır; 6331 sayılı İş Sağlığı ve Güvenliği Kanunu kapsamında ilkyardım bilinci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Arteriyel kanamalarda parlak kırmızı ve fışkıran akış, venöz kanamalarda koyu kırmızı ve sürekli akış, kılcal kanamalarda ise sızıntı şeklinde akış karakteristik özelliklerdir.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İlkyardımcı, kanama yönetimi sırasında kendi güvenliğini de sağlamalı; kanla temas etmemek için kişisel koruyucu donanım kullanmalı ve olay yerini güvenli hale getirmelidir.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Kanama kontrol edilemiyorsa, şok pozisyonu verilerek hasta veya yaralının yaşamsal fonksiyonları sürekli izlenmeli ve en kısa sürede sağlık kuruluşuna nakil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Steril Bez ile İlk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Kanama kontrolünde en kritik ilk adım, yaranın üzerine temiz ve steril bir bez yerleştirilmesidir; steril bez, yaranın mikrop kapmasını engelleyerek enfeksiyon riskini minimize eder ve kanın pıhtılaşması için uygun ortam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steril bir pansuman malzemesi yoksa, temiz bir kumaş parçası veya en temiz mevcut materyal kullanılmalıdır; bezin doğrudan yara üzerine uygulanması, kanın emilerek dışarı akışının kısıtlanmasına yardımcı olan fiziksel bir bariyer görevi 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 yaraya temas eden tüm malzemelerin temiz olması esastır; kirli bez kullanımı, yaralanmanın ardından tetanoz veya diğer enfeksiyonların gelişmesine zemin hazırlayabilir, bu nedenle steriliteye dikkat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Bez, yaranın tamamını kapatacak büyüklükte seçilmeli ve yaranın kenarlarından taşacak şekilde yerleştirilmelidir; bu uygulama, kanamanın daha geniş bir alanda baskılanmasını sağlayarak müdahalenin başarısını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Doğrudan Baskı Uygulama Tekniği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Steril bez yerleştirildikten sonra, kanayan bölgeye parmak uçları veya avuç içi ile doğrudan ve sabit bir baskı uygulanmalıdır; bu baskı, damarlar üzerindeki kan akışını mekanik olarak durdurmayı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Baskı, yaranın büyüklüğüne ve kanamanın şiddetine göre ayarlanmalı; ancak kemik üzerinde bulunan yüzeysel yaralarda doku zedelenmesine yol açmamak için aşırı güçten kaçınılmalı ve kontrollü bir pres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Baskı uygulaması sırasında kullanılan bezin yerinden kaymaması için elin sabit tutulması oldukça önemlidir; baskı kesintisiz olarak devam etmeli, kanamanın durup durmadığını kontrol etmek için sürekli bezin kaldırılması pıhtılaşma sürecini bozar.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kanama durmuyorsa, baskı uygulanan bezin üzerine yeni bir bez eklenmeli ancak alttaki bez asla kaldırılmamalıdır; alttaki bezin kaldırılması oluşan pıhtıların kopmasına ve kanamanın şiddetlenmesine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Yaralı Bölgeyi Yükseltme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Doğrudan baskı ile birlikte, kanayan bölgenin kalp seviyesinin üzerine kaldırılması, yerçekimi etkisiyle o bölgeye giden kan basıncını azaltarak kanamanın yavaşlamasına katkı sağlar; bu yöntem yardımcı bir tedbirdir.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Yaralı uzvun (kol veya bacak) kalp seviyesinin üzerine kaldırılması, kanın kalbe dönüşünü kolaylaştırırken yara bölgesindeki hidrostatik basıncı düşürür; bu durum özellikle atardamar kaynaklı kanamalarda etkili bir destek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Yükseltme işlemi uygulanırken, uzuvda kırık veya çıkık şüphesi varsa bölgeye dokunulmamalı ve hareket ettirilmemelidir; kırık şüphesi olan durumlarda yükseltme yapılması, kemik uçlarının dokuya zarar vermesine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Yükseltme tekniği, kanama kontrolünde tek başına yeterli değildir; her zaman doğrudan baskı ile kombine edilerek uygulanmalı ve yaralının genel durumu (bilinç düzeyi, nabız) sürekli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Baskıyı Sürdürme ve Sabitleme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Kanama kontrol altına alındığında veya profesyonel sağlık ekipleri gelene kadar baskı sürdürülmelidir; baskı uygulanan bez, uygun bir sargı bezi veya bandaj ile yara üzerine sıkıca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Bandajlama sırasında, sargının çok sıkı olmamasına dikkat edilmelidir; aşırı sıkı bandaj, bölgedeki kan dolaşımını tamamen keserek doku ölümüne (nekroz) sebebiyet verebilir, bu yüzden nabız kontrolü düzenli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kanama bandajın üzerinden sızmaya devam ediyorsa, baskı takviye edilmeli ve yaralı derhal en yakın sağlık kuruluşuna nakledilmelidir; bu durum ciddi bir damar hasarının habercisi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ve ilgili mevzuat gereği, işyerinde meydana gelen kanamalı kazalarda ilk yardım sonrası bildirim ve tıbbi destek süreci aksatılmadan başlatılmalı; yaralının hayati fonksiyonları sürekli gözlemlenmelidir.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Yaşamsal Kanama ve Turnike Gerekliliği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Turnike uygulaması, durdurulamayan ve yaşamı tehdit eden şiddetli kanamalarda uygulanan bir yöntemdir; atardamar kesileri gibi fışkırır tarzda kanamalarda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 doğrudan baskı veya basınç noktaları ile durdurulamayan kanamalarda düşünülmelidir; yanlış uygulama doku kaybına yol açabileceği için dikkatli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Kanama kontrolünde ilk öncelik her zaman doğrudan baskı uygulamaktır; turnike, kan kaybının şok ve ölüme neden olabileceği durumlarda devreye giren bir müdahaledir.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öncesinde hastanın genel durumu değerlendirilmeli; şok belirtileri (soğuk terleme, nabız düşüklüğü, bilinç bulanıklığı) varsa acilen profesyonel destek çağrılmalıdır.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Uzuv Bölgesinde Doğru Uygulama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Turnike, yalnızca tek kemik yapısına sahip olan kol ve uyluk bölgelerine uygulanmalıdır; eklemlere veya iki kemikli bölgelere uygulama yapılması etkisizdir.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yaranın yaklaşık 5-10 santimetre yukarısına, kalp ile yara arasına yerleştirilmelidir; kıyafetlerin üzerinden uygulanması bazen doku koruması sağlayabilir.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materyal en az 8-10 santimetre genişliğinde, esnemeyen bir kumaş olmalıdır; ince ipler veya teller sinir ve damar yapısına kalıcı hasar vereceğinden kesinlikle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Bağlama işlemi sırasında düğümün üzerine sert bir cisim koyularak döndürülmeli ve kanama tamamen durana kadar sıkılmalıdır; durduğunda daha fazla sıkılmamalıdır.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 Takibi ve Kayıt Tutma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Turnike uygulandıktan sonra işlemin yapıldığı saat mutlaka not edilmelidir; bu bilgi, hastaneye ulaşıldığında cerrahi müdahale için kritik bir parametredir.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Saat bilgisi, hastanın alnına veya turnikenin üzerine belirgin bir şekilde yazılmalıdır; mümkünse T harfi ile gösterilerek dikkat çekilmelidir.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uyarınca, turnike uygulanan hastanın takibi hastaneye ulaşana kadar kesintisiz devam etmelidir; uzun süreli turnike uygulaması doku nekrozuna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sağlık ekiplerine teslim sırasında, uygulamanın ne zaman yapıldığı ve süresi açıkça bildirilmelidir; bu veriler uzuv kurtarma başarısını doğrudan etkiler.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Son Çare Olarak Uygulama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Turnike uygulaması, doku hasarı riski nedeniyle kanama kontrolünde daima en son seçenek olmalıdır; doğrudan baskı ve basınç noktaları tüketilmeden uygulanmamalıdır.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yapıldıktan sonra, profesyonel tıbbi yardım gelene kadar asla gevşetilmemelidir; gevşetme işlemi sadece hastane ortamında cerrah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standartlarına göre, turnikenin yanlış kullanımı veya gereksiz uygulaması hastanın sağlığı için ek riskler oluşturabilir; ilkyardımcılar bu konuda eğitimli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yaşanan ciddi kazalarda, ilkyardımcının soğukkanlılığı ve doğru prosedürü uygulaması kazazedenin hayatta kalma şansını belirleyen en temel unsurdur.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Burun Kanamasında Doğru Pozisyon: Öne Eğilme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Burun kanaması gerçekleştiğinde, hastanın başı hafifçe öne doğru eğilmelidir; başın geriye atılması kanın genze ve mideye kaçmasına, dolayısıyla bulantı ve kusmaya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esaslarına göre, kanama esnasında hastanın dik oturması veya hafifçe öne eğik durması, kanın soluk borusuna kaçma riskini minimize eder ve hava yolu açıklığını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Hastanın sakinleştirilmesi, tansiyonun yükselmesini engelleyerek kanamanın şiddetini azaltmada kritik bir rol oynar; hastaya derin nefes alması telkin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pozisyon, kanın dışarı akışını kolaylaştırarak müdahalenin daha sağlıklı ve güvenli bir ortamda gerçekleştirilmesine olanak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Geçici Müdahale ve Profesyonel Destek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 profesyonel sağlık ekipleri olay yerine ulaşana kadar yapılan geçici bir yardım sürecidir; kesin tedavi uygulaması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müdahale, yaralının hayatta kalmasını sağlamaya yönelik destekleyici bir uygulamadır ve sağlık personeli gelene kadar devam ettirilmelidir.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personeline teslim edilene kadar hastanın durumu sürekli gözlemlenmeli, solunum ve bilinç kontrolü gibi hayati bulgular düzenli aralıklarla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Profesyonel yardımın gecikmesi durumunda, geçici müdahale süreci hastanın hayata tutunması için kritik bir köprü görevi görür ve tedavi sürecini iyileştirir.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Burun Kanatlarına Bası Uygulama Tekniği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Burun kanamasının durdurulması için burun kanatlarının, yani burun deliklerinin yumuşak kısmının baş ve işaret parmağı ile sıkıştırılması gerekir; kemikli bölgeye bası uygulamak kanamayı durdurmaz.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uygulamalarında bası süreci, kanama noktasına doğrudan müdahale ederek damarların birbirine yapışmasını ve pıhtılaşma sürecinin başlamasını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Uygulanan bası, orta şiddette ve sabit olmalıdır; çok sert bası yapmak doku hasarına, çok hafif bası yapmak ise kanamanın devam etmesine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 sırasında ağızdan nefes alıp vermesi için hastaya destek olunmalı, böylece hastanın nefes darlığı yaşaması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Müdahalede Zaman Yönetimi: 10 Dakika Kuralı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Burun kanatlarına uygulanan bası işlemi, en az 10 dakika boyunca hiç ara vermeden devam ettirilmelidir; sık sık kontrol etmek pıhtılaşma sürecini bozar.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kapsamında, 10 dakikalık süre, vücudun doğal pıhtılaşma mekanizmasının devreye girmesi için gereken minimum süreyi temsil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 zarfında hastanın burnunu sümkürmesi veya baskıyı kaldırıp kanamayı kontrol etmeye çalışması, oluşan pıhtının yerinden oynamasına ve kanamanın tekrarlamasına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10 dakikalık süre sonunda kanama hala durmamışsa, bu durum tıbbi bir müdahale gerektiren bir sağlık sorununun belirtisi olabilir ve sağlık kuruluşuna başvurulmalıdır.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Soğuk Uygulama ile Damarları Büzme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Burun üzerine veya enseye soğuk uygulama yapmak, damarları büzerek (vazokonstriksiyon) kan akışının yavaşlamasına yardımcı olur ve kanamanın daha hızlı durmasını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kompres, doğrudan burun bölgesine veya alına yerleştirilerek uygulanan soğuk bir bez veya buz paketi ile gerçekleştirilir; buz doğrudan cilde temas ettirilmemelidir.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uygulamalarında bu destekleyici yöntem, burun kanamasının şiddetini azaltmak için kullanılan etkili bir idari önlem niteliğindedir.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uygulama, hastanın rahatlamasını sağlarken, aynı zamanda kanamadan kaynaklanan bölgesel şişliklerin ve ödemin oluşmasını da engellemeye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Yaraların Temizlenmesi ve İlk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Yaralanan bölgedeki yabancı cisimler, mekanik bir temizleme işlemi ile nazikçe uzaklaştırılmalıdır; temiz su veya serum fizyolojik kullanımı, doku üzerindeki kir ve mikropların arındırılması için en güvenli ve etkili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işlemi sırasında yaranın çevresi, merkezden dışa doğru dairesel hareketlerle silinmelidir; bu teknik, dışarıdaki kirin yaranın içine taşınmasını engeller ve bölgenin kontaminasyon riskini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 yara bölgesine doğrudan alkol, tentürdiyot veya oksijenli su gibi yakıcı kimyasallar dökülmemelidir; bu tür maddeler doku hasarını artırabilir ve iyileşme sürecini geciktirerek yara üzerinde olumsuz etkiler bırakabilir.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Derin veya çok kirli yaralarda, yaranın içindeki yabancı cisimler çıkarılmaya çalışılmamalıdır; sadece yüzeydeki kaba kirler temizlenmeli ve kişi acil sağlık kuruluşuna yönlendirilerek uzman müdahalesi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Steril Malzeme Kullanımı ve Hijyen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Pansuman sırasında kullanılacak tüm malzemelerin steril olması zorunludur; steril paketler sadece kullanım anında açılmalı ve paketin bütünlüğünün bozulmamış olduğundan emin olunmalıdır, aksi takdirde malzeme kontamine kabul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uygulayıcısı, pansuman öncesinde ellerini mutlaka dezenfekte etmeli veya mümkünse tek kullanımlık steril eldiven giymelidir; bu, hem uygulayıcının hem de yaralının çapraz enfeksiyon riskine karşı korunmasını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Steril gazlı bezler, yaraya temas edecek yüzeylerine asla parmakla dokunulmamalıdır; malzemenin sadece köşelerinden tutulması, sterilitenin korunması açısından temel bir kuraldır ve bu durum İlkyardım Yönetmeliği standartlarına uygundur.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Kullanılmış veya açılmış ancak yaraya temas etmemiş malzemeler, tekrar steril kabul edilmemelidir; ortamdaki toz ve hava ile temas eden her türlü tıbbi materyal, enfeksiyon taşıyıcısı haline dönüşebilir.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Pansuman Uygulaması ve Yarayı Kapatma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 temizlendikten sonra bölge, steril bir gazlı bez ile kapatılmalı ve yara üzerinde baskı oluşturmayacak şekilde sabitlenmelidir; pansumanın amacı yarayı dış etkenlerden korumak ve iyileşme ortamını sağlamaktır.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Sargı bezi veya flaster kullanımı sırasında yara bölgesindeki kan dolaşımının engellenmemesine dikkat edilmelidir; çok sıkı yapılan pansumanlar, doku beslenmesini bozarak iyileşmeyi zorlaştırabilir ve ödem oluşumuna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Pansumanın yara yüzeyine yapışmaması için mümkünse yapışmaz özellikli steril pedler tercih edilmelidir; eğer bez yapışmışsa, zorla çekilmemeli, serum fizyolojik ile ıslatılarak yumuşatılarak çıkarılması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işyerindeki ilk yardım çantasında yeterli miktarda steril pansuman malzemesi bulundurulması işverenin sorumluluğundadır ve malzemelerin son kullanma tarihleri düzenli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Enfeksiyon Riskleri ve İzlenmesi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Pansuman sonrası yara bölgesi, enfeksiyon belirtileri açısından düzenli olarak gözlemlenmelidir; kızarıklık, şişlik, bölgede artan ısı veya nabız atışı hissi, enfeksiyonun erken habercisi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Yaradan iltihaplı akıntı gelmesi veya kötü koku oluşması durumunda, ilkyardım müdahalesi yeterli değildir ve kişi vakit kaybetmeden bir sağlık kuruluşuna sevk edilmelidir; bu durum yara iyileşmesinin komplikasyonlu ilerlediğini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Enfeksiyon riskini azaltmak için pansumanın nemlenmesi veya kirlenmesi durumunda, sterilite kurallarına uygun olarak pansuman yenilenmelidir; nemli ortamlar bakteri üremesi için oldukça elverişli koşullar yaratmaktadır.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uyarınca, ciddi yaralanmalarda tetanos riski göz önünde bulundurulmalıdır; yaranın türüne ve kişinin aşı geçmişine göre, tıbbi destek alarak tetanos aşısı veya koruyucu tedavi planlanması oldukça önemlidir.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Yaralanmalarda Yabancı Cisim Müdahalesi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Vücuda saplanmış delici veya kesici cisimler, İlkyardım Yönetmeliği gereği asla çıkartılmamalıdır. Cismin çıkartılması, doku hasarını artırabilir ve kontrolsüz kanamalara yol açarak durumu daha kritik hale getirebilir.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Cisim saplandığı yerde bırakılmalı ve müdahale sırasında cismin hareket etmemesine dikkat edilmelidir. Cismin yerinden oynaması, iç organlara veya damarlara daha fazla zarar vererek ciddi komplikasyonları beraberinde getirebilir.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Yaralı bölgeye yapılacak bilinçsiz her türlü müdahale, enfeksiyon riskini artırabilir ve iyileşme sürecini olumsuz etkiler. İlkyardımcı olarak temel görevimiz, yaralının durumunu stabil tutmak ve profesyonel tıbbi yardım gelene kadar korumaktır.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cisim çok büyükse veya hayati bölgelere yakınsa, cismin etrafını destekleyerek yaralıyı en yakın sağlık kuruluşuna ulaştırmak hayati önem taşır. Müdahalede profesyonel olmayan hiçbir yöntem uygulanmamalıdır.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Yaralanan Bölgenin Sabitlenmesi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Saplanan cismin vücut içinde oynamasını engellemek için, cismin etrafı temiz sargı bezleri veya destekleyici malzemelerle dikkatlice sabitlenmelidir. Sabitleme işlemi, cismin konumunu değiştirmeden yapılmalı ve yaralı bölgenin hareketsiz kalması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Sabitleme sırasında kullanılan malzemelerin temiz ve steril olması, enfeksiyon riskini azaltmak adına kritik bir gerekliliktir. İlkyardım Yönetmeliği kapsamında belirtilen hijyen kurallarına uyularak, yaralı bölge dış etkenlerden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Yaralı kişinin hareket etmemesi sağlanmalı ve özellikle yaralanan uzvun veya bölgenin pozisyonu korunmalıdır. Hareketlilik, cismin iç dokulara sürtünmesine ve hasarın derinleşmesine neden olabilir, bu nedenle tam immobilizasyon hedeflenmelidir.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Sabitleme işlemi tamamlandıktan sonra, yaralının genel durumu ve hayati bulguları sürekli olarak kontrol edilmelidir. Herhangi bir değişiklik durumunda 112 Acil Çağrı Merkezi ile irtibat sürdürülmeli ve güncel bilgiler paylaşılmalıdır.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Kanama Kontrolü ve Basınç Uygulaması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Yaralanan bölgedeki kanamayı durdurmak için doğrudan cismin üzerine baskı uygulamaktan kaçınılmalıdır, çünkü bu baskı cismin daha derine gitmesine neden olabilir. Kanama kontrolü, cismin çevresine yapılacak nazik tamponlarla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işyerlerinde güvenli çalışma ortamı oluşturulması hedeflenir; ancak kaza anında ilkyardım uygulamalarında steril malzeme kullanımı zorunludur. Kanama devam ediyorsa, baskı bölgesi genişletilerek kan akışı yavaşlatılmalıdır.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Kanamanın şiddetli olması durumunda, yaralının şoka girmemesi için bacaklar hafifçe yükseltilmeli ve vücut ısısı korunmalıdır. Kanama kontrolü sırasında eldiven kullanımı, hem ilkyardımcıyı hem de yaralıyı enfeksiyonlardan korumak için vazgeçilmez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uygulanırken yaralının nabız ve solunum değerleri izlenmeli, bilinç kaybı ihtimaline karşı tetikte olunmalıdır. Kanama kontrolü, tıbbi destek gelene kadar sürekli gözlem altında tutulması gereken en önemli ilkyardım basamaklarından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Hasta ve Çevrenin Değerlendirilmesi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yardımcının ilk görevi, İlkyardım Yönetmeliği gereğince hasta veya yaralının durumunu ve olay yerini hızla analiz etmektir; bu süreçte bilinç durumu kontrol edilerek yaşam bulguları (solunum, nabız) hızlıca gözlemlenmelidir.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yerindeki tehlikeler belirlenmeli, yaralı sayısı ve kazanın niteliği tespit edilmelidir; bu aşama müdahalenin doğru planlanması için kritik bir öneme sahiptir ve soğukkanlılık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sırasında hasta veya yaralının vücudunda kanama, kırık veya yabancı cisim olup olmadığı kontrol edilmeli, ancak gereksiz hareket ettirmekten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yardımcı kendi güvenliğini de değerlendirmeli ve riskli durumlarda müdahale etmeden önce mutlaka güvenli bir ortam oluşturulması gerektiğini unutmamalıdır.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Tıbbi Yardım ve Nakil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Yaralı, yapılan ilkyardım müdahaleleri sonrasında en kısa sürede profesyonel sağlık kuruluşuna nakledilmelidir. Nakil süreci boyunca yaralının pozisyonu, cismin hareket etmeyeceği şekilde korunmalı ve sarsıntısız bir şekilde taşınması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112 Acil Çağrı Merkezi ile yapılan görüşmede, yaralanmanın cinsi, saplanan cismin durumu ve yaralının genel durumu hakkında net bilgiler verilmelidir. Doğru bilgi aktarımı, sağlık ekiplerinin olay yerine hazırlıklı gelmesini ve daha etkin müdahale etmesini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Nakil esnasında yaralının bilinci açık tutulmaya çalışılmalı, sakinleştirici telkinlerde bulunulmalı ve güven ortamı oluşturulmalıdır. İlkyardım Yönetmeliği, nakil sırasında yaralının yaşam fonksiyonlarının desteklenmesini ve sürekli takibini zorunlu kılmaktadır.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Profesyonel sağlık ekipleri gelene kadar yaralı yalnız bırakılmamalı, durumu hakkında kaydedilen bilgiler ekiplere teslim edilmelidir. Hızlı ve güvenli nakil, kalıcı hasarların önlenmesi ve iyileşme sürecinin başarısı için en kritik aşamadır.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Açık ve Kapalı Kırıklar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Açık kırık, kemik ucunun deri bütünlüğünü bozarak dışarı çıktığı, enfeksiyon riskinin çok yüksek olduğu ciddi bir kaza türüdür.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kırıkta kemik bütünlüğü bozulmuş ancak deri bütünlüğü korunmuştur; bu durumda iç kanama riski her zaman göz önünde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 açık kırıklarda yara bölgesi temiz bir sargı ile kapatılmalı ve kemik uçları asla içeri itilmemelidir.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iki durumda da bölgenin hareketsizleştirilmesi (tespit edilmesi), kemik uçlarının çevre dokulara zarar vermesini önlemek adına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Kırıklarda Şekil Bozukluğu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Kırığın en belirgin fiziksel göstergelerinden biri olan şekil bozukluğu, kemiğin normal anatomik hattının dışına çıkması sonucu oluşur.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eğitimi almamış kişiler, kırık uçlarını düzeltmeye veya yerine oturtmaya çalışmamalıdır; bu eylem damar ve sinir hasarına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Şekil bozukluğu tespit edilen bölge, mevcut pozisyonda sabitlenerek en yakın sağlık kuruluşuna nakledilmeli ve profesyonel müdahale beklenmelidir.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 meydana gelen bu tür kazalar kayıt altına alınmalı ve gerekli bildirimler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Kırık Belirtisi Olarak Şiddetli Ağrı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Kırık bölgesinde oluşan şiddetli ağrı, sinir uçlarının uyarılması ve kemik çevresindeki dokuların bütünlüğünün bozulmasıyla doğrudan ilişkilidir.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Ağrı düzeyi, kazazedenin şoka girmesine neden olabilecek kadar yoğun olabilir; bu nedenle ilkyardımcı hastayı sakinleştirmeli ve psikolojik destek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 ettirilen kırık bölgesi ağrıyı artıracağı için, bölgenin tespiti ve hastanın hareketinin kısıtlanması ağrı yönetiminin ilk adımıdır.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Ağrıyı hafifletmek amacıyla bölgeye herhangi bir ilaç veya krem sürülmemeli, tıbbi yardım gelene kadar hasta mümkün olduğunca az hareket ettirilmelidir.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Kırıklarda Şişlik ve Ödem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Kırık sonrası oluşan şişlik, kemik çevresindeki damarların zarar görmesiyle doku içine kan sızması (ödem ve hematom) sonucu meydana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Şişlik, bölgedeki kan dolaşımını engelleyebilir; bu nedenle uzuvdaki nabız ve duyu kontrolü düzenli olarak yapılmalı, dolaşım bozukluğu belirtileri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doğrultusunda, kırık bölgesine soğuk uygulama yapılarak şişliğin artması engellenebilir, ancak buz doğrudan cilde temas ettirilmemelidir.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Şişliğin artması doku basıncını yükselterek sinir sıkışmasına yol açabileceğinden, takı veya sıkı giysiler acilen çıkarılarak bölge rahatlatılmalıdır.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Kırık ve Yaralanmalarda Hareketsizleştirme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Kırık, çıkık veya burkulma şüphesi olan bölgenin hareket ettirilmemesi, doku hasarının ilerlemesini önlemek için esastır; bölgenin sabitlenmesi ağrıyı azaltır ve ikincil yaralanmaları engeller (İlkyardım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Uzuvdaki kemik kırıkları veya eklem yaralanmalarında, bölgeyi sabitlemek adına nazikçe destek sağlanmalı ve kişi kesinlikle hareket ettirilmemelidir; müdahale sırasında nazik olunmalı ve ani hareketlerden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Hareketsizleştirme işlemi sırasında vücudun doğal pozisyonu korunmalı ve zorlayıcı manevralardan uzak durulmalıdır; ilkyardımcı, bölgeyi desteklemek için yumuşak malzemeler veya uygun bir zemin kullanarak sabitleme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Atel Uygulama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Atel, kırık veya yaralanmış bölgeyi sabitlemek için kullanılan sert destek materyalidir; tahta, karton veya benzeri sert cisimler atel olarak kullanılabilir, ancak doğrudan cilde temas etmemesine dikkat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Atel uygulaması, kırık hattının her iki yanındaki eklemleri de kapsayacak şekilde yerleştirilmelidir; sert malzemenin altına pamuk veya bez gibi yumuşak doku yerleştirilerek cildin zarar görmesi ve basınç yaralanmaları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Atel, bölgeyi sıkıca kavrayacak ancak dolaşımı bozmayacak şekilde bandaj veya bez yardımıyla sabitlenmelidir; sabitleme işlemi sırasında düğümlerin doğrudan kırık bölgesi üzerine gelmemesine özen gösterilmelidir.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Eklem Üstü ve Altı Sabitleme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Kırık veya yaralanma durumunda atel, sadece kırık hattını değil, kırığın üstündeki ve altındaki eklemleri de içine alacak şekilde yerleştirilmelidir; bu uygulama, kemik uçlarının birbirine sürtünmesini ve doku hasarını en aza indirir.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Örneğin ön kol kırıklarında atel, dirsek eklemi ile bilek eklemini kapsayacak şekilde uygulanmalıdır; eklemlerin sabitlenmesi kırık uçlarının hareketini engelleyerek ağrıyı hafifletir ve iyileşme sürecini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Eklem üstü ve altı sabitlenmediğinde kırık uçları hareket etmeye devam eder, bu da sinir ve damar yapılarının zarar görmesine neden olabilir; ilkyardımcının temel amacı, bütünlüğü bozulan kemik uçlarını tamamen hareketsiz tutmaktır.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Dolaşım Kontrolü ve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Atel uygulamasından sonra, bölgenin uç kısmındaki dolaşım durumu mutlaka kontrol edilmelidir; parmaklardaki renk değişimi, soğukluk veya his kaybı, bandajın çok sıkı olduğunu gösteren kritik belirtilerdir (İlkyardım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Dolaşım kontrolü için kapiller dolum testi yapılabilir; tırnak veya parmak ucu sıkıldığında rengin saniyeler içinde geri dönmesi kan akışının yeterli olduğunu gösterir; aksi durumda bandajlar derhal gevşetilmelidir.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Atel uygulaması boyunca düzenli aralıklarla nabız ve his kontrolü yapılmalı, bölgede uyuşma veya karıncalanma hissedilmesi durumunda uygulama gözden geçirilerek gerekli düzeltmeler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İstirahat: Yaralanan Bölgenin Korunması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İstirahat (Rest), burkulma veya incinme sonrası hasarlı dokunun daha fazla zorlanmaması için yapılan ilk ve en önemli müdahaledir; yaralanan bölgeye yük bindirilmemeli ve hareket kısıtlanmalıdır.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esaslarına göre, yaralı bölgenin tam dinlenmeye alınması, iyileşme sürecini hızlandırır ve ikincil yaralanmaları önlemek için kritik bir adımdır; kişi kesinlikle zorlanmamalıdır.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Hasarlı bölgeyi korumak amacıyla gerekirse kol askısı, koltuk değneği veya destekleyici ekipmanlar kullanılmalı, yaralanan uzvun üzerine ağırlık verilmesinden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İstirahat süresi, doku iyileşmesinin ilk evresinde (genellikle ilk 48-72 saat) çok önemlidir; bu süreçte bölgenin tam olarak dinlendirilmesi, ödemin yayılmasını ve ağrının artmasını engeller.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Çevre Oluşturma ve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uyarınca ilk yardımcının en temel sorumluluklarından biri, kaza yerinde ikinci bir kazayı önlemek amacıyla güvenli bir alan oluşturmaktır; bu süreçte trafik akışı durdurulmalı veya uyarıcı levhalar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yerindeki yanıcı, patlayıcı veya elektrikli ekipmanlar gibi tehlike kaynakları bertaraf edilmeli, çevre güvenliği sağlanmadan müdahaleye başlanmamalıdır; bu durum hem ilk yardımcının hem de yaralının korunması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Kalabalığın yaralı üzerindeki baskısı engellenmeli, meraklı gözler uzaklaştırılarak hastanın temiz hava alması ve psikolojik olarak rahatlaması sağlanmalıdır; bu, müdahale kalitesini doğrudan etkileyen bir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çevre oluşturulurken 6331 sayılı İş Sağlığı ve Güvenliği Kanunu kapsamında işyerlerinde alınan önlemlerin devamlılığı gözetilmeli ve varsa acil durum ekiplerinden destek istenmelidir.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Soğuk Uygulama: Şişliği Azaltma Yöntemi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uygulama (Ice), yaralanan bölgedeki kan damarlarını büzerek kan akışını yavaşlatır; bu işlem, ödemi azaltmak ve inflamasyonun etkilerini sınırlamak için uygulanan temel bir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Buz paketi veya soğuk kompres, doğrudan cilde temas ettirilmemeli; mutlaka havlu veya ince bir bezle sarılarak uygulanmalıdır; aksi takdirde ciltte donma veya doku hasarı meydana gelebilir.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uygulama seansları genellikle 15 ile 20 dakika arasında tutulmalı ve günde birkaç kez tekrarlanmalıdır; sürekli uygulama doku beslenmesini olumsuz etkileyebileceği için ara verilmesi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 soğuk uygulamanın amacı ağrıyı dindirmek ve şişliği kontrol altına almaktır; eğer bölgede his kaybı veya aşırı soğuma fark edilirse uygulama derhal sonlandırılmalıdır.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Kompresyon: Ödem ve Şişliği Kontrol Altına Alma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Kompresyon (Compression), elastik bandaj kullanılarak yaralanan bölgenin sarılmasıdır; bu yöntem, bölgedeki boşlukları sıkıştırarak sıvı birikimini ve doku şişliğini minimize etmeyi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Bandaj sarılırken dikkat edilmesi gereken en önemli nokta, çok sıkı olmamasıdır; fazla sıkılan bandaj kan dolaşımını engelleyerek parmaklarda morarma, uyuşma veya karıncalanma hissine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Bandaj, yaralanan bölgenin uç kısmından başlanarak kalp yönüne doğru sarılmalı ve basınç kontrollü bir şekilde uygulanmalıdır; sargı gevşedikçe tekrar düzenlenmesi gerekebilir.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prensipleri doğrultusunda, kompresyon uygulaması ağrıyı azaltmaya yardımcı olur; ancak dolaşım bozukluğu belirtileri (soğukluk, renk değişimi) görülürse bandaj hemen gevşetilmelidir.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Elevasyon: Yaralanan Bölgeyi Kalp Seviyesinin Üzerine Çıkarma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Elevasyon (Elevation), yaralanan uzvun kalp seviyesinin üzerinde tutulmasıdır; yerçekimi etkisi sayesinde bölgedeki kanın kalbe dönüşü kolaylaşır ve dokularda sıvı birikimi (ödem) önemli ölçüde azalır.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İncinmiş veya burkulmuş bölgeyi yükseltmek, damarlar üzerindeki hidrostatik basıncı düşürerek ağrı ve şişliğin şiddetini azaltır; bu pozisyon mümkün olduğunca uzun süre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burkulmalarda, yaralanan uzuv yastık veya destekler yardımıyla yükseltilmeli; bu yöntem RICE protokolünün tamamlayıcı bir parçası olarak ilk 48 saat boyunca düzenli şekilde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ilkeleri kapsamında, elevasyonun etkinliği diğer uygulamalarla (soğuk ve kompresyon) birleştirildiğinde artar; yaralının konforunu sağlamak için pozisyonun desteklenmesi oldukça önemlidir.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Omurga Yaralanmalarında Hareket Kısıtlılığı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Omurga yaralanması şüphesi olan kazazedelerde en ufak bir hareket bile omurilikte kalıcı hasar veya felce yol açabilir; bu nedenle kazazede asla yerinden kıpırdatılmamalıdır.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 yaralının mevcut pozisyonu korunmalı ve profesyonel sağlık ekipleri gelene kadar herhangi bir müdahale yapılmamalıdır.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ortamda hayati bir tehlike varsa, yaralıyı sadece sürükleme yöntemiyle, vücut bütünlüğünü bozmadan güvenli bölgeye almalısınız.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Unutmayın, omurga yaralanmalarında yanlış taşıma, yaralanmanın ciddiyetini artırarak yaşam boyu sürecek fiziksel kayıplara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Boyun ve Baş Bölgesinin Sabitlenmesi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Omurga yaralanmalarında boyun bölgesinin stabilizasyonu, sinir sisteminin korunması adına kritik bir öneme sahiptir; baş, boyun ve gövde hattı bir bütün olarak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uygulamalarında boyunluk kullanımı sadece eğitimli profesyoneller tarafından yapılmalıdır; ilkyardımcı olarak başın altına destek koyarak boynun sağa sola dönmesini engellemek yeterlidir.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Başın desteklenmesi sırasında boynun doğal pozisyonu bozulmamalı ve aşırı esnetme hareketlerinden kesinlikle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Boyun bölgesindeki en ufak bir yanlış manevra, omurilik zedelenmesini tetikleyebilir ve solunum merkezini etkileyebilir.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Blok Halinde Taşıma Tekniği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Omurga yaralanmalarında taşıma zorunluluğu doğarsa yaralı mutlaka blok halinde, yani vücut ekseni hiç bozulmadan taşınmalıdır; bu teknikte tüm vücut tek bir parça gibi hareket ettirilir.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 az üç ilkyardımcının koordineli çalışması gereken bu yöntemde komutlar tek bir kişi tarafından verilmeli ve vücut rotasyonu kesinlikle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Blok taşıma sırasında omurganın doğal eğriliğini korumak için yaralının gövdesi ve bacakları aynı anda desteklenerek seviyeli bir şekilde yükseltilmelidir.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esaslarına uygun olarak, taşıma sırasında yaralının başında bulunan kişi komutları yöneten kişi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Nakil ve Transfer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Yaralının sağlık kuruluşuna nakli sırasında omurga stabilitesinin bozulmaması için sert ve düz bir zemine ihtiyaç duyulur; yumuşak sedyeler omurganın esnemesine yol açtığı için kesinlikle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belirlenen acil durum prosedürlerine göre nakil süreci ambulans ekibine devredilene kadar yaralının pozisyonu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Nakil esnasında yaralının vücudunun herhangi bir noktasında baskı veya kayma oluşmadığından emin olunmalı, transfer işlemi olabildiğince sarsıntısız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Sert zemin kullanımı (omurga tahtası), kırık uçlarının omuriliğe zarar vermesini önleyen en temel güvenlik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Çıkık Bölgeye Müdahale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Çıkık, eklem yüzeylerinin kalıcı olarak ayrılmasıdır ve İlkyardım Yönetmeliği gereği bölgeye kesinlikle dışarıdan müdahale edilerek yerine oturtulmaya çalışılmamalıdır.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Bölgeyi zorla düzeltmeye çalışmak, eklem çevresindeki damar, sinir ve kas dokularına kalıcı hasar verebilir; bu durum sakatlık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sırasında eklem hangi pozisyonda kaldıysa o şekilde korunmalı ve gereksiz hareketlerden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 veya yaralının durumu hakkında 112 Acil Çağrı Merkezi'ne doğru bilgi verilmeli, profesyonel sağlık ekipleri gelene kadar bölgeye dokunulmamalıdır.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Çıkık Bölgenin Sabitlenmesi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Çıkık bölge, hareketin kısıtlanması ve ağrının azaltılması için mutlaka tespit edilerek sabitlenmelidir; sabitleme işlemi eklemin bulunduğu pozisyonda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Sabitleme için üçgen sargı, eşarp veya uygun sertlikte destek malzemeleri kullanılabilir; tespit edilen bölgenin üst ve alt eklemleri de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sırasında dolaşım kontrolü yapılmalı; parmak uçlarındaki renk değişimi veya soğukluk gibi belirtiler takip edilerek bağların çok sıkı olmadığı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işyerlerinde bulundurulan ilk yardım çantası içindeki malzemeler, profesyonel destek gelene kadar bölgeyi korumak için kullanılabilir.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Ağrı ve Şişliği Azaltma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Çıkık bölgesinde meydana gelen şişliği ve ağrıyı kontrol altına almak için soğuk uygulama yapılabilir; bu işlem bölgedeki kan akışını yavaşlatarak ödemi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uygulama doğrudan cilt üzerine uygulanmamalı, bir havlu veya bez arasına sarılarak bölgeye nazikçe temas ettirilmelidir; buz yanıklarına dikkat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süresi genellikle 15-20 dakika ile sınırlandırılmalı ve aralıklı olarak tekrarlanmalıdır; çok uzun süreli soğuk uygulama doku hasarına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Yönetmeliği'nde belirtilen kurallar çerçevesinde, ağrının çok şiddetli olduğu durumlarda hastaya herhangi bir ilaç veya ağrı kesici verilmemelidir.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Etkili Haber Verme ve İletişim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yerinin güvenliği sağlandıktan sonra vakit kaybetmeksizin 112 Acil Çağrı Merkezi aranmalı; bu süreçte net, sakin ve anlaşılır bir dil kullanılarak durumun ciddiyeti aktarılmalıdır.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Haber verme esnasında olay yerinin tam adresi, kazanın türü, yaralı sayısı ve durumu, ilk yardımcının kimlik bilgileri eksiksiz bir şekilde verilmelidir; yanlış veya eksik bilgi, müdahale süresini uzatabilir.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Telefon hattı, 112 görevlisi tarafından sonlandırılana kadar kapatılmamalı; bu süre zarfında görevlilerin talimatları dikkatlice dinlenerek uygulanmalı ve gerekli bilgiler not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çerçevesinde haber verme sorumluluğu, kazanın ilk anında yapılması gereken en önemli idari işlemlerden biri olarak kabul edilmekte ve profesyonel destek için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Tıbbi Yardım ve Nakil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Çıkık vakalarında ilk yardım uygulamaları tamamlandıktan sonra hasta, tıbbi bir kuruluşta uzman muayenesi ve röntgen çekimi için nakledilmelidir.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Nakil sırasında çıkık bölgenin sabitlendiğinden ve hareket etmediğinden emin olunmalı; sarsıntısız bir şekilde hastaneye ulaştırılması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hastada şok belirtileri varsa, nakil öncesinde şok pozisyonu (sırt üstü yatış ve ayakların yükseltilmesi) verilerek vücut ısısı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meydana gelen bu tip yaralanmalar, 6331 sayılı İş Sağlığı ve Güvenliği Kanunu uyarınca iş kazası olarak değerlendirilmeli ve gerekli bildirim süreçleri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Birinci Derece Yanıklar: Kızarıklık ve Belirtiler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Birinci derece yanıklar cildin sadece en üst tabakası olan epidermisi etkiler; güneş yanıkları bu duruma en yaygın örnektir. Etkilenen bölgede kızarıklık, hafif şişlik ve acı hissi görülür.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kapsamında bu tür yanıklarda bölge soğuk su ile yıkanmalı ve bölgenin nemli kalması sağlanmalıdır. Yanık bölgeye diş macunu veya yoğurt gibi yabancı maddeler kesinlikle sürülmemelidir.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Deride su toplama gözlenmez ve genellikle birkaç gün içerisinde kendiliğinden iyileşme süreci tamamlanır. İyileşme sürecinde bölgenin doğrudan güneş ışığına maruz kalmaması ve nemlendirici kremlerle desteklenmesi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yanık bölgesi çok genişse veya şiddetli ağrı devam ediyorsa tıbbi destek almak gerekir. Hafif yanıklarda bile enfeksiyon riskine karşı bölgenin temiz tutulması ve tahriş edici maddelerden korunması temel kuraldır.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İkinci Derece Yanıklar: Su Toplama ve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İkinci derece yanıklar, epidermisin altındaki dermis tabakasına kadar ulaşır ve bölgede belirgin su dolu kabarcıklar oluşur. Bu yanıklar oldukça ağrılıdır ve ciltte ciddi doku hasarı meydana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uyarınca oluşan su kabarcıkları kesinlikle patlatılmamalıdır; çünkü bu kabarcıklar altındaki dokuyu dış etkenlerden ve enfeksiyonlardan koruyan doğal bir bariyer görevi görür. Kabarcıkların patlaması enfeksiyon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sırasında bölge temiz bir bezle örtülmeli ve doğrudan temastan kaçınılmalıdır. Eğer bölgede giysi parçaları yapışmışsa, bu parçalar asla zorla çekilmemeli, profesyonel sağlık ekiplerinin müdahalesi beklenmelidir.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Yanık bölgesindeki ağrıyı dindirmek için soğuk uygulama yapılabilir ancak buz doğrudan cilde temas ettirilmemelidir. İkinci derece yanıklarda iyileşme süreci daha uzundur ve iz kalma riski birinci derece yanıklara göre daha yüksektir.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Üçüncü Derece Yanıklar: Derin Doku Hasarı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Üçüncü derece yanıklar cildin tüm katmanlarını etkileyerek deri altındaki dokulara, kaslara ve hatta kemiklere kadar ulaşabilir. Bu yanıklarda deri beyaz, kömürleşmiş veya sert bir görünüm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Sinir uçları zarar gördüğü için bazen hasta ağrı hissetmeyebilir; ancak bu durum yanığın hafif olduğu anlamına gelmez, aksine durumun ciddiyetini ve acil müdahale gerekliliğini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 bu tür ağır vakalarda asla bir şey sürülmemeli ve bölgeye dokunulmamalıdır. Hasta hemen steril bir örtüyle kapatılarak en yakın sağlık kuruluşuna veya hastaneye sevk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Vücudun sıvı dengesi hızla bozulabileceği için şok riski yüksektir; bu nedenle hastanın yaşamsal bulguları sürekli kontrol edilmelidir. Hastanın hava yolu açıklığı korunmalı ve tıbbi yardım gelene kadar hayati fonksiyonlar 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Yanık Genişliği ve Ciddiyet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Yanığın ciddiyeti sadece derinliğine değil, vücudun ne kadarını kapladığına da bağlıdır. Vücut yüzeyinin yüzde 10'undan fazlasını kaplayan yanıklar, özellikle çocuklarda ve yaşlılarda hayati risk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Yanık genişliği değerlendirilirken avuç içi yöntemi kullanılabilir; hastanın bir avuç içi, vücut yüzeyinin yaklaşık yüzde birine karşılık gelir. Geniş yanıklarda vücut ısısını korumak ve sıvı kaybını engellemek hayati önemdedir.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yollarını etkileyen yanıklar, yüz, boyun ve göğüs bölgesi her zaman acil durum kabul edilir. İlkyardım Yönetmeliği kapsamında bu tür vakalarda havayolu tıkanıklığı riski nedeniyle acil servis desteği vakit kaybetmeden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Yanık alanı genişledikçe enfeksiyon riski ve vücut sistemlerinin çökme ihtimali artar. Bu nedenle geniş yanıklarda ilkyardımcı, hastanın genel durumunu değerlendirerek tıbbi yardımın en hızlı şekilde ulaşmasını sağlamakla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Yanık Bölgesinde Soğutma Uygulaması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yanıklarda en kritik ilk adım, yanan bölgenin hemen soğutulmasıdır; İlkyardım Yönetmeliği gereği yanık yüzeyi en az 20 dakika boyunca musluk suyu altında tutulmalıdır. Su sıcaklığı çok soğuk olmamalı, oda sıcaklığında veya hafif serin olmalıdır; aşırı soğuk su kullanımı doku hasarını derinleştirebilir ve şok riskini artırabilir.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Soğutma işlemi, yanığın derinleşmesini önlemek ve ağrıyı hafifletmek için hayati öneme sahiptir; bu süreçte yanık bölgesindeki ödem oluşumu da minimize edilmeye çalışılır. Eğer akan su imkanı yoksa, temiz suyla ıslatılmış steril kompresler bölgeye yerleştirilmeli ve sürekli tazelenmelidir.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Soğutma sırasında dikkat edilmesi gereken en önemli nokta, hastanın vücut ısısının düşürülmemesidir; sadece yanık bölgesi soğutulmalı, vücudun geri kalanı battaniye ile sıcak tutulmalıdır. Yanık bölgesi soğutulurken saat tutulmalı ve 20 dakikalık sürenin tam olarak tamamlanması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uygulama sırasında bölgedeki kimyasal veya yabancı maddeler varsa temizlenmeli, ancak derin doku hasarı varsa müdahale edilmeden profesyonel sağlık kuruluşuna başvurulmalıdır; ilgili İSG mevzuatı bu tür kazalarda hızlı ve doğru müdahalenin sonuçları iyileştirdiğini vurgular.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Giysi ve Aksesuarların Uzaklaştırılması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Yanık bölgesindeki giysiler, takılar veya saatler deriyle bütünleşmiş olabileceği için dikkatle uzaklaştırılmalıdır; İlkyardım Yönetmeliği uyarınca, bölgedeki ödem oluşmadan önce yüzük, saat ve bilezik gibi aksesuarların çıkarılması kan dolaşımını korumak adına zorunludur. Eğer giysiler yanık bölgesine yapışmışsa, kesinlikle zorla çekilmemeli ve çevresinden kesilerek uzaklaştırılmalıdır.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Giysilerin uzaklaştırılması sırasında, yanık bölgesindeki derinin bütünlüğünün korunması esastır; yapışmış kumaş parçaları profesyonel sağlık personeli tarafından steril koşullarda temizlenmelidir. Yanlış bir müdahale, derinin soyulmasına ve enfeksiyon riskinin ciddi oranda artmasına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Takıların çıkarılması, doku şişmesi durumunda uzuvlarda oluşabilecek turnike etkisini engeller; bu durum, kan akışının kesilmesini ve doku kaybını önlemek için kritik bir adımdır. Müdahale sırasında steril eldiven kullanılması ve hijyenik koşulların sağlanması, enfeksiyon kontrolü açısından büyük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meydana gelen yanıklarda, çalışanın üzerindeki giysilerin yanmaya devam edip etmediği kontrol edilmeli; eğer yanma devam ediyorsa, uygun söndürme yöntemleri (battaniye ile boğma gibi) kullanılmalı ve ardından giysi çıkarma işlemine geçilmelidir.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Yanık Bölgesinin Steril Örtülmesi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Soğutma işlemi tamamlandıktan sonra yanık bölgesi, enfeksiyon riskini en aza indirmek amacıyla steril ve yapışmayan bir sargı bezi ile örtülmelidir; İlkyardım Yönetmeliği standartlarına göre, pamuklu veya tüylü malzemeler doğrudan yara üzerine konulmamalıdır. Pamuk lifleri yanık yüzeyine yapışarak iyileşme sürecini geciktirebilir ve enfeksiyon kaynağı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Örtme işlemi sırasında sargı çok sıkı olmamalıdır; bölgedeki olası ödem ve şişlikler düşünülerek hafif bir baskıyla sarılmalıdır. Sargının amacı, dış etkenlerden koruma sağlamak ve kontaminasyonu engellemektir; bu nedenle temiz bir bez veya steril gazlı bez kullanımı uygundur.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Yanık bölgesine herhangi bir merhem, diş macunu, yoğurt veya salça gibi evsel maddeler kesinlikle sürülmemelidir; bu tür uygulamalar enfeksiyon riskini artırır ve doktorun yanık derecesini teşhis etmesini zorlaştırır. Tek doğru uygulama, yaranın temiz ve kuru bir şekilde kapatılmasıdır.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geniş bir alanda yanık varsa, hastanın ısı kaybını önlemek için örtülen bölgenin üzeri ek bir battaniye ile kapatılmalıdır; ancak bu battaniye doğrudan yanık bölgesine temas etmemelidir. 6331 sayılı İş Sağlığı ve Güvenliği Kanunu kapsamında işyerindeki ilk yardım çantalarında steril gazlı bez bulundurulması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Bül (Kabarcık) Yönetimi ve Koruması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Yanık sonrası oluşan bül (su kabarcıkları), cildin doğal bir koruma tabakasıdır ve kesinlikle patlatılmamalıdır; İlkyardım Yönetmeliği gereği, bu kabarcıkların bütünlüğü korunmalıdır. Patlatılan büller, enfeksiyonların doğrudan deri altına girmesine yol açan birer giriş kapısı haline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Kabarcıkların korunması, altındaki yeni ve hassas derinin iyileşme sürecini hızlandırır; bu nedenle büllerin üzerine baskı uygulanmamalı ve sürtünmeden kaçınılmalıdır. Eğer büller kendiliğinden patlarsa, bölge steril bir sargı beziyle kapatılarak profesyonel tıbbi destek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Yanık bölgesinin korunması, yaranın daha çabuk iyileşmesini sağlar ve iz kalma riskini azaltır; yanlış bir müdahale ile kabarcıkların patlatılması, ikinci derece yanıkların üçüncü dereceye dönüşmesine veya sekonder enfeksiyonlara neden olabilir. Profesyonel sağlık personeli dışında kimse büllere müdahale etmemelidir.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gerçekleşen yanıklarda, kabarcıklı yaralanmaların raporlanması ve çalışan sağlığının takibi, meslek hastalığı veya iş kazası süreçleri açısından önemlidir; ilgili İSG mevzuatı gereği bu tür vakalarda doğru kayıt tutulması hukuki açıdan da gereklidir. Herhangi bir ağrı veya enfeksiyon belirtisinde vakit kaybetmeden tıbbi merkeze sevk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Yanıklarda İlk Müdahale: Yıkama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 ile temas eden bölge, vakit kaybetmeksizin bol miktarda akan su ile en az 20 dakika boyunca yıkanmalıdır.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Yıkama işlemi sırasında suyun sıcaklığı ılık olmalı, kimyasalın vücuda daha hızlı emilmesine neden olacak aşırı sıcak veya soğuk sudan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 kimyasalın dokudan tamamen uzaklaştırılması, yanığın derinleşmesini önlemek adına en kritik aşamadır.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göz teması varsa, göz kapakları açık tutularak suyun nazikçe akıtılması sağlanmalı ve göze doğrudan tazyikli su uygulanmamalıdır.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156</Slides>
  <Notes>156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156</vt:i4>
      </vt:variant>
    </vt:vector>
  </HeadingPairs>
  <TitlesOfParts>
    <vt:vector size="15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İlk Yardım</dc:title>
  <dc:subject>İlk Yardım</dc:subject>
  <dc:creator>Riskmatik İSG Platform</dc:creator>
  <cp:lastModifiedBy>Riskmatik İSG Platform</cp:lastModifiedBy>
  <cp:revision>1</cp:revision>
  <dcterms:created xsi:type="dcterms:W3CDTF">2026-07-27T18:38:20Z</dcterms:created>
  <dcterms:modified xsi:type="dcterms:W3CDTF">2026-07-27T18:38:20Z</dcterms:modified>
</cp:coreProperties>
</file>