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Lst>
  <p:notesMasterIdLst>
    <p:notesMasterId r:id="rId28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notesMaster" Target="notesMasters/notesMaster1.xml"/><Relationship Id="rId282" Type="http://schemas.openxmlformats.org/officeDocument/2006/relationships/presProps" Target="presProps.xml"/><Relationship Id="rId283" Type="http://schemas.openxmlformats.org/officeDocument/2006/relationships/viewProps" Target="viewProps.xml"/><Relationship Id="rId284" Type="http://schemas.openxmlformats.org/officeDocument/2006/relationships/theme" Target="theme/theme1.xml"/><Relationship Id="rId28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İnşaat Sektörü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istiflemenin sonuçlarını anlatın.
• Gerçek örnek: Devrilen malzeme yığınlarından kaynaklanan hasarları tartışın.
• İnteraktif soru: İstif yaparken nelere dikkat ediyorsunuz?
• Kritik nokta: Zeminin taşıma kapasitesi önemlidir.
• Ek bilgi: İstifleme yüksekliğiyle ilgili güvenlik kurallarını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merkezinin kaymasının yükün kontrolünü nasıl zorlaştırdığını anlatın.
• Gerçek örnek: Ağırlık merkezi kayan bir yükün sapanı nasıl zorladığına dair vaka analizi yapın.
• Kritik nokta: Sapanlama açılarının ağırlık merkezi üzerindeki etkisini vurgulayın.
• Ek bilgi: Düzensiz şekilli yükler için özel dengeleyici aparatların kullanımını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Sapan etiketlerinin silinmiş olmasının yarattığı büyük tehlikeyi vurgulayın.
• İnteraktif soru: Sapanlama açısının 60 derece yerine 120 derece olmasının yük üzerindeki etkisi nedir?
• Kritik nokta: Tekstil sapanların keskin kenarlardan korunması için koruyucu kılıf kullanımı.
• Ek bilgi: Yapı İşlerinde İSG Yönetmeliği kapsamında periyodik kontrollerin sıklığını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kopuk olduğu bir operasyonun kaza ile sonuçlanmasının kaçınılmaz olduğunu belirtin.
• Gerçek örnek: Görsel temasın kesildiği durumlarda telsiz kullanımının önemini anlatın.
• Kritik nokta: Operasyonun durdurulma yetkisinin sadece operatörde değil, sahadaki her çalışanda olması gerektiğini vurgulayın.
• Ek bilgi: Ramak kala raporlamasının İSG kültürüne olan katkısını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sadece birer araç değil, doğru kullanılmadığında ölümcül risk taşıyan makineler olduğunu vurgulayın.
• Gerçek örnek: Günlük kontrol listelerinin (checklist) ihmal edilmesinin nasıl büyük kazalara yol açtığını anlatın.
• Kritik nokta: Kapasite etiketlerinin (load chart) okunması ve anlaşılması operasyonun temelidir.
• Ek bilgi: Periyodik kontrol formlarının saklanması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merkezinin önemini fiziksel bir örnekle açıklayın.
• Kritik nokta: Yükün yüksekte taşınmasının devrilme riskini nasıl katladığını belirtin.
• İnteraktif soru: Görüş açısı kapalı olan bir operatör ne yapmalıdır?
• Ek bilgi: Yükün dengelenmesinde palet kalitesinin de önemli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Belgesiz operatör çalıştırmanın hukuki sonuçlarına değinin.
• Kritik nokta: Sorumluluğun sadece operatörde değil, onu kontrol etmeyen işverende de olduğunu vurgulayın.
• İnteraktif soru: Yetkisiz bir personelin ekipmanı kullanmaya çalıştığını görürseniz ne yaparsınız?
• Ek bilgi: Operatörlerin düzenli olarak yenileme eğitimleri alması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sık yaşanan kazaların yaya-araç çarpışmaları olduğunu belirtin.
• Kritik nokta: Kör noktaların operatör için ne kadar tehlikeli olduğunu anlatın.
• İnteraktif soru: İşyerinizdeki yaya yolları yeterince belirgin mi?
• Ek bilgi: İşaretçi (spotter) kullanmanın kazaları %90 oranında azalttığını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manevranın neden en riskli operasyon olduğunu açıklayın.
• Kritik nokta: Sesli ikaz sistemlerinin çalışmasının hayati önemini vurgulayın.
• İnteraktif soru: Görüş açınızın kapalı olduğu bir alanda manevra yapmanız gerekirse ne yaparsınız?
• Ek bilgi: Manevra esnasında hızın yürüme hızını geçmemesi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bağlamanın kaldırma operasyonunun en kritik adımı olduğunu vurgulayın.
• Gerçek örnek: Uygun olmayan kanca kullanımı sonucu yaşanan bir kaza senaryosunu paylaşın.
• İnteraktif soru: Ekipman kontrolü yapmadan vinç çalıştıran var mı?
• Kritik nokta: Kanca mandalının önemi.
• Ek bilgi: Periyodik kontrol kayıtlarını mutlaka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Açı arttıkça yükün sapan üzerindeki etkisinin nasıl değiştiğini açıklayın.
• Gerçek örnek: Geniş açıyla kaldırılan bir yükün sapanı nasıl zorladığını anlatın.
• İnteraktif soru: Sapan açısı 120 derece olursa ne olur?
• Kritik nokta: Yük tablolarını her zaman kontrol edin.
• Ek bilgi: Açı küçüldükçe güvenli taşıma kapasitesi artar.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yollarının önemini vurgulayın.
• Gerçek örnek: Kablo takılmaları sonucu yaşanan düşmeleri konuşun.
• İnteraktif soru: Geçiş yollarınızda en çok ne tür engellerle karşılaşıyorsunuz?
• Kritik nokta: Acil çıkışlar her zaman açık olmalı.
• Ek bilgi: 6331 sayılı Kanun'a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Aşınmanın ekipman ömrünü nasıl bitirdiğini anlatın.
• Gerçek örnek: Korozyona uğramış bir zincir baklasının neden tehlikeli olduğunu açıklayın.
• İnteraktif soru: Hasarlı ekipmanı raporlama prosedürünüz nedir?
• Kritik nokta: %10 kuralını unutmayın.
• Ek bilgi: Depolama koşulları korozyonu önlemede kritiktir.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Sertifikasız ekipmanın yasal ve teknik risklerini tartışın.
• Gerçek örnek: Denetim sırasında sertifikası olmayan ekipmanların mühürlenmesi.
• İnteraktif soru: Kullandığınız sapanın sertifika tarihini kontrol ediyor musunuz?
• Kritik nokta: Etiketsiz ekipman kullanmayın.
• Ek bilgi: Periyodik kontrol kayıtlarını dijital ortamda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altında bulunmanın ölümcül riskini vurgulayın.
• Gerçek örnek: Yük altında kalan personelin sonuçlarını anlatın.
• İnteraktif soru: İşaretçi ile operatör arasındaki iletişim kopukluğu neye yol açar?
• Kritik nokta: Güvenlik sahasını asla ihlal etmeyin.
• Ek bilgi: İşaretçinin el işaretlerini herkes bilmelidir.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 stabilitesinin önemini vurgulayın.
• Gerçek örnek: Devrilme kazalarının genellikle zemin yumuşaklığından kaynaklandığını anlatın.
• İnteraktif soru: Çalışma sahasında güvenlik şeridi kullanımını denetliyor musunuz?
• Kritik nokta: Payanda takozlarının kullanılmadığı durumlar en büyük risk faktörüdür.
• Ek bilgi: Zemin etüt raporlarını kontrol etmeyi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Bom hareketlerinin kör noktalarına odaklanın.
• Gerçek örnek: Görüş açısı kısıtlı olduğunda işaretçi ile iletişimin nasıl olması gerektiğini anlatın.
• İnteraktif soru: Bom hareket alanında çalışanları nasıl uyarıyorsunuz?
• Kritik nokta: Rüzgarlı havalarda bomun sallanma riskine karşı tetikte olun.
• Ek bilgi: İşaretçinin her zaman operatörle görsel temasta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 metre kuralının hayati önemini hatırlatın.
• Gerçek örnek: Elektrik arkı durumunda kabinden inmenin neden riskli olduğunu anlatın.
• İnteraktif soru: Çalışma sahasında enerji hatlarını nasıl işaretliyorsunuz?
• Kritik nokta: Temas anında operatörün kabinde kalması hayat kurtarır.
• Ek bilgi: Ark oluşumu anında lastiklerin yanabileceğini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Boru hatlarının basınç altındaki tehlikesini vurgulayın.
• Gerçek örnek: Tıkanıklık açma sırasında yapılan hataları örnekleyin.
• İnteraktif soru: Kelepçe kontrolünü hangi sıklıkla yapıyorsunuz?
• Kritik nokta: Basınç tahliyesi yapılmadan asla kelepçeye dokunmayın.
• Ek bilgi: Emniyet pimlerinin takılı olması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Belgelerin sadece kağıt üzerinde değil, yetkinlik bazlı olması gerektiğini vurgulayın.
• Gerçek örnek: Yetkisiz operatör çalıştırılmasının hukuki sonuçlarını hatırlatın.
• İnteraktif soru: Mesleki yeterlilik belgelerinizin geçerlilik süresini biliyor musunuz?
• Kritik nokta: Periyodik kontrolü yapılmamış makineyi kullanmayın.
• Ek bilgi: KKD kullanımı işin bir parçasıdır, opsiyonel değildir.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Beton dökümünün iskele üzerinde yarattığı ani yük değişimlerini açıklayın.
• Gerçek örnek: Yanlış kurulan iskelenin beton ağırlığıyla devrilme riskini anlatın.
• İnteraktif soru: Çalıştığınız sahada iskele ankrajlarını kim kontrol ediyor?
• Kritik nokta: Statik hesaplamaların döküm öncesi onaylanması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Betonun akışkan halden katı hale geçerken yarattığı ağırlık değişimini anlatın.
• Gerçek örnek: Tek noktaya yığılan betonun iskeleyi çökerttiği durumları paylaşın.
• İnteraktif soru: Yük dağılımını nasıl kontrol ediyorsunuz?
• Kritik nokta: Pompa operatörü ile işaretçi arasındaki koordinasyonun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bir kültür olduğunu belirtin.
• Gerçek örnek: Başarılı şantiye disiplini uygulamalarından bahsedin.
• İnteraktif soru: Sizce düzeni sağlamanın en kolay yolu nedir?
• Kritik nokta: İşveren sorumluluğu ve çalışan katılımı.
• Ek bilgi: İlgili yönetmeliklerden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Standartlara uygun malzeme kullanımının hayati önemini belirtin.
• Gerçek örnek: Korozyona uğramış iskele borularının beton ağırlığı altında kırılması.
• İnteraktif soru: Hasarlı malzeme gördüğünüzde tutumunuz ne olur?
• Kritik nokta: İskele standartlarına uygunluk belgesi (TS EN 12811) sorgulanmalıdır.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kişisel korumadan neden daha etkili olduğunu anlatın.
• Gerçek örnek: Korkuluğu olmayan platformda beton pompasının sarsıntısı sonucu düşme vakaları.
• İnteraktif soru: Yaşam hattı bağlantısını döküm sırasında nasıl kontrol ediyorsunuz?
• Kritik nokta: Topuk levhasının (toe board) malzemelerin düşmesini önlemedeki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formlarının (checklist) yasal bir belge olduğunu hatırlatın.
• Gerçek örnek: Eksik ankrajla başlanan dökümün yarattığı yapısal hasarlar.
• İnteraktif soru: Kontrol formlarını doldururken en çok neyi gözden kaçırıyorsunuz?
• Kritik nokta: Kontrolü sadece döküm öncesi değil, döküm sırasındaki gözlem de kapsar.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Beton döküm sahalarının neden yüksek riskli olduğunu vurgulayın.
• Gerçek örnek: Islak zeminlerde akımın vücuttan geçişini engelleyen yalıtkan ekipmanların önemini anlatın.
• İnteraktif soru: Çalışma alanında su birikintisi gördüğünüzde ne yaparsınız?
• Kritik nokta: İletken yüzeylerle temasın elektriksel riski artırdığını belirtin.
• Ek bilgi: Yapı İşlerinde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Çift izolasyonun temel çalışma prensibini basitçe açıklayın.
• Gerçek örnek: Cihaz üzerindeki çift kare sembolünün ne anlama geldiğini gösterin.
• İnteraktif soru: Elinizdeki vibratörün yalıtım sınıfını nasıl kontrol edersiniz?
• Kritik nokta: Topraklama ihtiyacı olmayan cihazların avantajlarını belirtin.
• Ek bilgi: Elektrik Kuvvetli Akım Tesisleri Yönetmeliği teknik gerekliliklerine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RCD cihazının hayat kurtarıcı rolünü vurgulayın.
• Gerçek örnek: Test butonunun önemini ve nasıl kullanılacağını anlatın.
• İnteraktif soru: Şantiyenizdeki panolarda RCD olup olmadığını biliyor musunuz?
• Kritik nokta: RCD'nin 30mA hassasiyetinde olması gerektiğini belirtin.
• Ek bilgi: Yapı İşlerinde İş Sağlığı ve Güvenliği Yönetmeliği'ndeki koruma cihazı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 hasarlarının neden olduğu gizli tehlikeleri anlatın.
• Gerçek örnek: Bantla onarılmış kabloların neden tehlikeli olduğunu açıklayın.
• İnteraktif soru: Kablolarda bir kesik fark ettiğinizde ilk ne yapmalısınız?
• Kritik nokta: IP koruma sınıfının önemini vurgulayın.
• Ek bilgi: 6331 sayılı İş Sağlığı ve Güvenliği Kanunu'na göre ekipman güvenliği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ekipmanın kaza riskini artırdığını belirtin.
• Gerçek örnek: Periyodik kontrol formlarının nasıl doldurulacağını gösterin.
• İnteraktif soru: Ekipmanınızın en son ne zaman periyodik kontrolden geçtiğini biliyor musunuz?
• Kritik nokta: Kayıt tutmanın yasal zorunluluk olduğunu vurgulayın.
• Ek bilgi: İş Ekipmanlarının Kullanımında Sağlık ve Güvenlik Şartları Yönetmeliği'nin (EK-III) periyodik kontrol maddeleri.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Betonun akışkan halinin bir sıvı gibi davrandığını ve kalıp yüzeyine her yönde basınç uyguladığını vurgulayın.
• Gerçek örnek: Geçmişte hatalı bağlantı elemanı kullanımı nedeniyle yaşanan kalıp patlaması vakalarından bahsedin.
• İnteraktif soru: Kalıpların patlamadan önce verdiği deformasyon belirtilerini hiç gözlemlediniz mi?
• Kritik nokta: Tasarım yükü ve gerçek yük arasındaki farkı mutlaka denetleyin.
• Ek bilgi: Yapı İşlerinde İş Sağlığı ve Güvenliği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Döküm hızının sadece işi bitirmek için değil, güvenlik sınırları dahilinde ayarlanması gerektiğini belirtin.
• Gerçek örnek: Hızlı döküm nedeniyle esneme yapan kalıpların yarattığı riski anlatın.
• İnteraktif soru: Pompa operatörleri döküm hızını ayarlarken nelere dikkat ediyor?
• Kritik nokta: Betonun priz alma süresi ile döküm hızı arasındaki ilişkiyi açıklayın.
• Ek bilgi: Risk değerlendirmesi raporundaki döküm hızı prosedürlerini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izninin sadece bir kağıt parçası değil, hayati bir güvenlik bariyeri olduğunu vurgulayın.
• Gerçek örnek: İzin sisteminin olmadığı veya eksik uygulandığı durumlarda meydana gelen kaza senaryolarını kısaca anlatın.
• İnteraktif soru: Çalışma izin formlarını kimlerin onaylaması gerektiği konusunda katılımcıların görüşlerini alın.
• Kritik nokta: Risk değerlendirmesi ile izin sistemi arasındaki kopmaz bağı açıklayın.
• Ek bilgi: İzin formlarının güncel mevzuata uygunluğunu düzenli olarak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 sisteminin sadece ağırlığı değil, betonun hareketinden doğan dinamik yükleri de taşıdığını vurgulayın.
• Gerçek örnek: Eksik çapraz bağlantı yüzünden devrilen kalıp desteklerini örnek verin.
• İnteraktif soru: Beton dökmeden önce desteklerin sıkılığını kim onaylıyor?
• Kritik nokta: Bağlantı elemanlarının (tij, somun) mukavemet değerlerini bilmek.
• Ek bilgi: Yapı İşlerinde İş Sağlığı ve Güvenliği Yönetmeliği'ndeki periyodik kontrol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Gözlemcinin sadece bir izleyici değil, sahanın güvenlik sorumlusu olduğunu hatırlatın.
• Gerçek örnek: Döküm sırasında esnemeyi fark edip durduran bir operatörün olası kazayı nasıl önlediğini anlatın.
• İnteraktif soru: Döküm sırasında kalıptan ses gelirse ilk tepkiniz ne olur?
• Kritik nokta: İletişimin kopmaması ve acil durdurma yetkisinin tanımlanması.
• Ek bilgi: 6331 sayılı İş Sağlığı ve Güvenliği Kanunu'nun çalışma durdurma yetkisi.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Betonun sertleşme sürecinin tamamlanmadan kalıbın sökülmesinin en büyük risklerden biri olduğunu belirtin.
• Gerçek örnek: Erken söküm nedeniyle yaşanan yapısal göçme vakalarını anlatın.
• İnteraktif soru: Betonun sertleştiğini nasıl teyit ediyorsunuz?
• Kritik nokta: Söküm sırasında kalıbın aniden düşmesini engellemek için sabitleme yöntemleri.
• Ek bilgi: Yapı İşlerinde İş Sağlığı ve Güvenliği Yönetmeliği'ndeki söküm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Beton kürleme sürecinin neden önemli olduğunu ve kimyasal riskleri vurgulayın.
• Gerçek örnek: Kürleme alanına izinsiz giren birinin kimyasal maddeye temasıyla oluşabilecek riski anlatın.
• İnteraktif soru: Çalışma alanınızda kürleme işlemi yapılırken giriş çıkışları nasıl kontrol ediyorsunuz?
• Kritik nokta: Risk değerlendirmesinin sahada uygulanabilirliği.
• Ek bilgi: 6331 sayılı İş Sağlığı ve Güvenliği Kanunu çerçevesinde işverenin genel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madde depolamanın yasal sorumluluğunu hatırlatın.
• Gerçek örnek: Yanlış depolama sonucu oluşan sızıntıların çevresel ve sağlık etkileri.
• İnteraktif soru: Güvenlik Bilgi Formlarına nereden erişiyorsunuz?
• Kritik nokta: İkincil koruma havuzlarının önemi.
• Ek bilgi: GBF okuma pratiği.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hiyerarşisindeki yerini belirtin.
• Gerçek örnek: Yanlış eldiven seçimi nedeniyle oluşan cilt tahrişi vakası.
• İnteraktif soru: Kullandığınız eldivenlerin kimyasal direnç sertifikasını kontrol ettiniz mi?
• Kritik nokta: KKD'nin temizliği ve bakımı.
• Ek bilgi: Maske filtre ömürlerinin takibi.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hayati önemini vurgulayın.
• Gerçek örnek: Acil duş ünitesinin önünün dolu olması nedeniyle yaşanan gecikme.
• İnteraktif soru: En yakın acil duş ünitesi nerede?
• Kritik nokta: 15 dakika yıkama süresinin önemi.
• Ek bilgi: İlk yardım çantasındaki malzemelerin son kullanma tarihleri.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toplu koruma yöntemi olduğunu belirtin.
• Gerçek örnek: Yetersiz havalandırma sonucu baş dönmesi yaşayan çalışanlar.
• İnteraktif soru: Havalandırma sisteminin bakımını kim yapıyor?
• Kritik nokta: Hava akış yönünün önemi.
• Ek bilgi: Gaz ölçüm cihazlarının kalibrasyonu.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Kalıp tasarımının bir mühendislik ürünü olduğunu vurgulayın.
• Gerçek örnek: Yanlış hesaplanmış bir kalıbın beton dökümü sırasında yaşadığı deformasyonu anlatın.
• İnteraktif soru: Tasarımda en çok gözden kaçan yük türü nedir?
• Kritik nokta: Statik hesapların saha uygulamasıyla birebir örtüşmesi şarttır.
• Ek bilgi: Güncel yapı standartlarına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kalitesinin güvenlik üzerindeki etkisini belirtin.
• Gerçek örnek: Paslanmış dikmelerin taşıma kapasitesindeki düşüşü örnekleyin.
• İnteraktif soru: Hasarlı bir malzeme gördüğünüzde ilk ne yapmalısınız?
• Kritik nokta: Malzeme sertifikalarının doğrulanması zorunludur.
• Ek bilgi: Malzeme depolama koşullarının dayanımı nasıl etkilediğine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alanların sessiz tehlikeler içerdiğini ve her zaman ölümcül olabileceğini belirtin.
• Gerçek örnek: Sıcak iş sırasında sıçrayan bir kıvılcımın neden olduğu yangın riskini örnekleyin.
• İnteraktif soru: Kapalı alanda çalışan bir arkadaşınız fenalaşırsa ilk olarak ne yaparsınız?
• Kritik nokta: Gözlemci personelin rolünün hayati önemi üzerinde durun.
• Ek bilgi: Gaz ölçüm cihazlarının kalibrasyonunun mutlaka güncel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onayının yasal sorumluluğunu vurgulayın.
• Gerçek örnek: Proje dışı yapılan bir değişikliğin neden olduğu yapısal sorunu paylaşın.
• İnteraktif soru: Neden mühendis onayı olmadan kalıba müdahale edilmemelidir?
• Kritik nokta: Döküm hızı yanal basıncı doğrudan etkiler.
• Ek bilgi: Söküm aşamasındaki erken kalıp alma risklerini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formlarının önemine değinin.
• Gerçek örnek: Denetim sırasında fark edilip önlenen bir kaza riskini anlatın.
• İnteraktif soru: Döküm sırasında kalıpta bir ses duyduğunuzda ne yaparsınız?
• Kritik nokta: İzin almadan döküme başlamak yasal bir ihlaldir.
• Ek bilgi: Döküm gözlemcisinin görev tanımını netleştirin.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faktörünün neden bir 'sigorta' olduğunu açıklayın.
• Gerçek örnek: Rüzgar yükü nedeniyle çökme riski yaşayan bir kalıp örneği verin.
• İnteraktif soru: Kalıp çökmesi belirtileri nelerdir?
• Kritik nokta: Risk değerlendirmesi dinamik bir süreçtir.
• Ek bilgi: Acil durum tahliye yollarının kalıp sahasında açık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Kalıp kurulumunun sadece bir inşaat faaliyeti değil, statik hesaplara dayanan bir mühendislik süreci olduğunu vurgulayın. Zemin hazırlığının önemini belirtin ve hatalı kurulumun ileride telafisi zor kazalara yol açabileceğini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Dikmelerin düşeyliğinin önemini anlatın. Çapraz bağlantıların (bracing) sistemin çökmesini nasıl engellediğini açıklayın. Yanlış pim kullanımının sonuçlarına dair tecrübelerinizi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Rüzgar yükünün kalıp üzerindeki etkisini vurgulayın. Payandaların sadece destek değil, stabilite elemanı olduğunu anlatın. Devrilme olaylarının genellikle döküm esnasında değil, döküm öncesi hazırlıkta yanlış ankraj nedeniyle yaşandığını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Bağlantı elemanlarının 'küçük ama hayati' olduğunu vurgulayın. Kalıp patlaması vakalarının çoğunun eksik bağlantıdan kaynaklandığını belirtin. İkinci bir gözün bağlantıları kontrol etmesinin (double-check) önemini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Kontrolün sadece işin başında değil, döküm anında da devam etmesi gerektiğini belirtin. Checklist kullanımının neden zorunlu olduğunu anlatın. Döküm anında durdurma yetkisinin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Kalıp sökümünün neden en riskli aşama olduğunu vurgulayın.
• Gerçek örnek: Betonun tam kurumadığı durumlarda yaşanan çökme vakalarına değinin.
• İnteraktif soru: Söküm sırasında en çok hangi parçaların düştüğünü çalışanlara sorun.
• Kritik nokta: Beton dayanımının kontrol edilmesinin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Sıralı sökümün yapı statiği üzerindeki önemini anlatın.
• Gerçek örnek: Kontrolsüz söküm sonucu devrilen kalıpların yarattığı hasarı belirtin.
• İnteraktif soru: Söküm sırasında hangi mekanik yardımcıları kullanıyorsunuz?
• Kritik nokta: Söküm planının yazılı bir prosedür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öncesi kontrollerin bir formalite değil, yaşam sigortası olduğunu vurgulayın.
• Gerçek örnek: Kontrol edilmeyen bir ekipmanın arıza yaparak işi durdurma veya kaza yaratma durumunu anlatın.
• İnteraktif soru: Bir ekipmanın arızalı olduğunu fark ettiğinizde izlemeniz gereken yol nedir?
• Kritik nokta: Güvenlik sensörlerinin asla devre dışı bırakılmaması gerektiğini kesin bir dille ifade edin.
• Ek bilgi: Ekipman kontrol listelerinin (checklist) her sabah doldurulmasını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 önlemlerinin neden öncelikli olduğunu açıklayın.
• Gerçek örnek: Emniyet kemerinin yanlış noktaya bağlanması sonucu yaşanan düşmeleri anlatın.
• İnteraktif soru: Çalışma alanınızda yeterli korkuluk sistemi mevcut mu?
• Kritik nokta: Yaşam hatlarının periyodik kontrolünün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Söküm sahasının neden izole edilmesi gerektiğini vurgulayın.
• Gerçek örnek: Alanı boşaltılmayan bir sahada düşen bir kerestenin yarattığı tehlikeyi anlatın.
• İnteraktif soru: Söküm sahasını nasıl işaretliyorsunuz?
• Kritik nokta: Düzenli istiflemenin verimliliği ve güvenliği nasıl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Bareti sayesinde kafa travmasından kurtulan bir işçiden bahsedin.
• İnteraktif soru: KKD'niz hasar gördüğünde ne yapıyorsunuz?
• Kritik nokta: İşverenin KKD'yi ücretsiz sağlama yükümlülüğünü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Tünel ve tırmanma kalıplarının yapısal farklarını kısaca özetleyin.
• Gerçek örnek: Yanlış ankrajlanan bir tırmanma kalıbının yaratabileceği riskleri vurgulayın.
• İnteraktif soru: Tünel kalıp montajında en sık karşılaşılan hata nedir?
• Kritik nokta: Üretici kılavuzunun yasal bir referans olduğunu belirtin.
• Ek bilgi: Yüksekte çalışma platformlarının standartlara uygunluğunu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yüklerin insan gücüyle taşınmasının yaratacağı iskelet sistemi hasarlarına değinin.
• Gerçek örnek: Yanlış istiflenen kalıp panellerinin devrilme vakalarını anlatın.
• İnteraktif soru: Ağır yük taşımada hangi ekipmanların kapasitesi kontrol edilmelidir?
• Kritik nokta: Vinç ile sapan operatörü arasındaki işaretleşmenin önemi.
• Ek bilgi: Depolama alanlarının zemin taşıma kapasitesini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Rüzgarın kaldırma operasyonlarına etkisini açıklayın.
• Gerçek örnek: Kılavuz halat kullanılmadığında yükün çarptığı bir kaza senaryosu.
• İnteraktif soru: Rüzgar hızı sınırını nereden öğrenebiliriz?
• Kritik nokta: Sertifikasız kaldırma aksesuarlarının kullanım yasağı.
• Ek bilgi: Kılavuz halatların doğru kullanım tekniklerini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proje ile sahadaki uygulama arasındaki uyumun hayati önemine değinin.
• Gerçek örnek: Yetersiz destekleme yüzünden döküm sırasında patlayan kalıp vakası.
• İnteraktif soru: Beton dökümü başlamadan önce hangi kritik noktalar kontrol edilmelidir?
• Kritik nokta: Döküm sırasında deformasyon fark edilirse yapılacak ilk müdahale.
• Ek bilgi: Payanda altlıklarının zemin üzerindeki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müdahalenin hukuki ve idari sonuçlarını vurgulayın.
• Gerçek örnek: Sertifikasız bir çalışanın yaptığı hatalı montajın kazaya yol açtığı durum.
• İnteraktif soru: Kalıp işlerinde çalışacak personelin hangi belgelere sahip olması gerekir?
• Kritik nokta: İşverenin denetim ve gözetim borcu.
• Ek bilgi: Eğitim kayıtlarının denetimlerdeki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Kalıp malzemelerinin inşaat sahasındaki yoğunluğunu hatırlatın.
• Gerçek örnek: Plansız yığılan malzemelerin nasıl bir devrilme riski yarattığını anlatın.
• İnteraktif soru: Çalışma alanınızda malzemelerin yolu kapattığı durumlarla karşılaştınız mı?
• Kritik nokta: Malzeme yığınlarının iskele taşıma kapasitesini aşabileceğini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istiflemenin en yaygın kaza nedenlerinden biri olduğunu belirtin.
• Gerçek örnek: Devrilen bir istifin altında kalma riski üzerine konuşun.
• İnteraktif soru: İstiflerin yüksekliğini belirlerken nelere dikkat ediyorsunuz?
• Kritik nokta: İstiflerin sabitlenmesi ve tırmanma yasağını önemle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İnşaat sahasının dinamik bir ortam olduğunu ve risklerin her an değişebileceğini belirtin.
• Gerçek örnek: Hava durumu değiştiğinde vinç operasyonlarının neden durdurulması gerektiğini örnekleyin.
• İnteraktif soru: Çalışırken fark ettiğiniz bir tehlikeyi kime bildirmelisiniz?
• Kritik nokta: Durdurma yetkisinin sadece uzmanda değil, her çalışanda olduğunu hatırlatın.
• Ek bilgi: Ramak kala bildirimlerinin cezalandırılmayıp ödüllendirilmesi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Batma ve kesilme yaralanmalarının inşaattaki sıklığına değinin.
• Gerçek örnek: Çivili tahtaya basma sonucu oluşan enfeksiyon vakalarından bahsedin.
• İnteraktif soru: Çivili malzemeleri sahadan temizlemek için nasıl bir yöntem izliyorsunuz?
• Kritik nokta: Eldivenin keskinliğe karşı tam koruma sağlamayabileceğini, dikkatli tutuşun şart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fıtığı ve kas-iskelet sistemi rahatsızlıklarının meslek hastalığı riski olduğunu hatırlatın.
• Gerçek örnek: Yanlış kaldırma sonucu oluşan ani bel incinmelerini anlatın.
• İnteraktif soru: Ağır malzemeleri taşırken ekip arkadaşınızdan yardım istiyor musunuz?
• Kritik nokta: Yükün vücuda yakın tutulmasının önemini göstererek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estetik değil, bir güvenlik önlemi olduğunu vurgulayın.
• Gerçek örnek: Dağınık bir sahadaki takılma kazası örneği verin.
• İnteraktif soru: Çalıştığınız sahada düzeni korumak için en büyük engel nedir?
• Kritik nokta: Düzenin iş kazalarını önlemedeki dolaylı etkisini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panolarının şantiyenin enerji merkezi olduğunu vurgulayın.
• Gerçek örnek: Uygun olmayan pano yerleşiminin acil tahliyeyi nasıl engellediğini anlatın.
• İnteraktif soru: Çalışma alanınızdaki panolarda uyarı levhası eksik mi?
• Kritik nokta: Panoların kilitli olması yetkisiz erişimi engellemek için hayati önem taşır.
• Ek bilgi: Pano iç şemalarının güncelliğini her ay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 koruma sınıfının ne anlama geldiğini açıklayın.
• Gerçek örnek: Yağmurun pano içine sızması sonucu oluşan kısa devreleri anlatın.
• İnteraktif soru: Dış mekandaki panolarınızın contaları sağlam mı?
• Kritik nokta: Pano kapağının açık kalması tüm korumayı yok eder.
• Ek bilgi: IP sınıfı etiketlerinin okunabilir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RCD'nin çalışma mantığını basitçe anlatın.
• Gerçek örnek: Rölesiz bir sistemde elektrik çarpması anındaki riskleri vurgulayın.
• İnteraktif soru: Röle testlerini en son ne zaman yaptınız?
• Kritik nokta: Test butonu sadece rölenin çalıştığını gösterir, topraklama kalitesini ölçmez.
• Ek bilgi: 30mA değerinin insan hayatı için eşik değer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bir sigorta değil, bir tahliye yolu olduğunu anlatın.
• Gerçek örnek: Topraklama hattı kopuk bir makinede gövdeye elektrik kaçması.
• İnteraktif soru: Topraklama ölçüm raporlarınız güncel mi?
• Kritik nokta: Topraklama direncinin yüksek olması koruma sistemini işlevsiz kılar.
• Ek bilgi: Topraklama iletkenlerinin mekanik hasar almadığından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işlerinin uzmanlık gerektirdiğini vurgulayın.
• Gerçek örnek: Yetkisiz bir personelin yanlış sigortayı indirmesi sonucu yaşanan iş kazası.
• İnteraktif soru: LOTO prosedürünü uygulayan var mı?
• Kritik nokta: Yetkisiz müdahale, tüm yasal sorumluluğun müdahale edene geçmesine neden olur.
• Ek bilgi: KKD kullanımı elektrik işlerinde hayat kurtarıcıdır.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Geçici tesisatın kalıcı tesisattan farklı olarak daha sık değiştiğini vurgulayın.
• Gerçek örnek: Şantiyede yanlış kablo kesiti seçimi sonucu ısınan kabloların yangın riski oluşturduğunu anlatın.
• İnteraktif soru: Çalıştığınız sahada kablo bağlantılarını kimin yaptığını biliyor musunuz?
• Kritik nokta: Kaçak akım rölesinin hayati önemini belirtin.
• Ek bilgi: Elektrik İç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 izolasyonunun bozulmasının hem yangın hem elektrik çarpması riski olduğunu belirtin.
• Gerçek örnek: Ezilen kablolarda meydana gelen kısa devrelerin şantiyede yarattığı tehlikeleri anlatın.
• İnteraktif soru: İş sahanızda üzerinden araç geçen açıkta kablo gördünüz mü?
• Kritik nokta: IP koruma sınıfının önemi.
• Ek bilgi: Yapı İşlerinde İSG Yönetmeliği'ni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olmayan önlemin, yasal açıdan hiç alınmamış sayıldığını vurgulayın.
• Gerçek örnek: Bir denetim sırasında kayıtların eksik olması nedeniyle karşılaşılan idari para cezalarını örnekleyin.
• İnteraktif soru: Kayıt tutmanın sadece yasal zorunluluk mu yoksa güvenlik kültürü için mi önemli olduğunu tartışın.
• Kritik nokta: Belgelendirmenin işvereni hukuki açıdan koruduğunu unutmayın.
• Ek bilgi: Dijital kayıt sistemlerinin kullanımı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Kabloların zeminden kaldırılmasının temizlik ve düzeni artırdığını vurgulayın.
• Gerçek örnek: Zemindeki kablolara takılıp düşme vakalarını örnek verin.
• İnteraktif soru: Askı aparatı olarak metal tel kullanmanın neden tehlikeli olduğunu tartışın.
• Kritik nokta: Kablo gerilmesini önlemenin bağlantı ömrünü uzattığını anlatın.
• Ek bilgi: Elektrik Kuvvetli Akım Tesisleri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bir sahanın kaza riskini yarı yarıya azalttığını belirtin.
• Gerçek örnek: Kablo yığınlarının acil tahliye anında nasıl engel oluşturduğunu anlatın.
• İnteraktif soru: İş bitiminde kabloları toplamak için ne kadar zaman ayırıyorsunuz?
• Kritik nokta: Fosforlu işaretleyicilerin düşük ışıklı ortamlarda hayati önemi.
• Ek bilgi: 6331 sayılı Kanun'un işverene yüklediği düzen sağlama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edilmeyen her tesisatın potansiyel bir kaza kaynağı olduğunu vurgulayın.
• Gerçek örnek: Kaçak akım rölesi sayesinde kurtulan bir hayat hikayesinden bahsedin.
• İnteraktif soru: Kaçak akım rölesini en son ne zaman test ettiniz?
• Kritik nokta: Enerjiyi kesmeden yapılan müdahalelerin ölümcül riskleri.
• Ek bilgi: LOTO (Kilitleme-Etiketleme) sisteminin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kişisel koruma zincirinin ilk halkası olduğunu vurgulayın.
• Gerçek örnek: Kablo üzerindeki ufak bir sıyrığın bile nemli ortamda nasıl risk yarattığını anlatın.
• İnteraktif soru: Çalışmaya başlamadan önce kabloları kontrol etmeyi unutuyor musunuz?
• Kritik nokta: Topraklamanın hayati önemini hatırlatın.
• Ek bilgi: 6331 sayılı İSG Kanunu uyarınca ekipman kontrolü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Hasarlı ekipmanın neden sadece etiketlenmekle kalmayıp sahadan uzaklaştırılması gerektiğini açıklayın.
• Gerçek örnek: Bantlı bir kablonun elektrik arkı çıkarma potansiyelini örnekleyin.
• İnteraktif soru: Arızalı bir cihazı gördüğünüzde kime bildirmeniz gerektiğini biliyor musunuz?
• Kritik nokta: Bantlanmış kablonun asla kullanılmaması gerektiğini vurgulayın.
• Ek bilgi: Elektrik Kuvvetli Akım Tesisleri Yönetmeliği standartlarına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Çift izolasyonun (Class II) ne anlama geldiğini ve cihaz üzerindeki sembolünü açıklayın.
• Gerçek örnek: Topraklama hattının olmadığı yerlerde çift izolasyonun koruyuculuğunu vurgulayın.
• İnteraktif soru: Kullandığınız aletlerin üzerinde kare içinde kare sembolünü gördünüz mü?
• Kritik nokta: Cihazın iç yapısına yetkisiz müdahale edilmemesi gerektiğini belirtin.
• Ek bilgi: İlgili yönetmelikler çerçevesinde standartlara uygunluktan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Kablonun makara üzerinde sarılıyken ısınmasının nedenlerini fiziksel olarak açıklayın.
• Gerçek örnek: Yanmış bir kablo makarası örneği üzerinden riskleri anlatın.
• İnteraktif soru: Uzatma kablolarını her zaman tamamen açıyor musunuz?
• Kritik nokta: Kablo kesiti ve güç kapasitesi arasındaki ilişkiyi vurgulayın.
• Ek bilgi: İlgili İSG mevzuatı gereği tesisat güvenliğinden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bakımın neden sadece yetkili personel tarafından yapılması gerektiğini açıklayın.
• Gerçek örnek: Yanlış yapılan bir kablo bağlantısının neden olduğu bir kaza senaryosunu paylaşın.
• İnteraktif soru: Arızalı aletleri tamir etmeye çalıştığınız oldu mu?
• Kritik nokta: Bakım kayıtlarının yasal önemini vurgulayın.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gerilim hatlarının görünmez bir tehlike alanı yarattığını belirtin.
• Gerçek örnek: Bomlu araçların hatta temas etmeden önce oluşturduğu ark riskini anlatın.
• İnteraktif soru: Çalışma sahanızda enerji hatlarının yerini tam olarak biliyor musunuz?
• Kritik nokta: Mesafelerin sadece göz kararı değil, yönetmeliğe uygun ölçülmesi gerektiğini vurgulayın.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Gerilim arttıkça ark mesafesinin de arttığını açıklayın.
• Gerçek örnek: Nemli havada elektriğin ekipmana atlama riskini belirtin.
• İnteraktif soru: Operatörlerinize yaklaşma mesafelerini nasıl öğretiyorsunuz?
• Kritik nokta: Bilinmeyen hatlarda en yüksek riskin baz alınması gerektiğini hatırlatın.
• Ek bilgi: Elektrik Kuvvetli Akım Tesisleri Yönetmeliği'ndeki tablo değerlerine referans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sadece bir kağıt parçası değil, hayati bir rehber olduğunu vurgulayın.
• Kritik nokta: Toplanma alanının yerinin tüm çalışanlar tarafından ezberlenmiş olması gerektiğini belirtin.
• İnteraktif soru: Sahada en güvenli toplanma alanı sizce neresidir?
• Ek bilgi: Toplanma alanlarının zemininin çamurlu veya kaygan olmamasına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Vinçlerin ve beton pompalarının en büyük risk kaynağı olduğunu belirtin.
• Gerçek örnek: İstiflenen boruların vinçle kaldırılırken hatta temas etme senaryosunu anlatın.
• İnteraktif soru: Saha düzenlemesinde hatlara olan yakınlığı nasıl denetliyorsunuz?
• Kritik nokta: Malzeme istif yüksekliğinin de bir risk faktörü olduğunu unutmayın.
• Ek bilgi: Yapı İşlerinde İş Sağlığı ve Güvenliği Yönetmeliği'ni kaynak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Enerjiyi kesmenin en güvenli yöntem olduğunu vurgulayın.
• Gerçek örnek: Yanlışlıkla enerji verilmesi durumunda alınacak önlemleri tartışın.
• İnteraktif soru: Enerji kesme prosedürünüzde hangi departmanlar onay veriyor?
• Kritik nokta: Resmi teyit olmadan asla çalışmaya başlamayın.
• Ek bilgi: 6331 sayılı Kanun ve LOTO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uyarıların operatörler için son savunma hattı olduğunu belirtin.
• Gerçek örnek: Gece vardiyasında görünürlüğü artırmak için neler yapıldığını anlatın.
• İnteraktif soru: Sahadaki uyarı levhalarınız yeterince görünür mü?
• Kritik nokta: Levhaların zamanla yıpranıp yıpranmadığını düzenli kontrol edin.
• Ek bilgi: İSG İşaret Yönetmeliği'ne uygunluktan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sadece bir kilit değil, bir yaşam kurtarma protokolü olduğunu vurgulayın.
• Gerçek örnek: Enerjisi kesilmemiş bir motorun aniden çalışması sonucu yaşanan kazalardan bahsedin.
• İnteraktif soru: Çalıştığınız sahada LOTO uygulanmayan bir makine gördünüz mü?
• Kritik nokta: LOTO yasal bir zorunluluktur ve ihmal edilemez.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Kilitlerin kişiye özel olması gerektiğini belirtin.
• Gerçek örnek: Yanlış etiketleme sonucu enerjinin açılması durumunu tartışın.
• İnteraktif soru: Etiketlerde hangi bilgilerin olması gerektiğini hatırlıyor musunuz?
• Kritik nokta: Kilitler asla başka amaçla kullanılmamalıdır.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Kilitlemenin tek başına yetmediğini, doğrulamanın şart olduğunu belirtin.
• Gerçek örnek: Ölçüm cihazı ile enerji kontrolü yapmanın gerekliliğini vurgulayın.
• İnteraktif soru: Kilitleme sonrası hangi adımları izlersiniz?
• Kritik nokta: Doğrulama testi, kazaları önleyen son savunma hattıdır.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 çalışmasında sorumluluğun paylaşıldığını ancak bireysel kilitlerin şart olduğunu belirtin.
• Gerçek örnek: Bir çalışanın kilidinin başkası tarafından sökülmesi riskini anlatın.
• İnteraktif soru: Çoklu kilit tertibatı nedir, nasıl kullanılır?
• Kritik nokta: Kendi kilidini kendin tak, kendin sök.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bir süreç olduğunu ve her adımın kritik olduğunu vurgulayın.
• Gerçek örnek: Adımların atlanması sonucu oluşan küçük çaplı kazaları örnek verin.
• İnteraktif soru: Prosedürlerin güncellenmesi neden önemlidir?
• Kritik nokta: Yazılı prosedüre uymak yasal sorumluluğunuzdur.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Jeneratörlerin inşaat sahasındaki kritik önemini vurgulayın.
• Gerçek örnek: Sıcak motora dökülen yakıtın yarattığı riskleri anlatın.
• İnteraktif soru: Yakıt ikmali sırasında kimler sigara içiyor veya ateş yakıyor?
• Kritik nokta: Motorun soğuması için gereken süreyi ihmal etmeyin.
• Ek bilgi: Yangın söndürücülerin türünün jeneratör yakıtına uygun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Karbonmonoksitin sinsi bir katil olduğunu belirtin.
• Gerçek örnek: Kapalı otopark veya bodrum katlarında yaşanan kazalardan bahsedin.
• İnteraktif soru: Çalıştığınız alanda egzoz dumanı hissediyor musunuz?
• Kritik nokta: Egzoz gazının bina girişine yakınlığının hayati risk olduğu.
• Ek bilgi: CO dedektörlerinin yerleşimi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yollarındaki en ufak bir engelin paniği nasıl büyüteceğini anlatın.
• Gerçek örnek: Bir şantiyede malzeme istifi nedeniyle kapanan çıkışın yarattığı riski paylaşın.
• Kritik nokta: Çıkış kapılarının dışarıdan kilitlenmesi veya önünün kapatılması ağır yasal sorumluluk doğurur.
• Ek bilgi: Acil durum aydınlatmalarının düzenli kontrolünü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motor için değil, insan sağlığı için de gerekli olduğunu vurgulayın.
• Gerçek örnek: Tıkanmış hava girişlerinin jeneratörü nasıl bozduğunu anlatın.
• İnteraktif soru: Havalandırma kanallarının önünde engel var mı?
• Kritik nokta: Kapalı alanda jeneratör kullanımının İSG onayı gerektirdiği.
• Ek bilgi: Doğal havalandırmanın yetersiz olduğu hallerde zorunlu fan sistemleri.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Yakıtın sadece jeneratöre girdiği an değil, depolandığı her an tehlikeli olduğunu hatırlatın.
• Gerçek örnek: Etiketsiz bidonların yanlışlıkla başka sıvı sanılması.
• İnteraktif soru: Yakıt depolama alanınız yönetmeliğe uygun mu?
• Kritik nokta: İkincil muhafaza sisteminin önemi.
• Ek bilgi: Absorban materyallerin (dökülme kitleri) nerede saklandığını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Topraklamanın bir tercih değil, yasal bir zorunluluk olduğunu vurgulayın.
• Gerçek örnek: Topraklama olmayan jeneratörün gövdesine temas eden işçinin çarpılması.
• İnteraktif soru: Topraklama kablosunun takılı olduğunu kontrol eden var mı?
• Kritik nokta: Ölçüm sonuçlarının periyodik kayıtlarının tutulması.
• Ek bilgi: Kaçak akım rölesi test butonunun aylık kullanımı.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inşaat kazalarındaki payını vurgulayın.
• Kritik nokta: İzin sisteminin kağıt üzerinde kalmaması, sahada uygulanması gerektiğini hatırlatın.
• Ek bilgi: Risk değerlendirmesinin dinamik bir süreç olduğunu, her değişiklikte güncellenmesi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kontrolünün hayati önemini hatırlatın.
• Gerçek örnek: Hasarlı bir emniyet kemeri tokasının nelere yol açabileceğini anlatın.
• Kritik nokta: Hekim raporu olmadan yüksekte çalıştırmanın yasal sorumluluğunu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Çalışanı durdurma yetkisinin önemine değinin.
• İnteraktif soru: Çalışma sahasında eksik bir güvenlik önlemi gördüğünde kim müdahale etmeli?
• Kritik nokta: Onayın sadece yetkili kişilerce yapılması gerektiğini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sabit bir metre eşiği olmadığını; seviye farkı bulunan ve düşme riski olan her yeri kapsadığını hatırlatın.
• Kritik nokta: İzin sisteminin sadece özel işlerde değil, riskli tüm işlerde uygulanması gerektiğini vurgulayın.
• Ek bilgi: Eğitimli personel zorunluluğunun neden önemli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önemini vurgulayın.
• Gerçek örnek: Denetimlerde kayıt eksikliği nedeniyle yaşanan sorunlardan bahsedin.
• Kritik nokta: Kayıtların sadece kağıt değil, öğrenme aracı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Tam vücut kemerinin neden bel tipi kemerden daha güvenli olduğunu açıklayın. Düşüş mesafesi hesabının önemi üzerinde durun ve yaşam hattı sistemlerinin doğru kurulumunun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Ankraj noktası seçimindeki en büyük hatalardan (örneğin borulara bağlama) bahsedin. Ankrajın yapısal dayanıklılığının neden her projede onaylanması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Krokilerin sadece duvar süsü olmadığını, navigasyon aracı olduğunu hatırlatın.
• İnteraktif soru: Şu an bulunduğumuz noktaya en yakın acil çıkış levhasını görebiliyor musunuz?
• Kritik nokta: Krokilerin güncel olması şarttır; şantiye yapısı değiştikçe krokiler de güncellenmelidir.
• Ek bilgi: Krokilerde kullanılan sembollerin standartlara uygun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Şok absorberın tek kullanımlık olduğunu vurgulayın. Düşüş sonrası ekipmanın neden derhal imha edilmesi gerektiğini ve bu parçanın hayat kurtarıcı etkisini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Görsel kontrolün önemini anlatın. Ekipmanların saklama koşullarının ömürlerine olan etkisini açıklayın ve kayıt tutmanın yasal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Askıda kalma sendromunun (suspension trauma) tehlikelerinden bahsedin. Eğitimlerin sadece kağıt üzerinde değil, sahada uygulamalı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inşaat sektöründeki kaza nedenleri arasındaki yerini belirtin.
• Kritik nokta: Toplu koruma önlemlerinin kişisel koruyucu donanımlara göre neden daha öncelikli olduğunu vurgulayın.
• Gerçek örnek: Uygun kurulmamış bir korkuluğun neden olduğu düşme riskini hatırlatın.
• İnteraktif soru: Çalışma alanınızda kenar korumaların yetersiz olduğu bir yer gördünüz mü?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 ile kişisel koruma arasındaki hiyerarşiyi hatırlatın.
• Kritik nokta: Topuk levhasının (tekmelik) düşen aletlerin aşağıya düşmesini engellemedeki kritik rolünü belirtin.
• Gerçek örnek: Korkuluksuz bir kenarda çalışırken yaşanabilecek bir kayma olayını anlatın.
• İnteraktif soru: Toplu koruma önlemlerinin uygulanmasının iş verimliliğini artırıp artırmadığını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Standartlara uygun olmayan ekipmanın kaza anındaki güvenilmezliğini vurgulayın.
• Kritik nokta: Belgesiz veya standart dışı ekipman kullanımının hukuki sorumluluklarını hatırlatın.
• Gerçek örnek: Standart dışı bir korkuluğun yük altında nasıl esnediğini veya koptuğunu anlatın.
• İnteraktif soru: Ekipmanların üzerindeki CE veya standart işaretlerini kontrol ediyor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Ağın çok gergin olmasının neden tehlikeli olduğunu fiziksel prensiplerle açıklayın.
• Kritik nokta: Montaj sonrası ağın sarkma miktarının ölçülmesinin önemini vurgulayın.
• Gerçek örnek: Yanlış kurulmuş bir ağın düşüşü sönümleyemediği bir senaryodan bahsedin.
• İnteraktif soru: Bir güvenlik ağının hasar görüp görmediği nasıl anlaşılır?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edilmeyen sistemin zamanla işlevini yitireceğini hatırlatın.
• Kritik nokta: Özellikle fırtına veya şiddetli rüzgar sonrası kontrollerin ihmal edilmemesi gerektiğini vurgulayın.
• Gerçek örnek: Düzenli kontrol sayesinde önlenen bir kaza vakasını paylaşın.
• İnteraktif soru: Kontrol formlarını kimin doldurması gerektiğini ve bu kayıtların nerede saklanması gerektiğini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Merdivenlerin sadece geçici erişim aracı olduğunu vurgulayın.
• Gerçek örnek: Uygunsuz zemine kurulan iskelenin devrilme riskini açıklayın.
• İnteraktif soru: Çalıştığınız sahada iskele kilitlerini kontrol eden var mı?
• Kritik nokta: Toplu koruma önlemlerinin kişisel koruyucu donanımdan önce geldiğini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kaybının inşaat kazalarındaki yerini belirtin.
• Gerçek örnek: 4'e 1 kuralına uyulmayan merdivenlerin kayma açısını anlatın.
• İnteraktif soru: Üç nokta kuralını uygulamak neden zor gelir?
• Kritik nokta: Basamak temizliğinin hayati önemi vurgulanmalıdır.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profesyonel yardım gelene kadar geçen sürede hayat kurtardığını vurgulayın.
• Kritik nokta: İlk yardım çantasının içindeki malzemelerin son kullanma tarihlerini kontrol edin.
• Gerçek örnek: Doğru ilk yardım müdahalesinin bir işçinin kalıcı hasar almasını nasıl engellediğini anlatın.
• İnteraktif soru: Çevrenizde ilk yardım eğitimi almış arkadaşınız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devrilmesini engelleyen faktörleri sıralayın.
• Gerçek örnek: Rüzgar yükünün iskele üzerindeki etkisini basitçe açıklayın.
• İnteraktif soru: İskele bağlantılarınızda korozyon fark ettiniz mi?
• Kritik nokta: Ankraj noktalarının mukavemetine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kazaları önlemedeki rolünü belirtin.
• Gerçek örnek: Periyodik kontrolü yapılmamış bir iskelenin yarattığı yasal sorumluluğu anlatın.
• İnteraktif soru: Kontrol listesi kullanıyor musunuz?
• Kritik nokta: Güvenli olmayan ekipmanın etiketlenmesi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İhmalin kazalara olan etkisini hatırlatın.
• Gerçek örnek: Aşırı yüklenen iskelelerin neden olduğu yapısal hasarları anlatın.
• İnteraktif soru: Çalışırken uzanma sınırınızı nasıl belirlersiniz?
• Kritik nokta: Baret ve emniyet kemeri kullanımı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Kırılgan yüzey kavramını tanımlayın.
• Gerçek örnek: Plastik çatı kaplamalarının zamanla gevrek hale geldiğini anlatın.
• İnteraktif soru: Çatıda çalışırken ayağınızın altındaki malzemenin kırılacağını nasıl anlarsınız?
• Kritik nokta: Yük dağıtıcı platformların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platformlarının düşmeleri önlemedeki rolünü belirtin.
• Gerçek örnek: Yanlış kurulan geçici iskelelerin devrilme riskini hatırlatın.
• İnteraktif soru: Platformun sağlamlığını nasıl test edersiniz?
• Kritik nokta: Topuk levhasının düşen aletleri engellediğini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 vs kişisel koruma ayrımını yapın.
• Gerçek örnek: Korkuluğun eksik olduğu bir çatıda meydana gelebilecek kaza senaryosunu tartışın.
• İnteraktif soru: Korkuluk yüksekliği neden 100 cm olmalıdır?
• Kritik nokta: Korkuluğun yapısal bütünlüğü.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koşullarının kaza oranlarına etkisini belirtin.
• Gerçek örnek: Ani rüzgar patlamalarının malzeme uçurma riskini anlatın.
• İnteraktif soru: Çalışmayı durdurma kararını kim vermelidir?
• Kritik nokta: Hava tahmini takibi.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çalışanları yönlendirme gücünü anlatın.
• Gerçek örnek: Yanlış yere konulan bir uyarı levhasının kafa karışıklığı yaratması.
• İnteraktif soru: Hangi renk işaret yasaklayıcıdır?
• Kritik nokta: İşaretlerin görünürlüğü.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kontrolün yasal bir zorunluluk olduğunu ve ekipman ömrünü belirlediğini vurgulayın.
• Gerçek örnek: Uygunsuz bir ekipmanın kazaya nasıl yol açabileceğini anlatın.
• İnteraktif soru: Çalıştığınız sahada ekipmanların son kontrol tarihini nasıl takip ediyorsunuz?
• Kritik nokta: Etiketsiz veya okunaksız ekipmanların doğrudan güvensiz kabul edilmesi gerektiğini belirtin.
• Ek bilgi: Kayıtların denetimlerdeki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Kullanıcının kendi güvenliğinden sorumlu ilk kişi olduğunu hatırlatın.
• Gerçek örnek: Lanyard üzerindeki küçük bir kesiğin düşme anında kopmaya sebep olabileceğini anlatın.
• İnteraktif soru: Ekipman kontrolü yaparken en sık hangi parçayı atlıyorsunuz?
• Kritik nokta: Şok emici paketinin durumu hayati önem taşır.
• Ek bilgi: Hatalı ekipmanı tecrit etme yöntemlerini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ciddiyetini, gerçek bir acil durumun provası olarak değerlendirin.
• Kritik nokta: Tatbikat sonrası yapılan değerlendirme toplantısı, tatbikatın kendisinden daha önemlidir.
• İnteraktif soru: En son katıldığınız tatbikatta yaşadığınız bir zorluk oldu mu?
• Ek bilgi: Tatbikat raporlarını 6331 sayılı Kanun gereği dosyalayarak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Düşme sonrası ekipmanın neden bir daha kullanılmaması gerektiğini açıklayın.
• Gerçek örnek: Görünürde sağlam duran ama iç yapısı bozulmuş bir ekipman örneği verin.
• İnteraktif soru: Düşme yaşayan bir ekipmanı tekrar sisteme dahil etmenin risklerini tartışın.
• Kritik nokta: İmha işleminin geri dönüşümsüz olması gerektiğini vurgulayın.
• Ek bilgi: Kök neden analizinin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Detaylı muayenenin periyodik kontrolden farkını belirtin.
• Gerçek örnek: UV ışınlarının dokuma üzerindeki yıpratıcı etkisini açıklayın.
• İnteraktif soru: Ekipmanların temizliği ve depolanması muayene sonuçlarını nasıl etkiler?
• Kritik nokta: Uzman kararının nihai olduğunu unutmayın.
• Ek bilgi: İzlenebilirlik kayıtlarının yasal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Kayıtsız bir işlemin yasal olarak yapılmamış sayıldığını hatırlatın.
• Gerçek örnek: Bir denetim sırasında eksik kayıt yüzünden karşılaşılan sorunlar.
• İnteraktif soru: Kayıt tutma konusunda dijital mi yoksa manuel mi sistem kullanıyorsunuz?
• Kritik nokta: İmzaların ve tarihlerinin doğruluğu.
• Ek bilgi: Kayıtların saklanma süresi hakkında İSG mevzuatını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Trafik düzenlemesinin bir şantiyenin kalbi olduğunu vurgulayın.
• Gerçek örnek: Yanlış planlanmış bir girişin makine-yaya çakışmasına nasıl yol açtığını anlatın.
• İnteraktif soru: Çalıştığınız şantiyede trafik akış planı var mı?
• Kritik nokta: Planlama sadece kağıt üzerinde değil sahada uygulanmalıdır.
• Ek bilgi: Yapı İşlerinde İSG Yönetmeliği gerekliliklerini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sürücülere verdiği mesajın hayati olduğunu belirtin.
• Gerçek örnek: Yetersiz işaretleme sonucu gerçekleşen bir kazayı örnek verin.
• İnteraktif soru: Hasarlı bir levha gördüğünüzde ne yapmalısınız?
• Kritik nokta: İşaretlerin kirlenmesi veya devrilmesi durumunda derhal müdahale edilmelidir.
• Ek bilgi: Sağlık ve Güvenlik İşaretleri Yönetmeliği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Hızın kazaların şiddetini belirleyen ana faktör olduğunu vurgulayın.
• Gerçek örnek: Hız sınırına uyulmayan bir alanda durma mesafesinin önemini anlatın.
• İnteraktif soru: Şantiyede hız kontrolü nasıl yapılabilir?
• Kritik nokta: Hız sınırları sadece levhada kalmamalı, denetlenmelidir.
• Ek bilgi: 6331 sayılı İSG Kanunu kapsamında işverenin denetim yükümlülüğüne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makine çakışmasının en ölümcül kaza türü olduğunu belirtin.
• Gerçek örnek: Kör noktalarda kalan yayaların görünürlüğü üzerine konuşun.
• İnteraktif soru: İş makinesi operatörü ile yayalar arasındaki iletişim nasıl olmalı?
• Kritik nokta: Fiziksel bariyerler her zaman en güvenli yöntemdir.
• Ek bilgi: Yapı İşlerinde İSG Yönetmeliği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düşük olduğu anlarda riskin iki kat arttığını belirtin.
• Gerçek örnek: Fosforlu yeleğin gece ışığı yansıtma kapasitesinin önemini anlatın.
• İnteraktif soru: Gece çalışırken en çok hangi zorlukla karşılaşıyorsunuz?
• Kritik nokta: Aydınlatma sadece alanı değil, işaretleri de kapsamalıdır.
• Ek bilgi: İlgili İSG mevzuatındaki kişisel koruyucu donanım standartlarına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Asfaltın çalışma sıcaklığının 150 dereceyi bulabildiğini hatırlatın.
• Gerçek örnek: Sıcak asfaltla temas eden bir yüzeyin deri üzerinde anlık yanık oluşturabileceğini anlatın.
• İnteraktif soru: Asfalt dumanının solunmaması için hangi önlemleri alıyorsunuz?
• Kritik nokta: Kimyasal maruziyetin kümülatif etkisi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Yanık yaralanmalarının inşaat sahalarındaki en yaygın kazalardan biri olduğunu belirtin.
• Gerçek örnek: Kıyafetlerin ısıya dayanıklı olması neden kritiktir, eriyen kumaşın deriye yapışma tehlikesini anlatın.
• İnteraktif soru: Yanık durumunda ilk müdahale nasıl yapılmalı?
• Kritik nokta: Yanıkta yalnızca bol suyla soğutma yapılacağını, yanığa hiçbir madde sürülmeyeceğini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Şantiye İSG kurulunun sadece bir toplantı mekanizması değil, sahadaki güvenlik kültürünün merkezi olduğunu vurgulayın.
• Gerçek örnek: Geçmişte kurul kararlarıyla engellenmiş bir kaza senaryosu üzerinden konuşun.
• İnteraktif soru: Kurulun saha çalışanları üzerindeki etkisi hakkında ne düşünüyorsunuz?
• Kritik nokta: Kurulun tavsiye değil, yönetimsel bir karar alma organı olduğunu belirtin.
• Ek bilgi: İlgili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Bitüm dumanının sadece koku değil, kimyasal bir tehdit olduğunu vurgulayın.
• Gerçek örnek: Rüzgar yönünün önemini bir saha operasyonu üzerinden açıklayın.
• İnteraktif soru: Çalışma alanınızda duman yoğunluğunu nasıl yönetiyorsunuz?
• Kritik nokta: Sağlık gözetiminin önemi ve kayıtların tutulması.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Yanlış filtre seçimiyle maske kullanmanın yararsızlığını anlatın.
• İnteraktif soru: Kullandığınız eldivenlerin ısı dayanıklılığını nasıl kontrol ediyorsunuz?
• Kritik nokta: KKD'lerin kişisel olduğunu ve paylaşılmaması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Makine-insan etkileşiminin en çok kaza yaşanan alan olduğunu belirtin.
• Gerçek örnek: Kör noktaların neden olduğu bir kaza senaryosunu tartışın.
• İnteraktif soru: İş makinesi operatörüyle iletişiminizi nasıl sağlıyorsunuz?
• Kritik nokta: Gözcü (spotter) kullanmanın hayat kurtarıcı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iş makinelerinin devrilme riskinin en büyük kaza nedeni olduğunu vurgulayın.
• Gerçek örnek: ROPS sisteminin bir kaza anında operatörü nasıl koruduğunu anlatın.
• İnteraktif soru: Operatörler arasında zemin eğimini kontrol etmeden çalışmaya başlayan var mı?
• Kritik nokta: Günlük bakımın sadece bir form doldurma işlemi değil, bir güvenlik kalkanı olduğunu belirtin.
• Ek bilgi: Üretici kılavuzlarının sahada her zaman ulaşılabilir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noktaların neden olduğu kazaların genellikle ölümcül sonuçlandığını hatırlatın.
• Gerçek örnek: Aynaların yanlış ayarlanmasının bir kazaya nasıl zemin hazırlayabileceğini açıklayın.
• İnteraktif soru: Makinenizde kamera sistemi çalışmadığında ne yaparsınız?
• Kritik nokta: Teknolojik sistemlerin sadece yardımcı olduğunu, operatörün kendi gözleminin asıl güvenlik önlemi olduğunu vurgulayın.
• Ek bilgi: Yönlendirici (spotter) kullanmanın yasal ve operasyonel gerekliliğini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Yaya ve makine etkileşiminin kazaların en yaygın sebebi olduğunu belirtin.
• Gerçek örnek: Bariyerlerin olmadığı bir sahada yaşanabilecek riskleri anlatın.
• İnteraktif soru: Sahada yaya geçiş yollarının yeterince belirgin olduğunu düşünüyor musunuz?
• Kritik nokta: Reflektörlü yelek kullanımının operatör için bir işaretçi olduğunu vurgulayın.
• Ek bilgi: Yaya ve makine ayrımının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sadece ehliyet değil, makineye hakimiyet olduğunu vurgulayın.
• Gerçek örnek: Check-list doldurmanın bir evrak işi değil, bir güvenlik adımı olduğunu anlatın.
• İnteraktif soru: Makinenizde bir arıza fark ettiğinizde bunu bildirme süreciniz nasıl işliyor?
• Kritik nokta: Tehlikeden kaçınma hakkını operatörlere hatırlatın.
• Ek bilgi: Bakım kayıtlarının denetimlerdeki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vites sesinin bazen ortam gürültüsünde duyulmayabileceğini, bu yüzden görsel kontrolün şart olduğunu belirtin.
• Gerçek örnek: Ses sisteminin bozuk olduğu bir makinenin yarattığı tehlikeyi anlatın.
• İnteraktif soru: Geri manevra yaparken kaç kez yönlendiriciden destek alıyorsunuz?
• Kritik nokta: Manevra alanının temizliği ve düzeninin (düzenli istifleme vb.) kazaları önlediğini vurgulayın.
• Ek bilgi: Geri manevra protokollerinin yazılı hale getirilmesi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İnşaat sahalarının en yüksek riskli alanlar olduğunu vurgulayın.
• Gerçek örnek: Planlama aşamasındaki bir risk analizi hatasının sahaya etkisini tartışın.
• İnteraktif soru: Çalışma alanına yetkisiz girişlerin önlenmesi için neler yapıyorsunuz?
• Kritik nokta: KKD kullanımının zorunluluğu ve denetimi.
• Ek bilgi: Yapı İşlerinde İş Sağlığı ve Güvenliği Yönetmeliği referansını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Yüksekten düşme ve kapalı alan boğulma risklerini karşılaştırın.
• Gerçek örnek: Emniyet kemeri kullanımının hayat kurtardığı bir vaka anlatın.
• İnteraktif soru: Kapalı alan giriş izin belgesi (permit) sistemini uyguluyor musunuz?
• Kritik nokta: Korkuluk ve yaşam hattı kurulumunun önemi.
• Ek bilgi: İSG mevzuatındaki kapalı alan ve yüksekte çalışma tanımlarını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50 çalışan eşiğinin neden yasal bir sınır olduğunu tartışın.
• Gerçek örnek: Şantiyede çalışan sayısının anlık değişimi durumunda yapılacak bildirimleri açıklayın.
• İnteraktif soru: İşyerinizde kurul üyesi seçimleri nasıl yapılıyor?
• Kritik nokta: 50 çalışan eşiği işveren bazında değerlendirilir; asıl işveren-alt işveren ilişkisinde kurul kurma yükümlülüğü İSG Kurulları Yönetmeliği Md.4'teki senaryolara göre belirlenir.
• Ek bilgi: İş Sağlığı ve Güvenliği Kurulları Hakkında Yönetmelik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Yeraltı çalışmalarında temiz hava ihtiyacını açıklayın.
• Gerçek örnek: Gaz ölçüm cihazlarının kalibrasyonunun öneminden bahsedin.
• İnteraktif soru: Tünel içinde gaz alarmı çaldığında ilk yapmanız gereken nedir?
• Kritik nokta: Yedek havalandırma sisteminin varlığı.
• Ek bilgi: Sınır değerlerin yönetmeliklerdeki yerini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yük kaldırmanın kaza potansiyelini vurgulayın.
• Gerçek örnek: Yanlış sapan kullanımının sonuçlarını anlatın.
• İnteraktif soru: Kaldırma operasyonlarında işaretçi kullanıyor musunuz?
• Kritik nokta: Ekipmanların periyodik kontrol kayıtlarının önemi.
• Ek bilgi: İş Ekipmanlarının Kullanımında Sağlık ve Güvenlik Şartları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sadece kağıt üzerinde kalmaması gerektiğini vurgulayın.
• Gerçek örnek: Bir tatbikat sırasında tespit edilen bir eksikliğin düzeltilme süreci.
• İnteraktif soru: Tünelinizdeki en yakın acil çıkışın nerede olduğunu biliyor musunuz?
• Kritik nokta: İletişim sistemlerinin çalışırlığı.
• Ek bilgi: Binaların Yangından Korunması Hakkında Yönetmelik ve acil durum planları.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bir konfor değil, hukuki bir zorunluluk olduğunu vurgulayın.
• Gerçek örnek: Yetersiz aydınlatma nedeniyle yaşanan takılma ve düşme vakalarından bahsedin.
• İnteraktif soru: Çalışma sahanızda aydınlatmanın en yetersiz olduğu noktalar nerelerdir?
• Kritik nokta: Yedek aydınlatma kaynaklarının çalışma durumunu her vardiya öncesi kontrol edin.
• Ek bilgi: Aydınlatma seviyesi için ilgili yönetmelikteki lüks değerlerine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hem yaya hem de operatör için güvenlik sağladığını belirtin.
• Gerçek örnek: İkaz lambası olmayan bir aracın yarattığı riskleri anlatın.
• İnteraktif soru: Çalışma alanımızdaki ikaz levhaları gece yeterince görünür mü?
• Kritik nokta: Görünürlük şartlarının her vardiya değişimi öncesi denetlenmesi.
• Ek bilgi: İkaz lambalarının çalışma prensiplerini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insan fizyolojisi üzerindeki etkilerinden bahsedin.
• Gerçek örnek: Yorgunluk kaynaklı bir iş kazası senaryosu üzerinden konuşun.
• İnteraktif soru: Gece vardiyasında en çok hangi saatlerde yorgunluk hissediyorsunuz?
• Kritik nokta: Dinlenme molalarının yasal sürelerine uyulması gerektiğini hatırlatın.
• Ek bilgi: Sağlık gözetimlerinin yasal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Reflektif giysilerin bir tercih değil, yasal bir zorunluluk olduğunu vurgulayın.
• Gerçek örnek: Reflektif yelek sayesinde fark edilen bir yayanın kurtulma hikayesi.
• İnteraktif soru: Yeleklerinizin yansıtma özelliğini en son ne zaman kontrol ettiniz?
• Kritik nokta: Yıpranmış yeleklerin koruyuculuğu düşüktür, hemen değiştirin.
• Ek bilgi: Standartlara uygunluk (EN ISO 20471) konusunda bilgilendirin.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Trafik kazalarının inşaatlarda en ölümcül kaza türlerinden biri olduğunu belirtin.
• Gerçek örnek: Geri vites alarmı sayesinde önlenen bir kaza vakası.
• İnteraktif soru: Sahanızda araç ve yaya yollarının ayrımı net mi?
• Kritik nokta: Gece vardiyasında hız sınırlarına uyulması hayati önem taşır.
• Ek bilgi: Trafik işaretlerinin doğru konumlandırılmasının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Yıkım öncesi hazırlığın kaza oranlarını düşürdüğünü vurgulayın.
• Gerçek örnek: Yanlış analiz edilen asbestin yarattığı sağlık risklerini anlatın.
• İnteraktif soru: Yıkım öncesi tespit edilmeyen bir tehlikeyle karşılaştınız mı?
• Kritik nokta: Analiz raporlarının yazılı kayıt altına alınması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projenin neden yıkım planının anahtarı olduğunu anlatın.
• Gerçek örnek: Kolon kesilmesi sonucu yaşanan göçüklerden kısaca bahsedin.
• İnteraktif soru: Geçici destek sistemleri hakkında ne kadar bilginiz var?
• Kritik nokta: Statik analiz yapılmadan hiçbir yıkım aracı binaya sokulmamalıdır.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sadece kaza sonrası değil, kaza öncesi önleyici rolüne odaklanın.
• Gerçek örnek: Bir ramak kala olayının kurul tarafından nasıl çözüldüğünü anlatın.
• İnteraktif soru: Çalışanların İSG önerilerini yönetime iletme kanalları nelerdir?
• Kritik nokta: Önerilerin yazılı kayıt altına alınmasının hukuki önemi.
• Ek bilgi: İnceleme süreçlerinde İSG uzmanının rehberlik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Asbestin görünmeyen ama ölümcül etkilerine değinin.
• Gerçek örnek: Elektrik hattı kesilmeden başlanan yıkımın sonuçlarını tartışın.
• İnteraktif soru: Asbest tespit edilen bir alanda nasıl önlem alırsınız?
• Kritik nokta: Tesisat kesim belgeleri iş dosyasına eklenmelidir.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Yıkım planının sadece kağıt üzerinde değil, sahada uygulanan bir belge olduğunu belirtin.
• Gerçek örnek: Yıkım sahasına giren yetkisiz kişilerin yarattığı riskler.
• İnteraktif soru: Yıkım sırasında toz kontrolünü nasıl sağlarsınız?
• Kritik nokta: Yıkım planı tüm çalışanlara eğitim yoluyla aktarılmalıdır.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eksikliğinin şantiyeyi durdurma sebebi olduğunu vurgulayın.
• Gerçek örnek: Ruhsatsız yıkım sonrası yaşanan idari para cezaları.
• İnteraktif soru: Hangi durumlarda yıkım durdurulmalıdır?
• Kritik nokta: Yasal süreçlerin takibi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Yıkım planının neden bir mühendislik çalışması olduğunu vurgulayın.
• Gerçek örnek: Yöntem seçiminin yanlış yapılmasının yaratabileceği yapısal çökme risklerinden bahsedin.
• İnteraktif soru: Manuel ve mekanik yıkım arasındaki güvenlik farklarını nasıl tanımlarsınız?
• Kritik nokta: Patlayıcı kullanımının sadece uzmanlarca yapılması gerektiğinin altını çizin.
• Ek bilgi: Yapı İşlerinde İş Sağlığı ve Güvenliği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Kontrollü çökertmenin amacının yapıyı yıkarken çevreyi korumak olduğunu açıklayın.
• Gerçek örnek: Desteklerin (payandaların) yetersiz kalması sonucu oluşan kazalardan bahsedin.
• İnteraktif soru: Kontrollü yıkım esnasında en büyük risk faktörü sizce nedir?
• Kritik nokta: Statik dengenin sürekli izlenmesi gerektiğini vurgulayın.
• Ek bilgi: Toplu koruma önlemlerinin yasal önceliğini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Yukarıdan aşağıya yıkım mantığının neden en güvenli yöntem olduğunu anlatın.
• Gerçek örnek: Tesisat kesilmeden başlanan yıkımlarda yaşanan elektrik çarpması veya yangın vakalarına değinin.
• İnteraktif soru: Yıkım sırasındaki moloz birikimi neden tehlikelidir?
• Kritik nokta: Asbest gibi tehlikeli maddelerin önceden temizlenmesi gerektiğini vurgulayın.
• Ek bilgi: Taşıyıcı elemanların yıkım sırasındaki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Yıkım sahasında yetkisiz kişi bulunmasının hukuki sorumluluklarını anlatın.
• Gerçek örnek: Yanlış bir müdahale sonrası yaşanan kazalarda sorumluluk zincirinin önemini belirtin.
• İnteraktif soru: Operasyonu durdurma yetkisi kimlerde olmalıdır?
• Kritik nokta: Eğitim almamış personelin sahaya girmesinin kesinlikle yasak olduğunu vurgulayın.
• Ek bilgi: 6331 sayılı Kanun'un işverene yüklediği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bölgesinin sadece çalışanları değil, dışarıdaki halkı da koruduğunu anlatın.
• Gerçek örnek: Yetersiz çevreleme yüzünden halkın zarar gördüğü durumları örnekleyin.
• İnteraktif soru: Güvenlik bölgesi mesafesi neye göre belirlenir?
• Kritik nokta: Giriş çıkışların mutlaka denetlenmesi gerektiğini vurgulayın.
• Ek bilgi: Yapı İşlerinde İş Sağlığı ve Güvenliği Yönetmeliği'ne referans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Asbestin fiziksel özelliklerini ve neden olduğu sağlık risklerini vurgulayın.
• Gerçek örnek: Geçmişte asbest içeren yalıtım malzemelerinin nasıl kolayca toz haline geldiğini anlatın.
• İnteraktif soru: Çalıştığınız sahada asbest içerme ihtimali olan eski yapı malzemeleri gördünüz mü?
• Kritik nokta: Asbestin sadece eski binalarda değil, bazı modern yalıtım ürünlerinde de olabileceğini hatırlatın.
• Ek bilgi: Atıkların depolanması için kullanılan özel sızdırmaz torbaların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süreçlerinin işin durdurulmaması için ne kadar önemli olduğunu belirtin.
• Gerçek örnek: Bildirimsiz yapılan söküm işlemlerinde uygulanan idari para cezalarından bahsedin.
• İnteraktif soru: Çalışma sahasında bir yıkım izni dosyasının nerede tutulması gerektiğini biliyor musunuz?
• Kritik nokta: Söküm planının sahada çalışan herkes tarafından bilinmesi gerektiğini vurgulayın.
• Ek bilgi: Yetkili mercilere yapılacak bildirimin içeriğinin mevzuata uygunluğunu teyit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Toplantıların yasal zorunluluğunu ve sürekliliğini vurgulayın.
• Gerçek örnek: Ayda bir yapılan toplantıların şantiyedeki kaza oranlarına etkisi.
• İnteraktif soru: Toplantıların verimli geçmesi için neler yapılabilir?
• Kritik nokta: Tutanakların imzalanması ve arşivlenmesi.
• Ek bilgi: Toplantı gündeminin çalışan temsilcileri ile önceden paylaşılmasının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Tozun gözle görülmese bile liflerin akciğerlere yerleşebileceğini anlatın.
• Gerçek örnek: Islak yöntemin toz yayılımını nasıl %90 oranında azalttığını belirtin.
• İnteraktif soru: Islak yöntemin elektrikli aletlerle çalışırken yarattığı riskleri nasıl yönetirsiniz?
• Kritik nokta: Suyun atık olarak kontrolsüzce kanalizasyona verilmemesi gerektiğini vurgulayın.
• Ek bilgi: Püskürtme sistemlerinin düzenli bakımının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yönetiminin sadece çevre değil, yasal bir sorumluluk olduğunu vurgulayın.
• Gerçek örnek: Yanlış bertaraf edilen atıkların çevreye verdiği zararları ve hukuki sonuçlarını anlatın.
• İnteraktif soru: Ulusal Atık Taşıma Formu (UATF) sistemini kullanan var mı?
• Kritik nokta: Lisanslı tesislerin belgelerinin güncelliğini kontrol etmeyi unutmayın.
• Ek bilgi: Atıkların depolama alanında bekletilme sürelerine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Asbest kaynaklı hastalıkların yıllar sonra ortaya çıkabildiğini (latent dönem) vurgulayın.
• Gerçek örnek: Düzenli sağlık taramalarının erken teşhis için önemini anlatın.
• İnteraktif soru: P3 tipi maskelerin doğru takılıp takılmadığını nasıl test edersiniz?
• Kritik nokta: Maske kullanımı tek başına yeterli değildir; mühendislik önlemleri her zaman önceliklidir.
• Ek bilgi: Çalışanların sağlık kayıtlarının yasal saklama sürelerini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Yıkım işlerinin en büyük riskleri fiziksel etmenlerdir. Kaynakta kontrolün (bakım, yalıtım) KKD'den önce geldiğini vurgulayın. Mevzuatın (Toz, Gürültü, Titreşim Yönetmelikleri) uygulanmasının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Su ile bastırma yönteminin basit ama çok etkili olduğunu belirtin. Elektrikli aletlerle çalışırken suyun yaratabileceği ikincil risklere (elektrik çarpması, kayma)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KKD'nin son savunma hattı olduğunu vurgulayın. Maske ve kulaklıkların yanlış kullanımının (örneğin maskenin burun dışarıda kalacak şekilde takılması) koruma sağlamayacağını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Ölçüm yapılmadan riskin yönetilemeyeceğini vurgulayın. Eylem değerleri ile sınır değerler arasındaki farka dikkat çekin. Kayıt tutmanın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Sadece çalışanı değil, çevreyi de korumanın yasal bir sorumluluk olduğunu vurgulayın. İletişimin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İnşaat sahasının dış çevreyle olan etkileşimini nasıl kestiğimizi açıklayın.
• Gerçek örnek: Şehir merkezindeki bir şantiyede bariyer yetersizliğinden kaynaklanan yaya kazalarından bahsedin.
• İnteraktif soru: Çevredeki yayaları korumak için bariyer yeterli mi yoksa perdeleme de gerekli mi?
• Kritik nokta: Bariyerlerin rüzgar yüküne dayanıklılığı yapı güvenliği kadar önemlidir.
• Ek bilgi: Yapı İşlerinde İş Sağlığı ve Güvenliği Yönetmeliği ilgili maddelerini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Alan kapatmanın sadece hırsızlığı önlemek değil, kazayı önlemek olduğunu belirtin.
• Gerçek örnek: Kazı alanından yola düşen toprak veya malzeme örneği verin.
• İnteraktif soru: Sahayı kapatırken acil çıkışları nasıl korumalıyız?
• Kritik nokta: İzolasyonun sürekliliği sağlanmazsa güvenlik zafiyeti oluşur.
• Ek bilgi: Risk değerlendirmesi raporundaki izolasyon maddelerine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Karar almanın tek başına yeterli olmadığını, uygulamanın kritik olduğunu anlatın.
• Gerçek örnek: Uygulanmayan bir kurul kararının yol açtığı riskleri tartışın.
• İnteraktif soru: Kararların uygulanmasında en çok hangi zorluklarla karşılaşıyorsunuz?
• Kritik nokta: Karar takip çizelgelerinin kullanımı.
• Ek bilgi: İş Sağlığı ve Güvenliği Kurulları Hakkında Yönetmelik gereği sorumluluk zinciri.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Düşen cisimlerin yarattığı kinetik enerjinin öldürücü etkisini vurgulayın.
• Gerçek örnek: İskeleden düşen bir çekiç veya inşaat demirinin etkisini anlatın.
• İnteraktif soru: Yüksekte çalışma yapan birinin malzeme düşürmemesi için ne yapmalıyız?
• Kritik nokta: Güvenlik ağlarının periyodik muayenesi hayat kurtarır.
• Ek bilgi: Yapı İşlerinde İş Sağlığı ve Güvenliği Yönetmeliği ilgili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Moloz taşımanın toz ve fiziksel yüklenme risklerine değinin.
• Gerçek örnek: Moloz şutu tıkanması sonucu oluşan tehlikeleri tartışın.
• İnteraktif soru: Elle taşıma yerine hangi mekanik yöntemleri daha sık kullanabiliriz?
• Kritik nokta: Molozların yola dökülerek trafik güvenliğini tehlikeye atması suçtur.
• Ek bilgi: Elle Taşıma İşleri Yönetmeliği prensiplerini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çalışanlar için birer görsel komut olduğunu belirtin.
• Gerçek örnek: Görülmeyen bir uyarı levhası yüzünden yaşanan kaza senaryosu.
• İnteraktif soru: Hangi alanlarda işaretleme eksikliği hissediyorsunuz?
• Kritik nokta: İşaretleme tek başına yeterli değildir, eğitimle desteklenmelidir.
• Ek bilgi: Sağlık ve Güvenlik İşaretleri Yönetmeliği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Altyapı hatlarının gözden kaçırılmasının yıkım sırasında yaratacağı patlama veya elektrik çarpması risklerini vurgulayın.
• Gerçek örnek: Geçmişte bir işyerinde harita eksikliği nedeniyle kesilmeyen su hattının yıkım sırasında yarattığı su baskını vakasından bahsedin.
• İnteraktif soru: Çalıştığınız sahada en son ne zaman altyapı krokisi incelediniz?
• Kritik nokta: Kurum onayı olmadan hiçbir hattı kesmeyin.
• Ek bilgi: 6331 sayılı İSG Kanunu kapsamında işverenin bu süreci planlama yükümlülüğü vardır.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(Lockout/Tagout) sisteminin hayati önemini anlatın.
• Gerçek örnek: Kilitsiz bırakılan bir vananın başka bir çalışan tarafından yanlışlıkla açılması senaryosunu tartışın.
• İnteraktif soru: Kilitleme etiketi olmadan bir makineye müdahale eden birini görseniz ne yaparsınız?
• Kritik nokta: Kilitleme anahtarının tek bir kişide olması gerektiğini vurgulayın.
• Ek bilgi: İzolasyon, İSG uygulamalarında mühendislik önlemlerinin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Şirket içi koordinasyonun tek başına yeterli olmadığını, kamu kurumlarının onayı gerektiğini belirtin.
• Gerçek örnek: İzin alınmadan kesilen bir gaz hattının bölgeyi nasıl tehlikeye atabileceğini anlatın.
• İnteraktif soru: Altyapı kuruluşlarından onay alma sürecinde en çok hangi zorlukla karşılaşıyorsunuz?
• Kritik nokta: Yazılı onayların dosyalanması hukuki sorumluluğu işverene devretmek için kritiktir.
• Ek bilgi: İlgili İSG mevzuatı bu koordinasyonu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 almanın enerjinin kesildiği anlamına gelmediğini, mutlaka test edilmesi gerektiğini vurgulayın.
• Gerçek örnek: Vana kapalı görünse de hattın içinde kalan basınçlı gazın tehlike yaratabileceğini anlatın.
• İnteraktif soru: Bir hattın enerjisiz olduğundan nasıl emin oluyorsunuz?
• Kritik nokta: Test cihazlarının kalibrasyonunun tam olması gereklidir.
• Ek bilgi: Yapı İşlerinde İSG Yönetmeliği ve İş Ekipmanları Yönetmeliği enerji kesme/doğrulama süreçlerini kapsar.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tek seferlik bir işlem değil, süreç boyu süren bir denetim olduğunu belirtin.
• Gerçek örnek: Bariyerlerin olmadığı bir alanda kazı yaparken fark edilmeyen bir su hattına vurulması durumunu tartışın.
• İnteraktif soru: Çalışma alanınızda hatların geçtiği bölgeleri nasıl işaretliyorsunuz?
• Kritik nokta: Bilgilendirme eğitimleri, çalışanların yanlış müdahalesini önler.
• Ek bilgi: Yapı İşlerinde İSG Yönetmeliği gereği saha güvenliği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işlerinin yapı sektöründeki en yüksek riskli faaliyetlerden biri olduğunu belirtin.
• Gerçek örnek: Yanlış bağlantı elemanı kullanımı sonucu meydana gelen bir iskele çökmesi vakasından bahsedin.
• İnteraktif soru: İskele kurulumunda en çok ihmal edilen bağlantı noktası sizce hangisidir?
• Kritik nokta: Yetkili personelin eğitimi ve saha deneyimi hayati önem taşır.
• Ek bilgi: İlgili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Korkuluk sisteminin bir iskelenin olmazsa olmazı olduğunu vurgulayın.
• Gerçek örnek: Düşen bir el aletinin alt seviyede çalışan birine verdiği zararı örnekleyin.
• İnteraktif soru: Korkuluksuz bir platformda çalışmak zorunda kalsaydınız hangi önlemi alırdınız?
• Kritik nokta: Toplu koruma önlemlerinin (korkuluk) kişisel koruyucu donanımdan (emniyet kemeri) önce geldiğini hatırlatın.
• Ek bilgi: Yapı İşlerinde İSG Yönetmeliği'ndeki korkuluk standartlarını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Şantiyenin halka açık bir yer olmadığını, kontrollü bir çalışma alanı olduğunu vurgulayın.
• Gerçek örnek: Yetkisiz girişlerin neden olduğu kaza risklerini anlatın.
• İnteraktif soru: Ziyaretçilerin refakatçisiz dolaşması durumunda yaşanabilecek en büyük risk nedir?
• Kritik nokta: Giriş kapılarının kontrolünün güvenlik kültürünün ilk adımı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Plansız kurulan bir iskelenin potansiyel tehlikelerini anlatın.
• Gerçek örnek: Rüzgar yükü hesabı yapılmadığı için devrilen bir iskele vakasını paylaşın.
• İnteraktif soru: İskele kurmadan önce zeminin taşıma kapasitesini nasıl ölçersiniz?
• Kritik nokta: Mühendislik hesaplarının sadece yüksek iskelelerde değil, tüm iskelelerde önemli olduğunu vurgulayın.
• Ek bilgi: İskele kurulum planının yasal bir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Belgesiz çalışmanın yasal ve teknik risklerini hatırlatın.
• Gerçek örnek: Belgesiz bir kurulumda meydana gelen kaza sonrası hukuki süreci anlatın.
• İnteraktif soru: Ekibinizde yetki belgesi olmayan biri varsa ne yaparsınız?
• Kritik nokta: Eğitimlerin sadece kağıt üzerinde değil, sahada pratikle desteklenmesi gerektiğini vurgulayın.
• Ek bilgi: Mesleki Yeterlilik Kurumu (MYK) belgelerinin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Kontrolün bir defalık değil, sürekli bir süreç olduğunu belirtin.
• Gerçek örnek: Kırmızı etiketli iskeleye çıkan bir çalışanın yaşadığı kaza sonucunu anlatın.
• İnteraktif soru: İskele üzerindeki bir bağlantı gevşekliğini fark ederseniz ilk işiniz ne olur?
• Kritik nokta: Etiketleme sisteminin (Yeşil/Kırmızı) hayati önemini vurgulayın.
• Ek bilgi: İlgili İSG mevzuatındaki periyodik kontrol sürelerini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sadece bir malzeme deposu değil, bir mühendislik yapısı olduğunu vurgulayın.
• Gerçek örnek: Aşırı yüklenmiş bir iskele platformunun esnemesi sonucu yaşanabilecek riskleri anlatın.
• İnteraktif soru: İskele üzerinde malzeme stoklarken dikkat ettiğiniz bir kural var mı?
• Kritik nokta: Statik hesaplamaların projesiz iskelelerde yapılamayacağını belirtin.
• Ek bilgi: 6331 sayılı İSG Kanunu kapsamında işverenin bu kontrolleri yaptırma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sınıflarının (Load Classes) iskele tasarımındaki yerini açıklayın.
• Gerçek örnek: İskele üzerine yığılan tuğla paletlerinin yarattığı statik riski örneklendirin.
• İnteraktif soru: İskele üzerindeki levhaları okumak neden hayati önem taşır?
• Kritik nokta: Levhaların okunabilir ve güncel tutulması gerektiğini vurgulayın.
• Ek bilgi: Yapı İşlerinde İş Sağlığı ve Güvenliği Yönetmeliği'ndeki yük sınıflandırması esaslarına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Ankrajın iskelenin devrilmesini engelleyen en önemli unsur olduğunu belirtin.
• Gerçek örnek: Ankrajı eksik bırakılmış bir iskelenin rüzgarda devrilme riskini anlatın.
• İnteraktif soru: Ankraj bağlantılarının gevşediğini nasıl anlarsınız?
• Kritik nokta: Ankraj noktalarının asla izinsiz sökülmemesi gerektiğini vurgulayın.
• Ek bilgi: Ankraj testlerinin (çekme testi)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sağlam bir temel üzerine kurulmasının gerekliliğini vurgulayın.
• Gerçek örnek: Toprağa gömülen iskele ayağının yarattığı dengesizliği anlatın.
• İnteraktif soru: Yağmurlu bir günden sonra iskele zeminini kontrol ettiniz mi?
• Kritik nokta: Taban plakalarının asla doğrudan yumuşak toprağa oturtulmaması gerektiğini belirtin.
• Ek bilgi: İlgili İSG mevzuatı uyarınca zemin güvenliği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Çapraz bağlantıların iskelenin omurgası olduğunu belirtin.
• Gerçek örnek: Eksik bir çapraz bağlantının iskele sallanmasına nasıl neden olduğunu anlatın.
• İnteraktif soru: İskelede hiç kilitlenmemiş bir pim gördünüz mü?
• Kritik nokta: Şakül kontrolünün iskelenin dikliği için şart olduğunu vurgulayın.
• Ek bilgi: 6331 sayılı İSG Kanunu çerçevesinde ekipmanların periyodik bakım ve kontrol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sadece bir geçiş aracı değil, bir çalışma platformu olduğunu vurgulayın.
• Kritik nokta: Korkulukların üç parçalı yapısının (üst, orta, topuk) neden zorunlu olduğunu açıklayın.
• İnteraktif soru: İskele platformunda boşluk görmenin riskleri nelerdir?
• Ek bilgi: Yönetmelik atfı ile yasal sorumluluğu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Yüksekten düşmenin yanı sıra malzeme düşmesinin de ölümcül olduğunu belirtin.
• Gerçek örnek: Küçük bir el aletinin yüksekten düşmesinin yarattığı kinetik enerjiyi anlatın.
• Kritik nokta: Filelerin sadece bir aksesuar değil, yasal bir zorunluluk olduğunu vurgulayın.
• Ek bilgi: Topuk levhasının (tekmelik) eksikliği iş kazalarında en sık karşılaşılan ihmaldir.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belgesi olmayan çalışanın sahaya girmesinin büyük bir yasal risk olduğunu hatırlatın.
• Gerçek örnek: Oryantasyonun kaza önlemedeki rolünü anlatın.
• İnteraktif soru: Oryantasyon eğitimi almamış birine hangi riskler en çok zarar verir?
• Kritik nokta: Eğitim kayıtlarının denetimlerde ilk bakılan belge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Platformdaki küçük bir boşluğun bile ayak takılmasına ve düşmeye neden olabileceğini anlatın.
• Kritik nokta: Platformun sabitlenmesi (rüzgar etkisi) üzerinde durun.
• İnteraktif soru: Hasarlı bir platform gördüğünde çalışanın atması gereken ilk adım nedir?
• Ek bilgi: Yönetmelik standartlarına uygunluk, işverenin yasal koruma kalkanıdır.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neden yana doğru yattığını veya çöktüğünü çapraz bağlantıların eksikliği ile açıklayın.
• Kritik nokta: Bağlantı noktalarının (kelepçeler) gevşek olması tüm sistemi riske atar.
• Gerçek örnek: Yanlış monte edilmiş çapraz bağlantıların iskele rijitliğini nasıl bozduğunu anlatın.
• Ek bilgi: İskele montajı bittikten sonra bağlantıların kontrolü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İskelenin bir mühendislik ürünü olduğunu ve rastgele kurulamayacağını vurgulayın.
• Kritik nokta: Periyodik kontrollerin sadece kağıt üstünde değil, sahada fiilen yapılması gerektiğini belirtin.
• İnteraktif soru: Yetkisiz bir personelin iskelede değişiklik yapmasının hukuki sonucu nedir?
• Ek bilgi: 6331 sayılı Kanun, yetkinlik konusundaki sorumluluğu işverene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kazalarının inşaat sektöründeki payını vurgulayın.
• Kritik nokta: İskele kurulumunun bir mühendislik hesabı gerektirdiğini hatırlatın.
• Gerçek örnek: Yanlış kurulum sonucu devrilen bir iskele vakasından bahsedin.
• İnteraktif soru: Kurulum sırasında hangi güvenlik ekipmanlarını kullanıyorsunuz?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Askı sistemlerinin iskelenin can damarı olduğunu belirtin.
• Kritik nokta: Fren sisteminin test edilmeden asla çalışılmamalıdır.
• Gerçek örnek: Halat aşınması sonucu yaşanan bir olaydan örnek verin.
• İnteraktif soru: Fren sistemini günlük olarak nasıl test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kaybının en büyük kaza nedeni olduğunu vurgulayın.
• Kritik nokta: Rüzgar yükünün dış cephede çok tehlikeli olduğunu hatırlatın.
• Gerçek örnek: Yük dengesizliği sonucu devrilen bir seyyar iskele örneği verin.
• İnteraktif soru: Çalıştığınız zeminin sağlamlığını nasıl kontrol ediyorsunuz?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kilidin hayat kurtarabileceğini belirtin.
• Kritik nokta: Kilitlerin sadece görsel değil mekanik kontrolünün de yapılması gerektiğini anlatın.
• Gerçek örnek: Yanlış takılan bir pim sonucu ayrılan iskele parçası senaryosu.
• İnteraktif soru: Kilitlerin eksik olduğunu fark ettiğinizde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hatırlatın.
• Kritik nokta: Kontrol yapılmadan iskeleye çıkılmaması gerektiğini vurgulayın.
• Gerçek örnek: Denetimde belgelenmemiş iskelelerin yarattığı hukuki sorunlar.
• İnteraktif soru: İskele kontrol formlarını nerede tutuyorsunuz?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İskelelerin sadece kurulumda değil kullanım süresince de aktif takip edilmesi gerektiğini vurgulayın.
• Kritik nokta: İskele revizyonlarının statik hesaplamayı bozabileceğini hatırlatın.
• Ek bilgi: İş Ekipmanları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Kurulum sonrası kontrolün bir 'yasal onay' süreci olduğunu belirtin.
• Kritik nokta: Kontrol listesi kullanılmadan onay verilmemesi gerektiğini vurgulayın.
• İnteraktif soru: Kurulum sonrası eksiklik tespit ettiğinizde süreci nasıl yönetirsiniz?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savunma hattı olduğunu hatırlatın.
• Gerçek örnek: Baretin başı nasıl koruduğunu anlatın.
• İnteraktif soru: KKD eksikliği olan birini gördüğünüzde ne yapmalısınız?
• Kritik nokta: KKD kullanımının kişisel değil, işverenin yasal sorumluluğu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İskelelerin doğal afetlerden sonra yeni bir kurulum kadar detaylı incelenmesi gerektiğini anlatın.
• Kritik nokta: İzolasyonun kaza anında hayat kurtardığını vurgulayın.
• Ek bilgi: Yapı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'görsel bir bariyer' olduğunu anlatın.
• Kritik nokta: Yeşil etiketin sorumluluk getirdiğini, sadece bir kağıt parçası olmadığını vurgulayın.
• İnteraktif soru: Kırmızı etiketli iskeleye çıkan birini görseniz ne yaparsınız?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'Yazılmayan iş, yapılmamış iştir' prensibini hatırlatın.
• Kritik nokta: Kayıtların denetimlerdeki en önemli savunma aracı olduğunu vurgulayın.
• Ek bilgi: 6331 sayılı Kanuna göre kayıt saklama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etiketleme sisteminin sahadaki hayati önemini vurgulayın.
• Gerçek örnek: Yanlış etiketlenmiş bir iskelede yaşanan kaza senaryosunu anlatın.
• İnteraktif soru: Sahada kırmızı etiketli bir iskele gördüğünde ne yaparsın?
• Kritik nokta: Yeşil etiket yoksa o iskeleye asla çıkılmamalıdır.
• Ek bilgi: Etiketlerin hava koşullarından dolayı okunmaz hale gelmesi durumunda hemen yenilenmesi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onayının sadece bir kağıt parçası olmadığını, can güvenliği olduğunu belirtin.
• Gerçek örnek: Ankraj eksikliği nedeniyle devrilen iskele vakalarından bahsedin.
• İnteraktif soru: İskele sorumlusunun hangi yetkinliklere sahip olması gerektiğini tartışın.
• Kritik nokta: Yük sınıfı aşımı iskelenin çökmesine neden olan en büyük etkendir.
• Ek bilgi: Onay sürecinde kullanılan kontrol listelerini (checklist)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işaretlerin evrensel bir dil olduğunu vurgulayın.
• Gerçek örnek: İskele altından geçen birinin düşen cisimden nasıl yaralandığını anlatın.
• İnteraktif soru: Sizce iskele korkulukları hangi yükseklikte olmalıdır?
• Kritik nokta: Uyarı levhalarının görünürlüğü, kazaları önlemede ilk basamaktır.
• Ek bilgi: Korkulukların (üst, orta, topuk levhası)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İskelelerin statik bir yapı olmadığını, sürekli değişen bir sistem olduğunu anlatın.
• Gerçek örnek: Fırtına sonrası kontrol edilmeyen iskelelerin yarattığı riskler.
• İnteraktif soru: Haftalık kontrol formunda nelerin yer alması gerektiğini tahmin edin.
• Kritik nokta: Değişiklik yapıldıktan sonra kontrol edilmemiş iskele, en tehlikeli iskeledir.
• Ek bilgi: İskele kontrol formlarının dijital olarak tutulmasının avantajlarını konuşun.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İskele üzerindeki en ufak bir parçanın bile statik hesapta yeri olduğunu belirtin.
• Gerçek örnek: Korkuluğu söktüğü için düşen bir işçi vakası.
• İnteraktif soru: İskele üzerinde değişiklik yapmak için kimden izin almalısınız?
• Kritik nokta: İzinsiz değişiklik yapan çalışana karşı disiplin prosedürlerinin uygulanması gerektiğini vurgulayın.
• Ek bilgi: Değişiklik sonrası yapılan kontrolün, ilk kurulum kadar detaylı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öncesi saha etüdünün önemi üzerinde durun.
• Gerçek örnek: Altyapı hatlarının yanlış tespit edilmesi sonucu meydana gelen kazalardan bahsedin.
• İnteraktif soru: Sahada altyapı tespiti için hangi yöntemleri kullanıyorsunuz?
• Kritik nokta: Zemin etüdü raporunun her zaman sahada hazır bulundurulması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Farklı zemin türlerinin davranış farklarını anlatın.
• Gerçek örnek: Nemli killi zeminde yaşanan bir şev kayması vakasını betimleyin.
• İnteraktif soru: Çalıştığınız sahada en sık hangi zemin türü ile karşılaşıyorsunuz?
• Kritik nokta: Su seviyesinin zemin üzerindeki yıkıcı etkisini mutlaka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bürokrasi değil, hayat kurtaran bir güvenlik aracı olduğunu vurgulayın.
• Gerçek örnek: Acil durum tahliyesinde isim listesinin önemini anlatın.
• İnteraktif soru: Kayıt tutulmazsa acil durumda kimin içeride olduğunu nasıl anlarız?
• Kritik nokta: Kayıtların doğruluğunun sorumlusunun giriş görevlisi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Altyapı hatlarına müdahalenin hukuki sonuçlarını hatırlatın.
• Gerçek örnek: Yanlışlıkla kesilen bir elektrik kablosunun iş güvenliğine etkisini anlatın.
• İnteraktif soru: Altyapı tespiti için sahada hangi işaretleme yöntemlerini kullanıyorsunuz?
• Kritik nokta: Koordinasyon eksikliğinin kazalara davetiye çıkardığını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Planlamanın kazı güvenliğinin temel direği olduğunu ifade edin.
• Gerçek örnek: Yük yığılması sonucu çöken bir kazı kenarını örnek verin.
• İnteraktif soru: Kazı planı hazırlanırken hangi teknik kriterleri göz önüne alıyorsunuz?
• Kritik nokta: Risk değerlendirmesinin sürekli güncellenmesi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izninin sadece bir kağıt parçası değil, hukuki bir güvence olduğunu belirtin.
• Gerçek örnek: Denetim eksikliği nedeniyle durdurulan bir şantiye örneği verin.
• İnteraktif soru: Şantiyenizde kazı izni süreci nasıl işliyor?
• Kritik nokta: Denetimin sürekliliğinin hayat kurtardığını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Şev açısının zemin türüne göre değiştiğini vurgulayın.
• Gerçek örnek: Yanlış şev açısı nedeniyle yaşanan bir göçük senaryosunu anlatın.
• İnteraktif soru: Çalıştığınız sahada iksa sistemi kullanılıyor mu?
• Kritik nokta: İksa sistemlerinin uzman mühendis projesi ile yapılması şarttır.
• Ek bilgi: Kazı Destek Yapıları Hakkında Yönetmeliğe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kenarındaki 1 metrelik güvenlik bandının önemini belirtin.
• Gerçek örnek: Yüzey sularının kazı içine akması sonucu oluşan zemin yumuşamasını anlatın.
• İnteraktif soru: Kazı alanında acil kaçış yollarını biliyor musunuz?
• Kritik nokta: Vardiya başı kontrollerinde göçük belirtilerine dikkat edilmelidir.
• Ek bilgi: 6331 sayılı İSG Kanunu kapsamında işverenin güvenli çalışma ortamı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1.5 metre sınırının yasal bir eşik olduğunu hatırlatın.
• Gerçek örnek: Derin kazılarda zemin basıncının nasıl değiştiğini basit bir fiziksel örnekle açıklayın.
• İnteraktif soru: 1.5 metreden derin kazılarınızda hangi önlemi alıyorsunuz?
• Kritik nokta: İksa sistemi seçimi zeminin fiziksel özelliklerine (kohezyon vb.) bağlıdır.
• Ek bilgi: Kazı Destek Yapıları Hakkında Yönetmeliğe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hesaplarının İSG'nin temel taşı olduğunu vurgulayın.
• Gerçek örnek: Sürşarj yükü (yakındaki bina yükü) ihmal edilen bir kazı sahasının risklerini açıklayın.
• İnteraktif soru: Şantiyenizde iksa projeleri sahada mevcut mu?
• Kritik nokta: Hesaplamalar statik güvenlik katsayılarına göre yapılmalıdır.
• Ek bilgi: İlgili İSG mevzuatı kapsamında projelendirme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sadece kurulumda değil, tüm kazı süresince devam etmesi gerektiğini belirtin.
• Gerçek örnek: Yağışlı havalarda toprak doygunluğunun iksa üzerindeki etkisini anlatın.
• İnteraktif soru: İksa sistemlerini günlük takip çizelgesiyle kayıt altına alıyor musunuz?
• Kritik nokta: Deformasyon ölçümleri hayat kurtarıcı bir erken uyarı sistemidir.
• Ek bilgi: Yapı İşlerinde İş Sağlığı ve Güvenliği Yönetmeliği gereği kayıt tutma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sadece uyarı levhası değil, fiziksel bir koruma olduğunu vurgulayın.
• Gerçek örnek: Bariyer olmayan bir kazı alanında yaşanabilecek düşme riskini anlatın.
• Kritik nokta: Bariyerlerin 100 cm (1 metre) kuralına uygunluğunu ve topuk levhasının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kenarındaki aşırı yükün zemin üzerindeki etkisini açıklayın.
• Gerçek örnek: Toprak yığınının yarattığı baskı yüzünden çöken iksa duvarlarını örnek verin.
• Kritik nokta: Yük mesafesinin derinlik ile doğru orantılı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Herkesin her yere giremeyeceğini, bunun kaza davetiyesi olduğunu söyleyin.
• Gerçek örnek: Yaya ve makine trafiğinin ayrılmasının önemini anlatın.
• İnteraktif soru: Neden vinç altı gibi yerlere girmek yasaktır?
• Kritik nokta: Bariyerlerin ve levhaların İSG'nin görsel dili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kişisel korumadan neden daha etkili olduğunu tartışın.
• Gerçek örnek: Emniyet kemerinin yanlış kullanımı sonucu yaşanan bir olayı kısaca özetleyin.
• Kritik nokta: Korkuluklardaki topuk levhasının düşen cisimleri engellemedeki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İşaretlerin çalışan ve ziyaretçiler üzerindeki uyarıcı etkisini tartışın.
• Gerçek örnek: Yetersiz aydınlatma sonucu gece düşen bir makineyi örnek verin.
• Kritik nokta: İşaretlerin güncelliğinin korunması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durumlarda çıkış yollarının önemini vurgulayın.
• Gerçek örnek: Merdiven yerine yamaçtan tırmanmaya çalışırken yaşanan yaralanmaları anlatın.
• Kritik nokta: 1.5 metre kuralını ve merdivenin üstten 1 metre taşma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kaynaklı kazaların büyük kısmının uygunsuz erişim yöntemlerinden kaynaklandığını hatırlatın.
• Gerçek örnek: Merdiven sabitleme hatası nedeniyle yaşanan bir devrilme vakası üzerinden riskleri anlatın.
• İnteraktif soru: Çalışma alanınızda merdivenlerin zemine sabitlenip sabitlenmediğini kontrol ettiniz mi?
• Kritik nokta: Merdivenin 1 metre uzatılması, kazı kenarından güvenli geçiş için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Merdivenlerin her zaman en iyi çözüm olmadığını, rampaların bazı durumlarda daha güvenli olduğunu vurgulayın.
• Kritik nokta: Korkulukların sadece görsel değil, fiziksel bir bariyer olduğunu anlatın.
• İnteraktif soru: Kullandığınız rampaların eğim açısını hiç ölçtünüz mü?
• Ek bilgi: Rampa zeminlerinin temizliği, düşme kazalarını %50 oranında azaltabilir.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1.5 metre sınırının yasal bir zorunluluk olduğunu hatırlatın.
• Kritik nokta: Erişim noktalarının iş makineleri ile aynı rotada olmaması gerektiğine dikkat çekin.
• İnteraktif soru: Kazı alanınızda en yakın çıkış noktasına olan mesafenizi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Göçük anında saniyelerin ne kadar önemli olduğunu vurgulayın.
• Kritik nokta: Kaçış yollarının üzerindeki malzemelerin kaldırılmasının, bir yaşam meselesi olduğunu belirtin.
• İnteraktif soru: Sahada acil durum çıkış yerini göstermeyen bir çalışan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Günlük kontrolün, kazaları önlemedeki en etkili idari tedbir olduğunu belirtin.
• Kritik nokta: Kayıt tutmanın, yasal süreçlerde işvereni koruduğunu hatırlatın.
• İnteraktif soru: Günlük kontrol defterini en son ne zaman doldurdunuz?
• Ek bilgi: Denetimlerde en sık rastlanan hata, merdivenlerin gevşek toprağa gömülmesidir.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birikintisinin sadece bir çalışma engeli değil, aynı zamanda hayati bir tehlike olduğunu vurgulayın.
• Gerçek örnek: Bir kazı alanında su birikintisi sonucu meydana gelen şev kayması vakalarından bahsedin.
• İnteraktif soru: Çalışma alanınızda drenaj hatlarını en son ne zaman kontrol ettiniz?
• Kritik nokta: Drenajın kazı başlamadan önce kurulması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tahliyenin manuel yöntemlerden farkını anlatın.
• Gerçek örnek: Elektrikli pompaların kablo yalıtım hatalarının neden olabileceği riskleri açıklayın.
• İnteraktif soru: Tahliye edilen suyun tahliye edildiği noktada bir kirlilik yaratıp yaratmadığını nasıl kontrol edersiniz?
• Kritik nokta: Pompa yedekleme sisteminin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Şantiyedeki düzensizliğin neden olduğu kaza türlerinden bahsedin.
• Gerçek örnek: Takılma ve düşme kaynaklı kaza vakalarını hatırlatın.
• İnteraktif soru: Çalışma alanınızda sizi en çok engelleyen malzeme nedir?
• Kritik nokta: Temizlik bir görev değil, güvenlik önlemidir.
• Ek bilgi: Yapı İşlerinde İSG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zeminin yapıştırıcı gücünü nasıl yok ettiğini fiziksel bir dille anlatın.
• Gerçek örnek: Yağış sonrası şev yüzeyinde oluşan küçük çatlakların büyük göçüklere dönüşme süreci.
• İnteraktif soru: Şev yüzeyinde bir çatlak gördüğünüzde ilk aksiyonunuz ne olmalı?
• Kritik nokta: Sadece gözlemin yetmeyeceğini, ölçüm cihazlarının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İzlemenin sadece bir form doldurma işi değil, hayat kurtarma faaliyeti olduğunu belirtin.
• Gerçek örnek: Erken uyarı sensörleri sayesinde kurtarılan bir çalışma alanı senaryosu.
• İnteraktif soru: İzleme formlarınızda hangi verileri tutuyorsunuz?
• Kritik nokta: Verilerin dijital veya basılı olarak düzenli tutulması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teorik kalmaması, pratikle pekiştirilmesi gerektiğini söyleyin.
• Gerçek örnek: Bir acil durum tatbikatının ne kadar sürede tamamlanması gerektiği.
• İnteraktif soru: Kazı çukurunun en derin noktasından tahliye süreniz nedir?
• Kritik nokta: Tahliye yollarının suyla dolması durumunda alternatif rotaların hazır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Gömülü hat kazalarının inşaat sektöründeki yıkıcı etkisini vurgulayın.
• Gerçek örnek: Plansız kazı sonucu hasar gören bir doğalgaz hattının yaratabileceği tehlikeleri anlatın.
• İnteraktif soru: Sahada yer altı hattı tespiti için hangi yöntemleri kullanıyorsunuz?
• Kritik nokta: Saha planlarının her zaman güncel olmayabileceğini, mutlaka fiziksel tespit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Kazı öncesi tespiti bir tercih değil, hukuki bir zorunluluk olarak tanımlayın.
• Gerçek örnek: Yanlış işaretleme sonucu meydana gelen bir su borusu patlamasının yarattığı maliyeti ve iş duruşunu anlatın.
• İnteraktif soru: Kazı öncesi tespit sürecinde yaşadığınız en büyük teknik zorluk nedir?
• Kritik nokta: Teknolojik cihazların (GPR) kullanımı ile manuel ölçümlerin beraber değerlendirilmesi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uyarıların operatör üzerindeki dikkat artırıcı etkisinden bahsedin.
• Gerçek örnek: Yanlışlıkla koparılan fiber optik kabloların iş sürecini nasıl aksattığını örnekleyin.
• İnteraktif soru: Saha işaretlemelerinde hangi renk kodlarını kullanıyorsunuz?
• Kritik nokta: İşaretlemenin sadece operatör için değil, sahada yürüyen tüm personel için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kazının hızına karşı elle kazının güvenliğini dengeleyin.
• Gerçek örnek: Mekanik kepçe ile kazı yaparken elektrik hattına temas eden bir operatörün yaşadığı riski betimleyin.
• İnteraktif soru: Elle kazı yaparken hangi yalıtımlı ekipmanları tercih ediyorsunuz?
• Kritik nokta: Sabırsızlığın, iş güvenliğini ihlal eden en büyük faktör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İşbirliğinin güvenliğin anahtarı olduğunu belirtin.
• Gerçek örnek: Bir hat hasarı sonrası kurumlarla hızlı iletişim kurmanın kazayı nasıl yönetilebilir kıldığını anlatın.
• İnteraktif soru: Acil durum planınızda hat hasarları için özel bir bildirim hattı var mı?
• Kritik nokta: Kurumlarla yazılı iletişimin hukuki açıdan koruyucu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Kurulumun vincin en kritik aşaması olduğunu vurgulayın.
• Gerçek örnek: Yanlış zemin hesaplaması sonucu devrilen bir vinç vakasını hatırlatın (detay vermeyin).
• İnteraktif soru: Kurulum alanında yetkisiz kişi gördünüz mü?
• Kritik nokta: Üretici talimatlarına uyumun hukuki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Yetkinliğin sadece diploma değil, pratik deneyim olduğunu belirtin.
• Gerçek örnek: İletişim kopukluğu nedeniyle yaşanan kazaları anlatın.
• İnteraktif soru: Kurulum ekibinin eğitim belgelerini kim kontrol ediyor?
• Kritik nokta: Yüksekte çalışma donanımının tamlığı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akışı ve kaza arasındaki ilişkiyi vurgulayın.
• Gerçek örnek: Araç ve yaya yollarının kesiştiği noktaları tartışın.
• İnteraktif soru: İşlerinizde hangi aşamada karmaşa yaşanıyor?
• Kritik nokta: Planlı çalışma kaza riskini azaltır.
• Ek bilgi: Koordinasyonun mevzuattaki yerinden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Rüzgarın kule vinç üzerindeki devirici etkisini anlatın.
• Gerçek örnek: Aniden bastıran fırtınalarda vinçlerin park pozisyonuna alınması gerekliliği.
• İnteraktif soru: Operatörünüz rüzgar hızını nasıl takip ediyor?
• Kritik nokta: Rüzgar hızı sınırını operatörün inisiyatifine bırakmayın.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Muayenenin bir kağıt işi değil, yaşam sigortası olduğunu vurgulayın.
• Gerçek örnek: Halat kopması ile sonuçlanan kazaların ihmal edilen bakımlardan kaynaklandığını belirtin.
• İnteraktif soru: Son periyodik kontrol raporunuzda hangi eksiklikler yazılıydı?
• Kritik nokta: Kontrolü yapan kuruluşun akreditasyonunu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hukuki süreçteki önemini açıklayın.
• Gerçek örnek: Denetimde ibraz edilemeyen kayıtların ceza nedeni olduğunu hatırlatın.
• İnteraktif soru: Vincinizin işletme defteri nerede tutuluyor?
• Kritik nokta: Dijital kayıt sistemlerinin güvenilirliğini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Operatör ve sinyalmanın bir bütün olarak çalışması gerektiğini belirtin.
• Kritik nokta: Sinyalman, operatörün gözü kulağıdır.
• İnteraktif soru: Operatörün sinyalman dışında gelen komutlara uyması neden tehlikelidir?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Belgesiz çalışmanın hukuki sonuçlarına değinin.
• Kritik nokta: Yetkilendirme belgesi sadece kağıt parçası değil, teknik yeterlilik kanıtıdır.
• Ek bilgi: Mesleki yeterlilik belgelerinin sorgulanabilirliğini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hatalarının kaza nedenleri arasındaki yerini vurgulayın.
• Gerçek örnek: Yanlış anlaşılan bir işaretin vinç devrilmesine yol açtığı bir senaryo anlatın.
• Kritik nokta: Belirsizlik varsa 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Kör nokta yönetimi neden hayatidir?
• İnteraktif soru: Görüş açınızın kapandığı anda ne yaparsınız?
• Kritik nokta: Aydınlatma yetersizse kaldırma işlemi başlamamalıdır.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Planlama olmadan operasyon başlamaz.
• Kritik nokta: Ramak kala olaylarını raporlamak, büyük kazaları önler.
• Ek bilgi: Acil durum kaçış yollarını her zaman açık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Kaldırma planının sadece kağıt üzerinde bir belge değil, operasyonun can damarı olduğunu vurgulayın.
• Gerçek örnek: Eksik planlama yüzünden yaşanan bir devrilme olayının sonuçlarını anlatın.
• Kritik nokta: Ekipman seçimi ile sahadaki zeminin taşıma kapasitesinin uyumu arasındaki ilişkiyi belirtin.
• Ek bilgi: 6331 sayılı Kanun kapsamında işverenin bu planı onaylatma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eğrisinin bir tavsiye değil, fiziksel bir zorunluluk olduğunu belirtin.
• İnteraktif soru: Yük eğrisine uymamanın vinç üzerindeki mekanik etkileri neler olabilir?
• Kritik nokta: Bom uzadıkça kapasitenin neden düştüğünü fiziksel kaldıraç prensibiyle açıklayın.
• Ek bilgi: Yük eğrisi tablolarının kabin içerisinde kolay ulaşılabilir bir yerde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image" Target="../media/image-279-1.png"/><Relationship Id="rId2" Type="http://schemas.openxmlformats.org/officeDocument/2006/relationships/image" Target="../media/image-279-2.png"/><Relationship Id="rId3" Type="http://schemas.openxmlformats.org/officeDocument/2006/relationships/slideLayout" Target="../slideLayouts/slideLayout1.xml"/><Relationship Id="rId4"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İnşaat Sektörü</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Malzeme İstifleme ve Devrilme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istiflenmesi sırasında, malzemenin türüne uygun yöntemler seçilmelidir; dikey istiflemeler, devrilmeyi önleyecek destekler veya uygun istifleme açısı ile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İstiflenen malzemenin ağırlığı, zeminin taşıma kapasitesini aşmamalıdır; aşırı yükleme, zemin çökmesine veya istifin dengesinin bozulmasına neden olarak ciddi yaralanmalı kazalara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yığınları, geçiş yollarını kapatmayacak ve acil çıkışlara erişimi engellemeyecek şekilde konumlandırılmalıdır; özellikle rüzgarlı bölgelerde dış ortamda yapılan istiflemelerde sabitleme önlemleri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İstifleme yüksekliği, personelin boyunu veya ulaşım ekipmanlarının kapasitesini zorlamamalıdır; yüksek istiflerin gerektiği durumlarda, güvenli erişim merdivenleri veya platformlar mutlaka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Ağırlık Merkezi ve Yük Stabilitesi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Kaldırılacak yükün ağırlık merkezinin doğru belirlenmesi, yükün dengeli bir şekilde kaldırılması ve operasyon sırasında salınım yapmaması için hayati öneme sahip olan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Ağırlık merkezi, yükün geometrik merkezinden farklı olabilir; bu nedenle simetrik olmayan yüklerin kaldırılmasında ağırlık merkezinin tam olarak hesaplanması ve sapanlama noktalarının buna göre ayarlanması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belirlenen ağırlık merkezi, yükün aniden dönmesine veya sapanların kaymasına yol açarak ciddi iş kazalarına sebebiyet verebilir; bu riskleri azaltmak için yükün merkezine en yakın noktadan kaldırma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Stabiliteyi sağlamak amacıyla, ağırlık merkezinin altında kalan kanca noktaları tercih edilmeli ve yükün kaldırılma anında dengede kalması için sapan boyları, yükün ağırlık merkeziyle uyumlu olacak şekilde eşitlenmelidir.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Sapan ve Kaldırma Aksesuarları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seçimi, yükün ağırlığı, şekli, yüzey özelliği ve çalışma sıcaklığına göre yapılmalı; her sapanın üzerinde bulunan etiketlerde belirtilen Çalışma Yük Sınırı (WLL) değerleri asla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 sapanlar, keskin kenarlı yüklerde daha dayanıklı iken, tekstil sapanlar hassas yüzeyli yüklerin korunması için tercih edilmelidir; her iki tür de periyodik olarak yetkili kişilerce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Sapanlama açısı, sapan kapasitesini doğrudan etkiler; açı arttıkça sapan üzerindeki gerilme kuvveti katlanarak artar, bu nedenle 90 dereceden büyük açılarda kaldırma işlemi yapılması tavsiye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sırasında aşınma, korozyon, kopuk tel veya deformasyon gibi fiziksel hasarlar gözlemlenen sapanlar derhal kullanım dışı bırakılmalı, hurdaya ayrılmalı ve yerine yenisi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Operasyonunda Plan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planı, operasyonun her aşamasında sahada hazır bulundurulmalı ve operasyonda görevli tüm personel tarafından süreç başlamadan önce mutlaka okunarak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bir işaretçi görevlendirilmesi zorunludur; işaretçi, operatör ile yük arasındaki görüş açısını sağlamalı ve belirlenen evrensel el işaretleri ile operasyonu yönetmelidir.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Beklenmedik durumlarda veya plan dışı bir gelişme yaşandığında (rüzgar hızının artması, ekipman arızası), operasyon derhal durdurulmalı ve riskler yeniden değerlendirilerek plan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sonrasında yapılan işin değerlendirilmesi ve varsa ramak kala olayların raporlanması, gelecekteki benzer kaldırma planlarının daha güvenli ve verimli bir şekilde hazırlanmasına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Araçlarında Güvenli Operasyon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ve transpalet gibi ekipmanlar, İş Ekipmanlarının Kullanımında Sağlık ve Güvenlik Şartları Yönetmeliği uyarınca periyodik olarak yetkili kişilerce kontrol edilmelidir; günlük kullanımdan önce operatör tarafından fren, direksiyon, lastik ve hidrolik sistemlerin ön kontrolü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herhangi bir arıza veya hasar tespit edildiğinde, durum derhal amire bildirilerek ekipman kullanıma kapatılmalı ve üzerine uyarı levhası asılarak arızalı olduğu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araçları ile çalışma yapılırken, ekipmanın taşıma kapasitesinin üzerinde yükleme yapılması kesinlikle yasaktır; kapasite aşımı ekipmanın devrilmesine veya yükün düşmesine neden olarak ciddi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çalışma ortamı, zemin yapısı ve eğim durumu dikkate alınarak seçilmeli; uygun olmayan zeminlerde veya yüksek eğimli alanlarda kaldırma araçlarının kullanımı operasyonel riskleri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Dengesi ve Güvenli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ağırlık merkezi, çatalların tam ortasına gelecek şekilde dengelenmeli ve yükün çatallar üzerinde kaymasını önlemek için uygun sabitleme yöntemleri kullanılmalıdır; dengesiz yükler ekipmanın devrilme riskini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Kaldırılan yükler, sürüş sırasında görüşü kapatmayacak şekilde taşınmalı; eğer yük görüşü engelliyorsa, operatör aracı geri manevra ile veya bir yönlendirici yardımıyla güvenli bir şekilde sürmelidir.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yüksekte taşınması, ağırlık merkezini yükselterek devrilme riskini tetikler; bu nedenle yükler, yerden sadece güvenli bir yükseklikte taşınmalı ve duruşlarda yere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yüklerin güvenli bir şekilde kaldırılması ve indirilmesi için gerekli olan tüm ekipmanlar, işin doğasına uygun olarak seçilmeli ve yükün kaymasını engelleyici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Yetkilendirmesi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 ekipmanlarını kullanacak operatörlerin ilgili mesleki eğitimlerini almış ve yetki belgelerine sahip olmaları yasal bir zorunluluktur; belgesiz personel kullanımı ağır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ekipmanın kullanımı sırasında meydana gelebilecek tüm güvenli olmayan davranışlardan ve operasyonel hatalardan birinci derecede sorumludur; iş disiplinine ve güvenlik kurallarına tam uyum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 olmayan personelin forklift veya transpalet gibi ekipmanları kullanması kesinlikle yasaktır; bu tür durumlar, hem operatör hem de işveren açısından hukuki ve idari sorumluluklar doğurmaktadır.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çalışma süresi boyunca dikkatlerini dağıtacak her türlü davranıştan kaçınmalı ve ekipman üzerindeki kontrolü her an sağlayacak şekilde tetikte olmalıdırlar; yorgunluk veya dikkat dağınıklığı durumunda operasyona ara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Güvenliği ve Çalışma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yaya yolları ile araç trafik yolları mümkün olduğunca birbirinden ayrılmalı ve net bir şekilde işaretlenmelidir; yayaların araç güzergahına girmesi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veya transpalet operatörleri, yayaların bulunduğu alanlarda hızlarını düşürmeli ve yayaları gördüklerinde sesli veya görsel uyarı sinyallerini kullanarak varlıklarını belli etmelidirler.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personelin, özellikle geri manevra yapan araçların kör noktalarına girmemesi konusunda eğitilmesi gerekmektedir; yayalar, araç operatörleri ile göz teması kurmadan güvenli mesafeyi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görevli olmayan kişilerin, özellikle kaldırma araçlarının operasyon yaptığı bölgelere girişi yasaklanmalı ve bu alanlar fiziksel bariyerler veya uyarı levhaları ile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Manevra ve Sürüş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kaldırma araçlarında kör noktaların en yoğun olduğu süreçtir; operatörler geri gitmeden önce mutlaka etrafı kontrol etmeli ve mümkünse ikinci bir kişinin yönlendirmesini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Araçların geri vites ikaz ışıkları ve sesli uyarı sistemleri, her zaman çalışır durumda olmalıdır; bu sistemlerin arızalı olması durumunda, araç operasyondan çekilerek tamir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sırasında ani dönüşlerden ve sert frenlemelerden kaçınılmalı; araç hızı, çevre faktörleri ve yükün durumu göz önüne alınarak kontrollü bir şekilde sürülmelidir.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operatörün görüş açısının yetersiz kaldığı durumlarda, güvenliği sağlamak için özel düzenlemeler (ek aynalar, sensörler veya yönlendiriciler)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Bağlama ve Ekipman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kaldırma donanımları her kullanımdan önce yetkili personel tarafından görsel kontrole tabi tutulmalıdır; kanca emniyet mandalının çalışır durumda olması ve kilit mekanizmasının tam kapanması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Sapanlar, zincirler ve kancalar, ekipman kapasitesine uygun şekilde seçilmeli ve yükün ağırlık merkezi doğru belirlenmelidir; dengesiz bağlanan yükler, kaldırma sırasında savrulma veya ekipmandan kurtulma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işlemi sırasında keskin kenarların ekipmana zarar vermemesi için koruyucu takozlar kullanılmalı, zincirlerin bükülmemesine veya düğüm olmamasına azami dikkat edilmelidir; bu basit önlem ekipman ömrünü uzatır.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kontrolleri, yetkili teknik personel tarafından kayıt altına alınarak izlenmeli; hasarlı olduğu tespit edilen ekipmanlar, onarılana veya değiştirilene kadar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Açısı ve Taşıma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kaldırma açısı arttıkça sapan üzerindeki gerilme kuvveti artar; 90 derecenin üzerindeki açılarda sapan kapasitesi ciddi oranda düşer ve ekipman kopma riskiyle karşı karşıya kalır.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Sapan kolları arasındaki açı olabildiğince küçük tutulmalıdır; geniş açılı (kolların yataya yaklaştığı) bağlamalar, sapan üzerindeki çekme gerilimini katlayarak artırır ve ekipmanın tasarım sınırlarını zorlayarak beklenmedik kopmalara sebebiyet verebilir. Bu açı hiçbir durumda 90 dereceyi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kullanılan sapanların toplam taşıma kapasitesinin altında kalmalıdır; kaldırma planı yapılırken, yük açısının sapan kapasitesi üzerindeki olumsuz etkisi mutlaka hesaplamalara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yük açısının kapasite üzerindeki etkisini gösteren yük tablolarına her zaman erişebilmeli ve kaldırma işlemine başlamadan önce açı kontrolünü mutlaka yapmalıdır; güvenli çalışma açısı, vinç operasyonunun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Yollarının Açık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içindeki ana geçiş yolları, acil durum rotaları ve yaya yolları, her zaman engellerden arındırılmış ve net bir şekilde işaretlenmiş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veya ekipmanların geçiş yollarına bırakılması, acil durumlarda tahliyeyi yavaşlatarak hayati tehlike oluşturur; bu durum 6331 sayılı İş Sağlığı ve Güvenliği Kanunu kapsamında ağır bir ihmaldir.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yüzeyleri, kayma veya takılma yaratabilecek kablo, boru veya atık malzemelerden temizlenmelidir; geçiş yollarında kullanılan kablolar, mutlaka kablo koruyucu rampalarla gizlenmelidir.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yollarının üzerindeki aydınlatma seviyesi, özellikle gece vardiyalarında veya kapalı alanlarda, çalışanın önünü net görebileceği şekilde yeterli düzeyde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Ekipmanlarda Aşınma ve Hasar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zincir baklalarında meydana gelen %10'u aşan aşınmalar veya şekil bozuklukları, ekipmanın hurdaya ayrılması için yeterli bir kriterdir ve asla göz ardı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halatlarda meydana gelen kopuk tel sayısı, halatın toplam tel sayısının %10'unu geçtiğinde veya korozyon nedeniyle incelme gözlendiğinde, ekipmanın taşıma gücü kaybolmuş kabul edilmeli ve kullanımına derhal son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Kancalarda meydana gelen ağız genişlemesi, bükülme veya kılcal çatlaklar, aşırı yüklenme veya metal yorgunluğunun göstergesidir; bu tür deformasyonlar, kancanın kilit mekanizmasının işlevini yitirmesine neden olarak büyük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düzenli temizliği ve uygun depolanması, korozyon ve aşınma sürecini yavaşlatır; nemli veya kimyasal madde bulunan ortamlarda depolanan zincirler, düzenli yağlanarak korunmalı ve hasar belirtileri için sıkı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Sertifikasyon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her kaldırma ekipmanı, üretici tarafından sağlanan uygunluk sertifikasına sahip olmalı ve bu belgeler işyerinde her an denetime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kontrolleri, yönetmelikte belirtilen aralıklarla yetkili bağımsız kuruluşlar tarafından yapılmalı; test raporları ve sertifikalar, ekipmanın güvenli çalışma sınırlarını belgeleyen yasal dayanaklardır.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aksesuarları üzerine, maksimum çalışma yükünü (WLL) belirten etiketler veya metal plakalar kalıcı şekilde iliştirilmeli; okunmayan veya düşen etiketli ekipmanlar, test edilmeden tekrar kullanıma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ve bağlamayı yapan personelin, kullandıkları ekipmanların sertifika süreçleri ve periyodik muayene tarihleri hakkında bilgi sahibi olması, işyeri güvenlik kültürünün bir gereği olup yasal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Altı ve Güvenlik Sahaları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kaldırma işlemi sırasında yükün altından geçmek veya yükün hareket alanında bulunmak kesinlikle yasaktır; bu yasak, iş kazalarını önlemede en temel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bölgesi, yetkisiz personelin girmesini önlemek amacıyla şeritler, bariyerler veya uyarı levhaları ile çevrilmeli; çalışma sahası, vinç operasyonunun tehlike yarıçapını kapsayacak şekilde geniş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operatörü ile yükü bağlayan işaretçi arasında kesintisiz bir iletişim sağlanmalı; işaretçi, yükün güvenli hareketini sağlamakla yükümlü olup, yük altındaki riskleri sürekli izleyerek operatörü uyarmalıdır.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yüke müdahale etmek, sadece eğitimli ve yetkili personel tarafından yapılmalı; yükün dengesini kaybetmesi veya sapanın kopması durumunda, tüm çalışanlar güvenli bölgeye tahliye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Beton Mikseri ve Pompa Operasyonunda Genel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pompası kurulumu öncesinde zemin durumu detaylıca incelenmeli, zeminin beton ağırlığını ve pompa yükünü taşıyabilecek stabiliteye sahip olduğundan emin olunmalıdır (Yapı İşlerinde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ayakları (payandalar) tamamen açılmalı ve zemin üzerine uygun takozlar yerleştirilerek devrilme riski ortadan kaldırılmalıdır; bu işlem yapılmadan pompanın çalıştırılması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beton dökümü sırasında pompanın denge durumunu sürekli izlemeli ve olası bir sarsıntı veya kayma belirtisinde derhal çalışmayı durdurarak güvenli bölgeye geçmelidir.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mikseri ve pompa çevresinde bulunan diğer çalışanlar, makinenin çalışma sahası konusunda uyarılmalı ve gerekli güvenlik şeritleri çekilerek yetkisiz girişler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Bom Hareketi ve Güvenli Çalışma Mesafesi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pompası bomu hareket ettirilirken, bomun hareket alanında hiçbir insanın veya engelin bulunmadığından emin olunmalı, operatör görüş açısının kapalı olduğu durumlarda bir işaretçi görevlendirilmelidir (Yapı İşlerinde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Bomun açılma ve kapanma manevraları sırasında, bomun uç kısmının kontrolsüzce savrulmasını önlemek adına yavaş ve kontrollü hareketler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Bomun çalışma mesafesi içerisinde bulunan yapısal unsurlar ile bom arasındaki güvenli mesafe korunmalı, ani rüzgar veya sarsıntı durumlarında bomun sabitlenmesi için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Bom hareketleri sırasında meydana gelebilecek herhangi bir çarpma veya darbe riski, çalışanların yaralanmasına neden olabileceğinden, çalışma sahası bomun dönüş yarıçapına göre geniş bir şekilde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Hatlarına Yakın Çalışma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pompası bomu ile havai elektrik hatları arasında en az 5 metre dikey ve yatay güvenlik mesafesi bırakılmalı, bu mesafenin korunamadığı durumlarda elektrik hatları enerjisiz bırakılmalıdır (Yapı İşlerinde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hatlarına yakın çalışmalarda, hatların izolasyon durumuna güvenilmemeli ve her zaman akım taşıma riski olduğu varsayılarak gerekli yalıtım veya koruma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bom hareketlerini gerçekleştirmeden önce çalışma sahası üzerindeki tüm elektrik hatlarını gözlemlemeli ve riskli bölgeleri işaretleyerek çalışma planını buna göre revize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hattına temas veya ark oluşumu durumunda, operatör kabin içerisinde kalmalı, kabinden inmeye çalışmamalı ve derhal ilgili kuruma haber vererek enerjinin kesilmesini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Hattı ve Basınçlı Beton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pompası boru hatları, basınçlı beton akışına uygun sertifikalı malzemelerden seçilmeli ve bağlantı noktaları (kelepçeler) düzenli olarak kontrol edilerek gevşemeye karşı emniyete alınmalıdır (Yapı İşlerinde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içerisinde tıkanıklık oluşması durumunda, basınç tahliye edilmeden kesinlikle kelepçeler açılmamalı veya müdahale edilmemelidir; aksi takdirde basınçlı betonun püskürmesi ciddi yaralanmalara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üzerinde bulunan güvenlik pimleri ve emniyet kilitleri, boruların birbirinden ayrılmasını önlemek için mutlaka takılmalı ve hasarlı borular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basıncı, betonun cinsine ve döküleceği yüksekliğe göre uygun seviyelerde ayarlanmalı, aşırı basınç uygulamalarından kaçınılarak sistemin zorlanması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Yetkinliği ve Yasal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pompası ve mikser operatörleri, ilgili bakanlıkça onaylı mesleki yeterlilik belgelerine sahip olmalı ve bu belgelerin güncelliği işveren tarafından düzenli olarak kontrol edilmelidir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Operatörlük yetkisi olmayan hiçbir personelin, beton pompası veya mikseri kullanmasına izin verilmemeli, işverenin bu konudaki denetim yükümlülüğü eksiksiz yerine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görev yaptıkları makinenin periyodik kontrollerinin yapıldığını ve makinenin güvenli çalışma standartlarına uygun olduğunu teyit etmeden operasyona başlamamalıdır.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mevzuatına göre operatör, yaptığı işin risklerini bilmekle ve kendisine sağlanan kişisel koruyucu donanımları (baret, eldiven, yelek) eksiksiz kullanmakla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Beton Dökümünde İskele ve Platform Stabilitesi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sırasında kullanılan çalışma platformları ve iskeleler, döküm anında oluşacak dinamik ve statik yükleri taşıyabilecek kapasitede tasarlanmalı ve kurulmalıdır. Yapı İşlerinde İş Sağlığı ve Güvenliği Yönetmeliği gereği, iskele ayaklarının taşıyıcı zemin üzerine düzgün ve sabit bir şekilde yerleştirilmesi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kurulumu, üretici talimatlarına ve statik hesaplamalara uygun olarak uzman personel tarafından yapılmalı, beton dökümü öncesinde tüm bağlantı elemanlarının sıkılığı kontrol edilmelidir. Platformlar, beton pompası hortumunun yaratacağı yanal kuvvetleri karşılayacak şekilde çapraz bağlantılarla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 çalışan personelin hareket alanını kısıtlamayacak ve beton döküm ekipmanının güvenli manevrasına olanak tanıyacak şekilde genişlik ayarları yapılmalıdır. İskele sistemlerinde kullanılan tüm yapısal elemanlar, korozyon ve deformasyona karşı düzenli olarak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 platformları, döküm süreci boyunca meydana gelebilecek titreşimlere karşı dirençli olacak şekilde ankraj noktalarıyla binaya bağlanmalıdır. Ankraj bağlantıları, beton dökümünün ağırlık merkezine göre stratejik noktalardan yapılmalı ve taşıyıcı kapasiteleri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Beton Dökümünde Yük Artışı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sırasında platform üzerine binen yük, dökümün ilerlemesiyle doğrusal olmayan bir artış gösterir ve bu durum iskele stabilitesini doğrudan etkileyen en büyük risk faktörüdür. Yapı İşlerinde İş Sağlığı ve Güvenliği Yönetmeliği uyarınca, iskele üzerindeki maksimum taşıma kapasitesi açıkça belirtilmeli ve bu değerin üzerine asla çıkılmamalıdır.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pompası hortumunun ucu, platforma aşırı yük bindirecek şekilde tek bir noktada toplanmamalı; beton dökümü geniş bir alana yayılarak yük dengeli bir şekilde dağıtılmalıdır. Yük artışı sırasında iskele üzerindeki sehim (esneme) miktarları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operatörleri ile platform üzerinde çalışan işçiler arasında sürekli iletişim kurulmalı, aşırı yüklenme belirtisi (iskeleden gelen sesler, bağlantıların gevşemesi) görüldüğünde döküm derhal durdurulmalıdır. Betonun döküm hızı, platformun taşıma kapasitesine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sırasında iskele üzerine bırakılan inşaat malzemeleri ve ekipmanlar, toplam yükü artırarak risk oluşturur; bu nedenle döküm öncesi gereksiz malzemeler platformdan uzaklaştırılmalıdır. Yük dağılımı, iskelenin her iki tarafında dengeli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Sürdürülebilir Şantiye Disiplini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düzeni, sadece bir kerelik bir temizlik faaliyeti değil, işin her aşamasında devam ettirilmesi gereken bir disiplin süreci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düzen konusunda bilinçlendirilmesi için periyodik eğitimler düzenlenmeli ve düzenin korunması, işyeri sorumluluklarının bir parçası olarak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5S yöntemi gibi sistematik düzenleme yaklaşımları, inşaat süreçlerine adapte edilerek malzeme kaybının önlenmesi ve güvenli çalışma alanlarının oluşturulması sağlanabilir.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işverenler işyerinin düzenli olmasını sağlamakla ve çalışanları bu konuda denetlemekle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Sistemlerinde Sağlamlık ve Dayanıklılık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 platformlarının sağlamlığı, kullanılan malzemenin kalitesi ve bağlantı noktalarının mukavemeti ile doğrudan ilişkilidir; 6331 sayılı İSG Kanunu kapsamında işveren, güvenli çalışma ortamı sağlamakla yükümlüdür. İskele bileşenleri, TS EN 12811 standartlarına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ayakları, beton dökümü sırasında oluşacak titreşimlerden etkilenmemesi için zemin üzerinde kaymayı önleyici pabuçlar veya sabitlenmiş taban plakaları üzerine oturtulmalıdır. Toprak zeminlerde, ayakların batmasını önlemek için geniş yayılımlı altlıklar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üzerindeki ızgara ve kalaslar, beton dökümü sırasında oluşabilecek korozyon ve nem etkisine dayanıklı olmalı, kayganlığı önleyici yüzeylere sahip olmalıdır. Hasar görmüş, çatlamış veya bükülmüş iskele elemanları derhal sistemden çıkarılmalı ve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üzerindeki korkuluk sistemleri, beton döküm ekipmanının çarpmasına karşı dirençli olacak şekilde güçlendirilmelidir. Sağlamlık testleri, dökümün her aşamasında değil, döküm öncesi periyodik kontrollerle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Beton Döküm Alanında Düşme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sırasında yüksekte çalışma riskleri artmaktadır; bu nedenle Yapı İşlerinde İş Sağlığı ve Güvenliği Yönetmeliği uyarınca toplu koruma önlemleri, kişisel koruyucu donanımlardan önce gelmelidir. Platform kenarları, en az 100 cm (1 metre) yüksekliğinde korkuluklarla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 üst tırabzan, orta tırabzan ve topuk levhasından oluşmalı, herhangi bir boşluk kalmayacak şekilde tasarlanmalıdır. Döküm sırasında hortumun korkuluklara çarpması sonucu oluşacak devrilme riskine karşı, korkuluklar ana iskele gövdesine sağlam şekilde ankrajlanmalıdır.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Platformun binaya yakın olduğu noktalarda, boşluk kalmaması için kenar kapatma sistemleri kullanılmalıdır. Eğer toplu koruma önlemlerinin yetersiz kaldığı veya imkansız olduğu durumlarda, çalışanlar emniyet kemeri ve yaşam hattı sistemlerini kullanmak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Yaşam hatları, beton dökümünden etkilenmeyecek ve döküm ekipmanıyla karışmayacak şekilde konumlandırılmalıdır. Düşme koruma ekipmanları, beton dökümü sırasında oluşabilecek kimyasal kirlenmeye karşı düzenli olarak temizlenmeli ve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Beton Dökümünde İskele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öncesi, sırası ve sonrasında yapılacak kontroller, iskele stabilitesini korumak için Yapı İşlerinde İSG Yönetmeliği ve İş Ekipmanları Yönetmeliği çerçevesinde zorunludur. Kontroller, yetkili ve ehil teknik personel (ilgili branştan mühendis/tekniker) tarafından yazılı checklist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öncesinde; iskele ayaklarının zeminle teması, çapraz bağlantıların tamlığı, ankrajların sıkılığı ve korkulukların varlığı kontrol edilmelidir. Kontrol sonuçları kayıt altına alınmalı ve eksiklikler giderilmeden döküme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Döküm sırasında, iskele üzerinde oluşabilecek titreşimler ve yük değişimleri gözlemci tarafından sürekli izlenmelidir. İskele üzerindeki herhangi bir esneme veya bağlantı gevşemesi durumunda, döküm derhal durdurularak gerekli müdahale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Döküm sonrasında, iskele üzerindeki beton kalıntıları temizlenmeli ve bir sonraki döküm için iskele tekrar kontrolden geçirilmelidir. İskele kontrol defteri, döküm tarihleri ve kontrol eden personelin imzası ile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Vibratör Kullanımı ve Islak Ortam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vibratörleri sıklıkla su ve nemli ortamda kullanılır; bu durum elektrik çarpması riskini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ıslak zeminlerde iletken ekipman kullanımı özel teknik önlemler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 sıvı temasına karşı korunmalı ve çalışma alanında su birikintisi varsa elektriksel yalıtım (yalıtkan paspas gibi)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vibratör hortumunun ve gövdesinin su ile doğrudan temas etmemesi için operatörler dikkatli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Çift İzolasyon ve Düşük Gerilim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vibratörlerde çift izolasyon (class II) özelliği, hata durumunda gövdeye elektrik kaçmasını önleyerek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yüksek riskli beton döküm alanlarında mümkünse düşük gerilimle çalışan cihazlar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üzerinde bulunan çift kare sembolü, ekipmanın güvenli yalıtım yapısına sahip olduğunu ve ilave topraklama gerektirmediğini doğrulamaktadır.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seçiminde yalıtım sınıfı yüksek, saha şartlarına uygun cihazların temin edilmesi işverenin temel sorumlulukları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Artık Akım Cihazı (RCD)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devrelerinde oluşabilecek kaçak akımlara karşı RCD (Artık Akım Cihazı) kullanımı hayati önem taşır; kaçak durumunda enerjiyi milisaniyeler içinde keser.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inşaat sahalarında kullanılan tüm taşınabilir elektrikli cihazların RCD korumalı panolara bağlanmasını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düzenli olarak test butonuna basılarak çalışırlığı kontrol edilmeli ve arızalı olduğu tespit edilen RCD cihazları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RCD kullanımı, elektrik çarpması durumunda ölümcül sonuçları engellemek için kullanılan son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Yönetimi ve Bağlantı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Vibratör kabloları inşaat sahasındaki keskin kenarlar, ağır yükler veya beton döküm ekipmanları altında ezilerek zarar görebilir.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düzenli kontrolü ve hasarlı kısımların asla bantla geçici olarak onarılmaması gerekir; hasarlı kablolar doğrudan yetkili personel tarafından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noktalarında su girişi olmaması için uygun koruma sınıflı (IP) fiş ve priz sistemleri kullanılmalı, kablolar takılma riski yaratmayacak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eklerinin yalıtımı, ortam koşullarına uygun olmalı ve açıkta ek bırakılmamalıdır.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Vibratörlerin mekanik ve elektriksel parçaları, üretici talimatları doğrultusunda yetkili teknik personel tarafından periyodik olarak bakıma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(EK-III), iş ekipmanlarının güvenli kullanımını sağlamak için düzenli periyodik kontrollerin yapılmasını ve kayıt altına alınmasını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motor yalıtımı, anahtar mekanizması ve uç kısmın durumu titizlikle denetlenerek güvenli çalışma ortamı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sonuçları raporlanmalı ve uygunsuz bulunan ekipmanlar onarılana kadar kullanıma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Basıncı ve Patlama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sırasında taze betonun kalıp yüzeyine uyguladığı hidrostatik basınç, kalıbın yapısal sınırlarını aşarsa ani patlama (formwork failure) riski doğurur. Bu durum, özellikle yüksek perdelerde ve kolonlarda ciddi yaralanmalara yol açabilen kontrolsüz bir tehlike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kalıp sistemleri dökülecek betonun ağırlığını ve basıncını karşılayacak şekilde tasarlanmalı ve üretilmelidir. Tasarım aşamasında, betonun akışkanlığı ve vibrasyonun yarattığı ek yükler mutlaka hesaba katılmalıdır.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basıncını etkileyen en kritik faktör betonun döküm hızı ve betonun priz alma süresidir; hızlı döküm, betonun henüz sertleşmeden kalıba aşırı basınç uygulamasına neden olur. Basınç yönetimi, kalıbın patlamasını önlemek için temel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sistemlerinde kullanılan bağlantı elemanlarının, saplama ve gijonların mukavemeti, üreticinin belirttiği sınır değerlere uygun olmalıdır; standart dışı veya paslanmış ekipman kullanımı, basınç altında ani kopmalara ve yapısal göçmelere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Döküm Hızı ve Basınç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 hızı, kalıba etki eden basıncın en önemli belirleyicisidir; döküm hızının artırılması, hidrostatik basıncın çok daha hızlı yükselmesine ve kalıp sisteminin zorlanmasına neden olur. Betonun priz alma süresi uzadıkça, kalıp üzerindeki basınç etkisi de artmaya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ile döküm yaparken, betonun kalıp içine serbest düşüş yapması engellenmeli ve döküm hızı, kalıp sisteminin mukavemet kapasitesine göre sınırlandırılmalıdır. Pompa operatörü ile kalıp başında bekleyen gözlemci arasındaki iletişim, basınç artışını kontrol altında tutmak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ve hava koşulları betonun priz süresini doğrudan etkiler; soğuk havalarda beton daha geç sertleştiği için basınç etkisi daha uzun süre kalıp üzerinde kalır. Bu durumlarda döküm hızının düşürülmesi ve kalıp üzerindeki basıncın kademeli olarak yönetilmesi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çalışma yöntemlerini risk değerlendirmesine uygun belirlemekle yükümlüdür. Döküm hızı protokolü, risk değerlendirmesi dökümanına eklenmeli ve tüm saha ekibi bu konuda bilgilendirilmelidir.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İzin Sistemi ve Risk Değerlendirmesi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izin sistemi, 6331 sayılı İş Sağlığı ve Güvenliği Kanunu kapsamında belirlenen risklerin sahada kontrol altına alınması amacıyla uygulanan sistematik bir onay mekanizmasıdır; bu sistem, tehlikeli işlerde risk değerlendirmesi ile doğrudan bağlantılıdır.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belirlenen tehlikeler, izin formlarında somut önlemlere dönüştürülür ve riskler minimize edilmeden çalışmaya başlanması kesinlikle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her işin kendine has tehlikelerinin önceden analiz edilmesini sağlayarak, işyerinde meydana gelebilecek kazaları önleyici bir bariyer görevi görür ve sorumluluk zincirini netleştirir.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sayesinde, riskli alanlarda yapılacak çalışmaların yetkili personel tarafından denetlenmesi ve güvenlik kriterlerinin karşılandığının yazılı olarak teyit edilmesi hukuki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ve Şaryo Sistemlerinin Yeterliliği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destek sistemleri (şaryolar, payandalar, iskeleler), kalıp üzerindeki beton basıncını zemine veya ana yapıya güvenli şekilde aktarmalıdır. Desteklerin yatay ve düşey yükleri karşılayacak kapasitede olması ve birbirleriyle rijit bir şekilde bağlanması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noktalarında kullanılan kilit mekanizmaları, somunlar ve tijler düzenli olarak kontrol edilmelidir; eksik bir bağlantı elemanı, tüm destek sisteminin zincirleme olarak çökmesine (domino etkisi) neden olabilir. Desteklerin zemin ile teması, yükün yayılmasını sağlayacak altlıklar (pabuçlar) ile güvence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kalıp ve iskele sistemlerinin periyodik olarak yetkili kişilerce kontrol edilmesini zorunlu kılar. Destek sistemi kurulduktan sonra, beton dökümüne başlamadan önce son kontroller yapılarak yazılı onay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desteklerinin, betonun vibrasyon işlemi sırasında oluşacak dinamik kuvvetlere karşı da dirençli olması gerekir. Desteklerin sarsıntılardan etkilenmemesi için çapraz bağlantıların eksiksiz olması ve her bağlantının sıkılığının kontrol edilmesi, patlama riskini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Döküm Esnasında İzleme ve Gözetim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devam ederken, kalıp yüzeyinde ve destek sistemlerinde meydana gelebilecek en ufak bir deformasyon veya esneme, patlamanın habercisi olabilir. Bu nedenle döküm süresince kalıp başında mutlaka bir gözlemci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Gözlemci, kalıbın dikliğini, bağlantı elemanlarının durumunu ve vibrasyonun etkilerini sürekli takip etmelidir. Herhangi bir olağan dışı ses, bağlantı noktalarından gelen gıcırtı veya kalıp yüzeyinde gözle görülür bir esneme tespit edildiğinde, döküm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döküm güvenliğinin temelidir; gözlemci ile pompa operatörü arasında kesintisiz bir haberleşme hattı kurulmalıdır. Acil durum protokolleri, patlama riski anında tahliye yollarını ve dökümün durdurulma prosedürlerini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işyerinde risk değerlendirmesi ile belirlenen tehlikeli durumlarda çalışma derhal durdurulmalı ve gerekli güvenlik önlemleri alınmadan işe devam edilmemelidir. İzleme faaliyeti, sadece bir kontrol değil, aynı zamanda çalışanların hayatını koruyan bir emniyet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Kalıp Boşaltma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boşaltma, betonun yeterli dayanıma ulaştığından emin olunmadan yapılmamalıdır; erken boşaltma, yapısal elemanların çökmesine ve çalışanların yaralanmasına neden olabilir. Betonun prizini tamamlaması için gereken süre, laboratuvar testleri ile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Boşaltma işlemi sırasında, kalıbın aniden boşalmasını engellemek için parça parça söküm yapılmalı ve desteklerin kademeli olarak gevşetilmesi sağlanmalıdır. Söküm sırasında, kalıp parçalarının kontrolsüz bir şekilde düşmesini önlemek için uygun kaldırma ekipmanları ve halatlar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yapan çalışanlar, kişisel koruyucu donanımlarını (baret, eldiven, koruyucu ayakkabı) tam olarak kullanmalı ve çalışma alanında yetkisiz kişilerin bulunmaması sağlanmalıdır. Söküm alanı, düşen parçalara karşı güvenlik şeridi ile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söküm çalışmaları sırasında çalışanların güvenli bir çalışma platformunda durması sağlanmalıdır. Söküm işlemi bittikten sonra, kalıp parçaları temizlenmeli, paslanmış veya deforme olmuş olanlar hizmetten çekilerek bir sonraki kullanım için güvenli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Kür İşlemi ve Güvenli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sonrası kürleme süreci, betonun mukavemet kazanması için kritik bir aşamadır; bu süreçte kullanılan kimyasalların Yapı İşlerinde İş Sağlığı ve Güvenliği Yönetmeliği kapsamında ele alınması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Kürleme sırasında beton yüzeyine uygulanan kimyasallar, çalışma ortamında tehlike oluşturabilir; bu nedenle işlem sırasında ortamda sadece yetkili personelin bulunması ve alan girişlerinin kısıtlanması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beton döküm alanında risk değerlendirmesi yaparak, kürleme işlemi sırasında oluşabilecek kimyasal maruziyetleri önleyici teknik tedbirleri belirlemeli ve bu tedbirleri yazılı çalışma talimatlarına yansıtmalıdır.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kürleme alanları, iş kazalarını önlemek adına net bir şekilde işaretlenmeli ve uygun uyarı levhaları ile çevrilerek yetkisiz kişilerin alana girmesi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Kür Kimyasalları ve Güvenli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Kür kimyasalları, Kimyasal Maddelerle Çalışmalarda Sağlık ve Güvenlik Önlemleri Hakkında Yönetmelik çerçevesinde depolanmalıdır; maddelerin Güvenlik Bilgi Formları mutlaka okunmalı ve sahada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 doğrudan güneş ışığından uzak, serin ve havalandırılan alanlarda, sızdırmaz ikincil koruma havuzları içerisinde depolanmalıdır; dökülme durumunda müdahale kiti her zaman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kapları üzerinde mutlaka Türkçe etiketler bulunmalı; tehlike sınıfları, içerik bilgileri ve son kullanma tarihleri gibi temel veriler personelin görebileceği şekilde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Kimyasalların depolandığı alanlarda yanıcı veya patlayıcı madde bulundurulmamalı; alanın düzeni, 5S kuralları çerçevesinde sürekli olarak kontrol edilerek olası bir kazanın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Seçimi ve Kullanım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Kürleme işleminde kullanılan kimyasallara karşı, Kişisel Koruyucu Donanımların İşyerlerinde Kullanılması Hakkında Yönetmelik gereğince uygun eldiven, gözlük ve koruyucu kıyafetlerin kullanılması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dirençli eldivenler, işlemin türüne göre seçilmeli; yıpranmış veya delinmiş eldivenler derhal değiştirilmelidir; eldivenlerin kimyasal sızdırmazlık özelliği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koruması için kimyasal sıçramalara karşı tam korumalı gözlük veya yüz siperliği kullanılmalı; sıçrama riski olan durumlarda yüz siperliği, tek başına gözlükten daha güvenli bir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sistemi korunması için, kimyasalın buharlaşma riskine karşı ortamdaki maruziyet sınırlarına uygun maske ve filtreler tercih edilmeli; bu ekipmanlar çalışanın yüz yapısına uygun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Cilt Teması ve İlk Yardım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Kür kimyasalları ile cilt teması durumunda, İşyeri Bina ve Eklentilerinde Alınacak Sağlık ve Güvenlik Önlemlerine İlişkin Yönetmelik uyarınca acil duş ve göz yıkama ünitelerine erişim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Temas anında, etkilenen bölge bol su ile en az 15 dakika yıkanmalı; giysilere bulaşan kimyasal varsa, giysiler derhal çıkarılarak tıbbi yardım sürecine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çantasında temel ilk yardım malzemeleri hazır bulundurulmalı; kimyasal yanıkta nötralize edici madde UYGULANMAZ, tek doğru yaklaşım bol su ile yıkamadır. Çalışanlara bu konuda pratik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Ciltte tahriş, kızarıklık veya yanma hissi gibi belirtiler görüldüğünde, çalışan derhal işi durdurmalı ve işyeri hekimine başvurarak gerekli tıbbi kontrolleri yaptırmalıdır.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ve Ortam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veya yarı kapalı alanlarda yapılan kürleme işlemlerinde, kimyasal buharların birikmesini önlemek için yeterli mekanik havalandırma sistemleri kurulmalı ve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kimyasalın yoğunluğuna ve alanın hacmine göre tasarlanmalı; hava akış yönü, çalışanların bulunduğu bölgeden uzaklaşacak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kimyasal buhar seviyeleri, periyodik olarak ölçülmeli ve Kimyasal Maddelerle Çalışmalarda Sağlık ve Güvenlik Önlemleri Hakkında Yönetmelik'te belirtilen sınır değerler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sisteminde yaşanabilecek bir arıza veya duraksama durumunda, çalışma derhal durdurulmalı ve ortam tamamen havalandırılmadan güvenli çalışma koşulları sağlanmamalıdır.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Tasarımı ve Statik Hesaplar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 betonun ağırlığı ve çalışma yüklerini taşıyacak şekilde tasarlanmalıdır. Yapı İşlerinde İSG Yönetmeliği gereği, tüm kalıpların statik hesapları projeye uygun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düşey ve yatay yükler (beton basıncı, işçi yükü) dikkate alınmalıdır. Hesaplamalar, yapının stabilitesini bozmayacak şekilde mühendislik normlarına göre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hesaplamalarda kullanılan yazılım ve yöntemler, güncel standartlara uygun olmalıdır. Proje dışı uygulamalar, kalıbın çökmesine ve ciddi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tasarımında malzeme yorulması ve deformasyon payları mutlaka hesaba katılmalıdır. Tasarımın doğruluğu, saha uygulamasına geçilmeden önce teknik personel tarafından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Dayanımı ve Malzeme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malzemeleri (ahşap, çelik, alüminyum), öngörülen yükü güvenli şekilde taşıyabilecek kapasitede olmalıdır. Malzeme seçimi, Yapı İşlerinde İSG Yönetmeliği çerçevesinde belirlenen teknik standartlara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taşıyıcı elemanlar (dikmeler, payandalar, kuşaklar) hasarsız ve temiz olmalıdır. Paslanmış, çatlak veya deforme olmuş parçalar sistemin taşıma kapasitesini düşürerek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Birleşim noktaları ve bağlantı elemanları (kilitler, vidalar, somunlar), sistemin statik bütünlüğünü sağlayacak şekilde sıkılmalıdır. Bağlantı ekipmanlarının sertifikalı ve uygun sınıfta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sisteminin toplam yük dayanımı, beton dökümü sırasındaki dinamik etkiler de göz önünde bulundurularak hesaplanmalıdır. Malzeme seçimi, betonun priz alma süreci ve ısıl genleşme paylarını içermelidir.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İşler ve Kapalı Alanlarda Güvenlik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 ve kapalı alan çalışmaları, Yapı İşlerinde İş Sağlığı ve Güvenliği Yönetmeliği uyarınca özel izin gerektiren yüksek riskli faaliyetler olarak sınıflandırılır ve sıkı denetime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oksijen seviyesi, zehirli gaz ölçümleri ve havalandırma kontrolleri yapılmadan kesinlikle giriş yapılmamalı, çalışma süresince dışarıda bir gözlemci personel mutlaka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işlerde ise yangın riski taşıyan malzemelerin çalışma alanından uzaklaştırılması, kıvılcım tutucu perdelerin kullanımı ve yangın söndürme ekipmanlarının anında müdahale için erişilebilir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çalışmalarda kullanılacak tüm elektrikli ekipmanların uygunluğu, kablo yalıtımları ve topraklama kontrolleri, iş güvenliği uzmanı veya yetkili teknik personel tarafından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Mühendislik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işleri, projenin teknik gerekliliklerini sağlayan yetkili bir inşaat mühendisi tarafından tasarlanmalıdır. 6331 sayılı İş Sağlığı ve Güvenliği Kanunu uyarınca, teknik süreçlerin uzman kontrolünde yürütülmesi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hesaplarında, beton döküm hızı ve döküm yöntemi (pompa, kova) dikkate alınarak yanal basınçlar belirlenmelidir. Hatalı hesaplamalar, kalıbın patlamasına veya yerinden oynamasına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Projede belirtilen donatı ve kalıp detayları arasında uyum sağlanmalıdır. Teknik çizimlerde yer almayan hiçbir ekleme veya değişiklik, mühendis onayı olmaksızın sahada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süreci, sadece kurulumu değil, aynı zamanda kalıbın sökülme aşamasındaki güvenlik önlemlerini de kapsamalıdır. Söküm süreci, yapının taşıyıcı kapasitesine ulaştığı teyit edildikten sonra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Onay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kurulumu tamamlandıktan sonra, beton dökümüne başlanmadan önce yetkili teknik personel tarafından kapsamlı bir inceleme yapılmalıdır. Bu kontrol, form üzerindeki bir onay tutanağı ile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sırasında, kalıbın düşeyliği, terazisi ve bağlantıların sağlamlığı kontrol edilmelidir. Yapı İşlerinde İSG Yönetmeliği gereği, güvensiz olduğu tespit edilen hiçbir kalıp sistemine döküm izni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süreçlerinde, çalışanların güvenli geçiş yolları ve çalışma platformları da değerlendirilmelidir. Kalıbın kendisi kadar, kurulumu yapan personelin iskele ve korkuluk güvenliği de denetim kapsamındadır.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sırasında yaşanabilecek herhangi bir aksaklık durumunda, süreci durdurma yetkisi olan bir saha sorumlusu görevlendirilmelidir. Gözlemci, kalıptaki deformasyonları anlık takip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Faktörü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sistemlerinde güvenlik faktörü, öngörülen maksimum yükün üzerinde bir dayanım payı bırakılmasını sağlar. Bu faktör, olası hesaplama hatalarını ve beklenmedik dış etkenleri kompanse etmek için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kalıp çökme risklerini minimize etmek amacıyla periyodik olarak güncellenmelidir. Tehlikelerin tanımlanması, çalışma ortamındaki çevresel faktörler (rüzgar, zemin yapısı) dikkate alınarak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planlarında, kalıp sistemiyle ilgili yaşanabilecek kazalara karşı tahliye ve müdahale yöntemleri belirlenmelidir. Çalışanlar, kalıp çökmesi belirtileri (çatırdama, esneme)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faktörünün sağlanamadığı veya riskin yüksek olduğu durumlarda, sistem güçlendirilmeli veya alternatif destekleyiciler kullanılmalıdır. İSG mevzuatı, riskin kabul edilebilir düzeye indirilmesini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Kurulumu ve Destek Sistemlerinde Temel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işlerinde güvenli bir çalışma ortamı sağlamak için Yapı İşlerinde İş Sağlığı ve Güvenliği Yönetmeliği gereği montaj planı, statik hesaplamalara uygun olarak uzman personel tarafından hazırlanmalıdır. Planlamada kalıbın taşıyacağı beton ağırlığı ve çalışma yükleri dikkate alınmalı, kurulum sırasında toplu koruma tedbirleri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kurulumu öncesinde zeminin taşıyıcı kapasitesi kontrol edilmeli, yumuşak zeminlerde dikmelerin batmasını önlemek için uygun taban plakaları veya yastıklar kullanılmalıdır. Zemin stabilizasyonu sağlanmadan kalıp sisteminin kurulması, yapısal çökme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 betonun dökümü sırasında oluşacak dinamik kuvvetlere ve titreşimlere karşı dayanıklı olacak şekilde tasarlanmalıdır. Montaj sırasında tüm parçaların birbirine uygunluğu kontrol edilmeli, hasarlı veya korozyona uğramış ekipmanlar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aşamasında çalışanların düşme riskine karşı kenar koruma sistemleri ve yaşam hatları aktif olarak kullanılmalıdır. Yüksekte yapılan kalıp işlerinde çalışanların emniyet kemeri kullanımı zorunlu olup, çalışma platformları güvenli erişim sağlayacak şekilde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Dikme ve Destek Sistemlerinin Kurulum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Dikme ve destek sistemleri, kalıp yükünü zemine aktaran temel unsurlardır ve kurulumları mutlaka üretici talimatlarına veya onaylı projelere göre yapılmalıdır. Dikmelerin düşeyliği, lazerli ölçüm aletleri veya şakül yardımıyla hassas bir şekilde kontrol edilmeli, sapmalar tasarım sınırlarını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sistemlerinde kullanılan teleskopik veya modüler dikmelerin kilit mekanizmaları, yük altında açılmayacak şekilde sabitlenmeli ve emniyet pimleri tam olarak yerine oturtulmalıdır. Pimlerin eksik veya hatalı takılması, ani çökme riskini doğuran en temel teknik hatalardan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Dikmelerin birbirine bağlanması (çapraz bağlantılar), sistemin burkulma direncini artırmak için zorunludur. Yapı İşlerinde İş Sağlığı ve Güvenliği Yönetmeliği uyarınca, destek sisteminin boyuna ve enine rijitliğini sağlayacak yatay ve çapraz bağlantılar projedeki aralıklara uygun olarak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sisteminin üzerine binen yükler aşılmamalıdır; beton dökümü sırasında pompaların veya betonun yığılması sonucu oluşan yerel aşırı yüklemelerden kaçınılmalıdır. Yük dağılımı, sistemin her noktasında dengeli olacak şekilde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Sistemlerinde Stabilite ve Devrilme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sistemlerinin stabiliteyi koruması, beton dökümü sırasında oluşabilecek yanal kuvvetlere karşı dayanıklı olmalarına bağlıdır. Özellikle rüzgar yükü, kalıp sökümü veya montajı sırasında kalıbın devrilmesine neden olabileceğinden, açık alanlarda ankraj sistemleri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Stabiliteyi artırmak için kullanılan payandalar ve destek ayakları, kalıbın devrilmesini engelleyecek açılarda sabitlenmelidir. Payanda noktalarının zemine olan bağlantıları, çekme ve basma kuvvetlerini karşılayacak mukavemette olmalı, beton dökümü öncesi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sisteminin kurulduğu alan çevresinde, devrilme tehlikesine karşı güvenli bölge oluşturulmalı ve yetkisiz kişilerin girişleri engellenmelidir. Beton dökümü esnasında kalıp üzerinde veya hemen yakınında bulunan çalışanlar için acil kaçış yolları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montajı sırasında parça geçişleri veya yüksekte çalışma durumlarında, yapısal stabiliteyi bozabilecek sarsıntılardan kaçınılmalıdır. 6331 sayılı İş Sağlığı ve Güvenliği Kanunu kapsamında, işveren tüm bu stabilite önlemlerinin uygulanmasını denetlemekle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Bağlantı Elemanları ve Güvenli Montaj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sistemini oluşturan panellerin, bağlantı elemanları (kurt ağzı, pim, kama, cıvata) ile birbirine kenetlenmesi, sistem bütünlüğünün en kritik noktasıdır. Bağlantı elemanları, üreticinin belirlediği tork değerlerinde sıkılmalı ve gevşeme ihtimaline karşı düzenli kontroller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Korozyona uğramış, dişleri sıyırmış veya deforme olmuş bağlantı elemanları kesinlikle kullanılmamalı, bu tür parçalar derhal hurdaya ayrılmalıdır. Bağlantı noktalarında kullanılan somun ve cıvataların standartlara uygunluğu, Yapı İşlerinde İş Sağlığı ve Güvenliği Yönetmeliği kriterlerine göre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sırasında bağlantı elemanlarının eksiksiz takılması esastır; bir panelin eksik bağlantı ile bırakılması, beton dökümünde kalıp patlamasına ve ciddi yaralanmalara yol açabilir. Bağlantıların tamamlandığı, görsel denetimlerle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elemanlarının montajı sırasında çalışanların el yaralanmalarını önlemek için uygun eldiven kullanımı sağlanmalıdır. Montaj aletlerinin (anahtar, çekiç vb.) yüksekten düşmesini engellemek için alet emniyet ipleri veya uygun saklama çantaları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İşlerinde Periyodik Kontrol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 beton dökümü öncesinde, esnasında ve sonrasında uzman bir teknik personel tarafından kontrol edilmelidir. Kontrollerde dikmelerin düşeyliği, bağlantıların tamlığı, çapraz bağlantıların varlığı ve zemin stabilitesi özel olarak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sonuçları yazılı bir rapor veya checklist ile kayıt altına alınmalıdır. Yapı İşlerinde İş Sağlığı ve Güvenliği Yönetmeliği uyarınca, bu denetimler projenin her aşamasında süreklilik arz etmeli ve uygunsuzluklar giderilmeden döküm işlemine onay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dökümü sırasında kalıpta oluşabilecek herhangi bir esneme veya deformasyon, anında izlenmeli ve bir anormallik tespit edildiğinde döküm işlemi derhal durdurulmalıdır. Döküm sonrası kalıp sökümü de aynı titizlikle, kontrollü bir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kalıp sistemlerinin güvenliğinden sorumlu bir gözlemciyi döküm süresince görevlendirmelidir. Bu gözlemci, sistemde meydana gelebilecek olası bir arızayı önceden fark ederek çalışanları tahliye edebilecek yetkiye ve donanıma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Sökümünde Düşme ve Çarpma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sökümü, yapı işlerinde en sık kaza yaşanan aşamalardan biridir; betonun kürlenmesi tamamlanmadan yapılan söküm işlemleri ani göçmelere ve çalışanların kontrolsüz düşmesine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hükümleri gereğince, kalıp sökümüne başlamadan önce betonun dayanımı kontrol edilmeli ve yapısal bütünlüğün korunduğundan emin olunmalıdır; aksi halde yapı elemanları çökebilir.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sırasında yukarıdan düşen kalıp parçaları, ahşap keresteler veya bağlantı elemanları, çalışma alanındaki personelin yaralanmasına veya ciddi çarpmalara yol açabilecek en büyük risk faktörleridir.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söküm yapılan bölgenin alt kısımlarında bulunması yasaklanmalı ve düşme riski olan bölgeler fiziksel bariyerlerle kapatılarak çevre güvenliği öncelikli olarak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Kalıp Sökümü İçin Sıralı Çalışma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söküm işlemleri, betonun dökülme sırasının tam tersi bir sıra ile gerçekleştirilmeli ve bu süreçte kalıpların dengesiz bir şekilde sökülerek devrilmesi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işlemi sırasında kalıp parçaları tek tek değil, mümkünse mekanik ekipmanlar veya halat sistemleri kullanılarak kontrollü bir şekilde aşağı indirilmelidir; parçaların serbest bırakılması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uyarınca, kalıpların sökümü sırasında oluşan boşluklar derhal kapatılmalı veya etrafı korkuluklarla çevrilerek çalışanların bu açıklıklara düşmesi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söküm yöntemini belirlerken kalıbın ağırlığını, yüksekliğini ve kullanılan bağlantı elemanlarının türünü göz önünde bulundurarak bir çalışma planı hazırlamakla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Öncesi Kontrol ve Ekipman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izni verilmeden önce yapılacak ön kontroller, Yapı İşlerinde İş Sağlığı ve Güvenliği Yönetmeliği gereği işin güvenli bir şekilde yürütülmesi için atılması gereken en temel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kontrollerinin yapılıp yapılmadığı, hasarlı parça bulunup bulunmadığı ve operatörlerin yetkinlik belgelerinin tam olup olmadığı sahada bizzat denetlenerek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sahasının genel durumu, çalışma alanındaki geçiş yolları ve çevredeki diğer ekiplerin faaliyetleri gibi dış etkenler, riskleri artırmayacak şekilde planlanmalı ve gerekli uyarı levhaları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kullanımı sırasında üretici talimatlarına sadık kalınmalı ve hiçbir güvenlik mekanizması (sensör, switch, korkuluk) devre dışı bırakılmadan çalışma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Çalışmada Düşme Koruma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sökümü yüksekte yapılan bir çalışma olduğu için 6331 sayılı İş Sağlığı ve Güvenliği Kanunu kapsamında toplu koruma önlemleri, kişisel koruyucu önlemlerden öncelikli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alanının kenarlarına en az bir metre yüksekliğinde, ara korkuluklu ve topuk levhalı standart korkuluklar yerleştirilmeli; bu sistemler söküm aşamasında güvenli bir çalışma platformu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kurulamadığı durumlarda, çalışanların emniyet kemeri ve yaşam hattı sistemlerini kullanmaları zorunludur; kemerlerin bağlantı noktaları yapıya sağlam bir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platformlarının genişliği, çalışanların hareket kabiliyetini kısıtlamayacak ve yüklerin güvenli taşınmasına izin verecek şekilde tasarlanmalı, platform zemininde kayma veya takılma riski olmamalıdır.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Söküm Alanı Yönetimi ve Çevre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alanı, yetkisiz kişilerin girişini engellemek amacıyla ikaz şeritleri, tabelalar ve bariyerler ile sınırlandırılmalı; çalışma süresince alanın güvenliği sürekli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sökümünün yapıldığı bölgenin altındaki sahanın, malzeme düşme riskine karşı tamamen boşaltılması ve bu bölgeye girişlerin yasaklanması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yetkilendirdiği kişi, söküm sahasında çalışanların ve sahadaki diğer personelin koordinasyonunu sağlayarak, çarpışma risklerini ve kontrolsüz malzeme akışını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Sökülen malzemeler, çalışma alanında yığılmayıp düzenli bir şekilde istiflenmeli veya sahadan uzaklaştırılmalı; bu sayede geçiş yollarında takılma veya çarpma riskleri ortadan kaldırılmalıdır.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İşlerinde Kişisel Koruyucu Donanım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sökümü sırasında çalışanlar, Kişisel Koruyucu Donanımların İşyerlerinde Kullanılması Hakkında Yönetmelik gereği baret, çelik burunlu ayakkabı ve eldiven kullanmak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kullandığı baretler, yukarıdan düşebilecek nesnelere karşı koruma sağlamalı ve çene altı kayışları ile sabitlenerek sarsıntıda düşmesi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ahşap kalıpların kıymık batmalarına ve metal bağlantı elemanlarının keskin kenarlarına karşı koruma sağlayacak dayanıklılıkta yapılmalı; eldivenler işin gereğine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KKD'leri çalışanlara ücretsiz sağlamakla, kullanımlarını denetlemekle ve donanımların hasar görmesi durumunda derhal yenisiyle değiştirmekle yükümlüdür; KKD kullanımı bir tercih değil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Tünel ve Tırmanma Kalıplarının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kalıp sistemleri, yapıların monolitik dökümünü sağlayan çelik kalıplardır; bu sistemlerin kurulumunda Yapı İşlerinde İş Sağlığı ve Güvenliği Yönetmeliği gereği yüksekte çalışma risklerine karşı toplu koruma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Tırmanma kalıplar, yüksek katlı yapılarda kalıbın yukarıya güvenli taşınmasını sağlar; bu sistemlerde kalıbın yapıya ankrajı, statik yükleri taşıyabilecek şekilde mühendislik hesaplarına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kalıp sistemlerinin kurulum aşamasında, çalışanların düşmesini engelleyecek korkuluklar ve çalışma platformları eksiksiz olmalıdır; çalışma platformlarının genişliği güvenli geçişe ve malzeme istifine imkan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sistemlerinin montajı sırasında, üreticinin kullanım kılavuzunda belirttiği teknik şartlara tam uyum sağlanmalı ve montaj elemanları (pimli bağlantılar, kilit mekanizmaları)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İşlerinde Ağır Eleman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ve tırmanma kalıpları, büyük ve ağır metal panellerden oluşur; bu ağır elemanların manuel olarak taşınması yasaktır ve iş kazalarını önlemek adına mutlaka uygun kaldırma ekipmanları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kalıp panellerinin taşınması sırasında, panelin ağırlık merkezinin doğru belirlenmesi devrilme riskini azaltır; kaldırma operasyonlarında sapan ve mapa gibi donanımların taşıma kapasiteleri, yükün ağırlığından fazla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ağır elemanların altında kalma riskine karşı, kaldırma alanları güvenlik şeridi ile çevrilmeli ve operasyon süresince sadece görevli personelin girişine izin verilmelidir; vinç operatörü ve sapan operatörü iletişimde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kalıp elemanları depolanırken, devrilmeyecek şekilde sabitlenmeli veya yatay pozisyonda muhafaza edilmelidir; depolama alanları zemin mukavemeti dikkate alınarak seçilmeli ve düzenli olarak temiz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Sistemlerinde Güvenli Kaldırma Operasyonları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Kalıpların vinç ile taşınması sırasında, kaldırma kancalarının kilitli olması ve yükün dengeli asılması, Yapı İşlerinde İş Sağlığı ve Güvenliği Yönetmeliği uyarınca zorunludur; ani duruş ve kalkışlar yükün savrulmasına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Rüzgarlı hava koşullarında, geniş yüzey alanına sahip tünel kalıp panelleri yelken etkisi oluşturarak kontrolsüz hareket edebilir; rüzgar hızı üreticinin belirlediği sınır değerleri aştığında kaldırma işlemleri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operasyonlarında kullanılan çelik halat, sapan ve kilit gibi aksesuarların günlük kontrolleri, operasyon öncesinde mutlaka yapılmalı ve sertifikasız donanımlar kullanılmamalıdır; aşınmış veya deforme olmuş ekipmanlar hizmetten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havada asılı kaldığı süre boyunca, altında kesinlikle personel bulunmamalı ve yükün yönlendirilmesi için uygun uzunlukta kılavuz halatlar kullanılmalıdır; bu uygulama, personelin yüke olan mesafesini koruyarak güvenliğini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Sistemlerinde Geçici Stabilite ve Destekleme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sistemlerinin döküm esnasında ve beton kürlenene kadar geçici stabilitesinin sağlanması, yapısal çökme risklerini önlemek için kritik önemdedir; destek ayakları, payandalar ve gergiler, statik projeye uygun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kalıp sistemlerinde kullanılan payandaların zeminle teması, yükü dağıtacak şekilde geniş taban plakalarıyla desteklenmelidir; zemin zayıf ise, yük aktarımı için mutlaka beton veya çelik altlıklar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sistemlerinin beton dökümü sırasında basıncına karşı direnç göstermesi beklenir; bu nedenle, bağlantı noktalarındaki somun ve saplamaların sıkılığı, döküm öncesinde yetkili bir teknik personel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sistemlerinde herhangi bir kayma veya deformasyon gözlemlendiğinde, döküm işlemi derhal durdurulmalı ve gerekli takviyeler yapılmadan işe devam edilmemelidir; 6331 sayılı Kanun uyarınca, işveren güvenli çalışma ortamını tesis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Montajında Yetki ve Eğitim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ve tırmanma kalıp sistemleri gibi özel ekipmanların kurulumu, sökümü ve bakımı, yalnızca bu konuda özel eğitim almış ve yetkilendirilmiş personel tarafından gerçekleştirilebilir; eğitimsiz personelin bu süreçlere müdahalesi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işlerinde çalışan personelin Yapı İşlerinde İş Sağlığı ve Güvenliği Yönetmeliği kapsamında yüksekte çalışma, ağır yük taşıma ve ekipman kullanımı konularında sertifikalandırılmış olması gerekmektedir; eğitim kayıtları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kalıp sistemlerinin kurulum ve söküm aşamalarında, işin niteliğine uygun teknik personeli sahada görevlendirmeli ve yapılan işin denetimini sürekli kılmalıdır; yetkisiz kişilerin çalışma sahasına girişi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görev tanımları netleştirilmeli ve her çalışan, yaptığı işin riskleri ve kullanması gereken güvenlik ekipmanları hakkında bilgilendirilmelidir; acil durum prosedürleri ve güvenli çalışma yöntemleri düzenli aralıklarla hatırlatılmalıdır.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Kalıp Malzemelerinin Depolanması ve Taşınması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kalıp malzemeleri çalışma alanında gelişigüzel değil, belirlenmiş güvenli depolama sahalarında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taşınması sırasında, devrilme veya kayma riskine karşı uygun mekanik taşıma araçları veya yöntemleri tercih edilmeli, manuel taşıma son çare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elemanları, çalışma platformlarına veya iskele üzerine aşırı yük bindirecek şekilde yığılmamalı, statik hesaplamalar göz önünde bulundurularak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acil çıkış yollarını ve yangın söndürme ekipmanlarına erişimi engellemeyecek şekilde planlanmalı, saha düzeni sürekli kontrol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İstifleme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malzemelerinin istiflenmesinde taban alanı geniş tutulmalı ve ağırlık merkezinin aşağıda kalmasına dikkat edilerek devrilme riski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 yüksekliği, kullanılan malzemenin türüne ve sahanın zemin dayanıklılığına göre sınırlandırılmalı, aşırı yüksek istiflerden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ebatlardaki kalıp parçaları, düzensiz yığılmayı önlemek için ayrı kategorilerde istiflenmeli ve gerekiyorsa destekleyici dikmelerle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İstiflerin çevresinde çalışanların geçişine izin veren yeterli açıklık bırakılmalı ve istiflerin üzerine tırmanılması kesinlikle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Aşama Bazlı İşletim ve Sürekli Denetim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işleri aşama bazlı ilerlediği için, her yeni aşamada risk değerlendirmesi güncellenmeli ve çalışma izni süreci, işin değişen doğasına göre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denetim mekanizması kapsamında, iş güvenliği uzmanları ve saha şefleri, belirlenen güvenlik önlemlerinin sahada tavizsiz uygulandığını doğrulamakla ve gerekli düzeltmeleri anında yapmakla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Beklenmedik bir tehlike veya hava koşullarında değişim meydana geldiğinde, çalışma derhal durdurulmalı, riskler tekrar değerlendirilmeli ve güvenli ortam sağlandıktan sonra izin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işin yürütülmesi sırasında karşılaştıkları her türlü ramak kala olayı bildirmeleri teşvik edilmeli, bu bildirimler yeni önlemler geliştirilmesi için bir veri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Çivili ve Keskin Uçlu Malzemelerle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çivili veya keskin uçlu kalıp malzemeleri söküldüğünde çiviler hemen sökülmeli veya uçları bükülerek düzeltilmelidir.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Keskin uçlu metal parçalar ve tel uçları, çalışanların yaralanmasını önlemek için koruyucu kapaklarla kapatılmalı veya güvenli bir alana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malzemelerin taşınması sırasında eldiven kullanımı zorunludur ve keskin kenarların vücuda temas etmemesi için uygun tutuş teknikleri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halindeki çivili tahtalar, çalışma sahasından uzaklaştırılmalı ve tehlikeli atık sınıfında değerlendirilerek güvenli bir şekilde imha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Taşıma ve Kaldırma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ağır kalıp malzemeleri taşınırken belin değil, bacak kaslarının gücünden faydalanan doğru kaldırma teknikleri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taşınırken yük vücuda yakın tutulmalı, vücut döndürülmeden ayaklar hareket ettirilerek yön değişimi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başına taşınamayacak ağırlıktaki malzemeler için ekip çalışması yapılmalı veya mekanik kaldırma araçlarından destek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fiziksel kapasitelerini aşan yüklerin taşınması engellenmeli ve mola süreleri ergonomik riskleri azaltacak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Düzeni ve Tertip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işyeri düzeninin sağlanması işverenin temel sorumluluğudur ve bu süreç tüm çalışanların katılımıyla sürdürülmelidir.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yolları, atıklardan ve gereksiz malzemelerden arındırılarak güvenli geçişe uygun hale getirilmeli, takılıp düşmelere karşı zemin kontrolü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sökümü sonrası çıkan malzemeler, kullanım durumlarına göre tasnif edilmeli ve işin bitiminde saha derhal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çalışma ortamı, hem kaza riskini azaltır hem de malzeme kaybını önleyerek operasyonel verimliliği artırır; düzensizlik ise saklı tehlikelerin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Elektrik Panoları ve Güvenlik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elektrik panoları, dış etkenlere dayanıklı, kilitli ve sadece yetkili personelin erişimine açık olmalıdır; Elektrik İç Tesisleri Yönetmeliği gereği panoların girişinde ana kesici ve her devre için ayrı sigorta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topraklama hattı sürekliliği düzenli kontrol edilmeli, kaçak akım koruma röleleri ile elektriksel güvenlik sağlanmalıdır; panoların zemini su birikintisi veya nemden arındırılmış, yalıtkan paspas ile desteklenmiş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panolarının yerleşimi, acil durumlarda hızlı müdahaleye imkan verecek şekilde geçiş yollarını engellemeyecek alana yapılmalıdır; üzerine uyarıcı levhalar asılmalı ve iç şemalar kapak iç kısmında kolaylıkla görülebilir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Panolarında IP Koruma Sınıfları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ortamında kullanılan tüm elektrik panoları, toz ve suya karşı korumalı muhafazalara sahip olmalıdır; dış mekan şantiyeler için en az IP44 veya IP54 koruma sınıfı temel standarttır.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 muhafazaları, mekanik darbelere ve çevresel etkilere karşı dayanıklı, korozyona uğramayan malzemeden üretilmelidir; kapakların tam kapanması ve contaların sağlam olması, elektrikli aksamın dış etkenlerle temasını engellemek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açık havada bulunan panoların yağıştan korunması için çatı veya ek muhafaza düzenekleri kurulmalıdır; kablo girişleri rakorlu veya yalıtımlı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Rölesi (RCD) ile Hayat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şantiyedeki tüm priz devrelerinde 30mA değerinde kaçak akım koruma rölesi (RCD) kullanımı hayati önem taşımaktadır; bu cihazlar toprak kaçağı durumunda devreyi milisaniyeler içinde keser.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Rölelerin işlevselliği, üzerlerindeki test butonu yardımıyla aylık periyotlarla mutlaka kontrol edilmeli ve test sonuçları kayıt altına alınmalıdır; test butonuna basıldığında rölenin devreyi kesmemesi, cihazın arızalı olduğunu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doğrudan temasın önlenemediği durumlarda son savunma hattıdır; pano içerisindeki rölelerin, devredeki toplam yükü taşıyabilecek kapasitede seçilmesi ve uygun amperaj değerine sahip olması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Tesisatında Topraklama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gereği, tüm şantiye elektrik sistemi ve metal aksamlar, düşük dirençli bir topraklama hattına bağlanmalıdır; topraklama ölçümleri yetkili mühendisler tarafından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elektrotları, nemli toprakla iyi temas sağlayacak şekilde yerleştirilmeli ve ölçüm değerleri yönetmelikte belirtilen sınırların altında tutulmalıdır; gevşek bağlantılar, topraklamanın işlevini yitirmesine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elektrikli el aletleri topraklı prizlerle kullanılmalı, ara kabloların topraklama sürekliliği düzenli test edilmelidir; topraklama hattı, arıza durumunda hata akımının güvenli şekilde toprağa iletilmesini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Personel ve Elektriksel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şantiyedeki tüm elektriksel kurulum, bakım ve onarım işleri sadece elektrik konusunda yetkili ve belgeli personel tarafından yapılmalıdır; yetkisiz kişilerin panolara müdahalesi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elektrik işleri öncesinde yalıtkan eldiven, baret ve uygun iş ayakkabısı gibi kişisel koruyucu donanımlarını eksiksiz kullanmalıdır; enerji kesildikten sonra kilitleme ve etiketleme (LOTO) prosedürü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periyodik bakımları üretici talimatlarına göre planlanmalı ve gerçekleştirilmelidir; bakım sırasında meydana gelen arızalar ve yapılan müdahaleler, pano bakım defterine tarih ve yetkili imzası ile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Elektrik Tesisatı ve Kablo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elektrik tesisatları, Elektrik İç Tesisleri Yönetmeliği esaslarına uygun olarak kurulmalı ve tüm bağlantılar yalnızca yetkili elektrik uzmanları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yönetimi, elektrik enerjisinin kesintisiz iletimi için kritik öneme sahiptir; kabloların kesitleri, çekecekleri akım değerine ve hattın uzunluğuna göre doğru hesaplanarak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 kurulumunda topraklama hattı mutlaka çekilmeli ve tüm panolarda kaçak akım rölesi bulundurularak olası elektrik çarpmalarına karşı hayati koruma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tesisat hatları, diğer iş makinelerinin hareket alanından uzak tutulmalı ve mümkünse koruyucu kanallar içerisinden geçirilerek mekanik darbelere karşı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Ezilme ve Suya Karşı Kablo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şantiye sahasındaki tüm kablolar, araç ve yaya trafiğinin yoğun olduğu bölgelerde ezilmeye karşı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araç geçiş yolları üzerinde bulunması durumunda, çelik koruyucu rampalar veya dayanıklı kablo köprüleri kullanılarak fiziksel darbelerden korunması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ortamda kullanılan elektrikli ekipman ve kablolar, su temasına karşı IP koruma sınıfına uygun olmalı ve su birikintilerinden etkilenmeyecek şekilde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ortamlarda ek yapılması zorunlu ise, kullanılan ek mufları su geçirmez özellikte olmalı ve yalıtım seviyesi uluslararası standartlara uygun şekilde güçlendirilmelidir.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Belgelendirme ve Yasal Uyumluluk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yapılan tüm risk değerlendirmeleri, çalışma izin formları ve denetim kayıtları, yasal denetimlerde sunulmak üzere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süreci, olası bir iş kazası durumunda işverenin gerekli tüm önlemleri aldığını ve çalışanın bilgilendirildiğini kanıtlayan en önemli hukuki dayanak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işyerindeki güvenlik performansının izlenmesini sağlar ve periyodik olarak yapılan iç denetimlerde, eksikliklerin sistemli bir şekilde giderilmesine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bitiminde izin formlarının kapatılması ve sahanın güvenli bir şekilde devredilmesi, kayıt sisteminin tamamlayıcı bir parçası olarak eksiksiz bir şekilde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Askı ve Taşıma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kabloların zeminde dağınık durması yerine, uygun taşıyıcılar üzerinde askıya alınması takılma riskini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askı sistemleri yalıtkan malzemelerden seçilmeli ve kablo ağırlığını taşıyabilecek mukavemete sahip aparatlarla desteklenerek sarkmalar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Askıya alınan kablolar metal aksamla doğrudan temas etmemeli; sürtünme ve kesilme riskine karşı plastik kelepçe veya yalıtkan askı aparatları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veya duvar boyunca giden hatlar düzenli aralıklarla sabitlenmeli ve kablo geçiş noktalarında gerilme azaltıcı düğümler veya kilitler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Düzen ve Kablo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çerçevesinde, işyerinde düzen ve temizlik, elektrik kaynaklı takılma ve düşme kazalarını önlemek için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alanlarındaki kablo yığınları düzenli aralıklarla toplanmalı ve iş sahası dışına çıkarılmalıdır; gereksiz uzunluktaki kablolar düzenli bir şekilde sarılmalıdır.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geçiş güzergahları, çalışanların iş akışını engellemeyecek şekilde planlanmalı ve gerekirse fosforlu işaretleyicilerle görünür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bittiği veya çalışma alanının değiştiği durumlarda, geçici tesisat hatları derhal sökülmeli ve sahadaki elektrikli ekipmanlar güvenli bir şekilde depolanmalıdır.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uyarınca, geçici elektrik tesisatlarının periyodik kontrolleri, işe başlanmadan önce ve düzenli aralıklarla uzmanlar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kablolardaki izolasyon hataları, yanık izleri veya bağlantı gevşeklikleri titizlikle incelenmeli ve tespit edilen kusurlar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rölelerinin işlevselliği, üzerindeki test butonları kullanılarak aylık olarak kontrol edilmeli ve test sonuçları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sırasında enerji kesilmeli, çalışma var uyarı levhaları asılmalı ve kilit sistemi (LOTO) uygulanarak yetkisiz erişim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El Aletlerinde Kullanım Öncesi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 kullanılmadan önce, cihazın dış gövdesi, kablo bağlantı noktaları ve fiş girişleri mutlaka gözle kontrol edilmelidir. Yapı İşlerinde İş Sağlığı ve Güvenliği Yönetmeliği gereği, arızalı olduğu tespit edilen hiçbir ekipman çalışmaya dahil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kablolarının bütünlüğü, kesik veya ezik olup olmadığı her vardiya başlangıcında denetlenmelidir. Kablo üzerindeki yalıtım malzemesinin aşınmış olması, ciddi bir elektrik çarpması riskini beraberinde getirdiğinden, bu tür kabloların kullanımı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 sırasında fişin topraklama hattının sağlamlığı ve priz ile olan uyumu mutlaka test edilmelidir. Topraklaması olmayan veya hasarlı olan ekipmanların sahada kullanılması, çalışanların hayati tehlike yaşamasına neden olabilecek en temel risklerden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aletlerin kullanımı sırasında kablonun hareketli aksamdan uzak tutulması, kablo ömrünü uzatırken aynı zamanda kazaları önler. Kabloların düzenli olarak bir askı veya kablo kanalı ile yerden yüksekte tutulması, fiziksel hasarları minimize eden önemli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Hasarlı Ekipmanların Tespiti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aletlerinin gövdesinde çatlak, kırık veya yanık izi bulunması, cihazın iç izolasyonunun bozulmuş olabileceğini gösterir. Bu tür cihazlar derhal kullanımdan çekilmeli ve 'Arızalı - Kullanmayınız' etiketi ile işaretlenerek yetkili birime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ekleri, elektrik tesisatında en zayıf noktalardır ve bantlanmış ekler asla güvenli kabul edilmemelidir. Elektrik Kuvvetli Akım Tesisleri Yönetmeliği uyarınca, tüm kablo bağlantıları kesintisiz ve standartlara uygun fiş-priz sistemleri ile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bir kablonun geçici olarak bantlanması, yalıtım direncini sağlamaz ve kısa devre riskini ortadan kaldırmaz. Bantlı veya ekli kablolar, özellikle şantiye gibi nemli ve tozlu ortamlarda elektrik arkı oluşturarak yangınlara veya ciddi yaralanmalara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hasar tespit süreçlerinde çalışanların gözlemleri en hızlı uyarı sistemidir. Bir çalışanın ekipman üzerindeki en ufak bir anormalliği raporlaması, potansiyel bir iş kazasını önlemek adına atılmış en değerli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Çift İzolasyonlu Cihazların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izolasyonlu (Class II) elektrikli el aletleri, gövde ile elektrikli kısımlar arasında ikinci bir yalıtım tabakasına sahiptir. Bu cihazlar, topraklama hattına ihtiyaç duymadan güvenli çalışma imkanı sunar ve genellikle cihaz üzerinde kare içinde kare sembolü ile gösterilir.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 özelliği, cihazın dış kasası hasar görse bile kullanıcının elektrik akımına maruz kalmasını önlemek için tasarlanmıştır. Ancak bu durum, kablo ve fişin düzenli kontrol edilme zorunluluğunu ortadan kaldırmaz; yalıtım her zaman bir bütün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Çift izolasyonlu aletlerin tamiri, yalnızca orijinal yedek parçalar kullanılarak yetkili servislerde yapılmalıdır. Cihazın dış kasasına yapılacak herhangi bir uygunsuz müdahale, yalıtım özelliğini kalıcı olarak yok edebilir ve cihazı hayati tehlike arz eden bir hale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sahalarında kullanılan elektrikli aletlerin seçiminde çift izolasyonlu modellerin tercih edilmesi, operasyonel güvenlik açısından ciddi bir avantaj sağlar. Bu cihazlar, özellikle toprakla temasın yoğun olduğu yerlerde kullanıcı için ek bir koruma kalkanı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Uzatma Kablolarında Sargı Isınması ve Yük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kabloları, makara üzerinde sarılı haldeyken yüksek akım çekilmesi durumunda indüksiyon nedeniyle ciddi ölçüde ısınabilir. Isınan kabloların yalıtımı zamanla eriyerek kısa devreye ve yangına yol açabileceğinden, kabloların tamamen açılarak kullanılması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uzatma kablosunun taşıyabileceği maksimum akım değeri (Amper) ve kesit alanı bellidir. Kullanılan el aletinin çektiği güç, kablonun kapasitesini aşmamalıdır; aksi takdirde kablo üzerinde aşırı ısınma ve voltaj düşümleri yaşanabilir.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Kabloların üzerinden ağır araçların geçmesi veya keskin köşelere sıkışması, iç iletkenlerin zayıflamasına ve direncin artmasına neden olur. Direncin artması ise kablonun daha çabuk ısınmasına ve enerji verimliliğinin düşmesine doğrudan etki eden fiziksel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Uzatma kabloları seçilirken sahadaki çalışma mesafesi ve aletlerin güç ihtiyacı göz önünde bulundurulmalıdır. İhtiyaçtan daha ince kesitli kabloların kullanılması, elektrik tesisatında gizli bir yangın riski oluşturur ve bu durum mevzuat gereği kabul edilemez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Bakım ve Yetkili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el aletlerinin periyodik kontrolleri, İş Ekipmanlarının Kullanımında Sağlık ve Güvenlik Şartları Yönetmeliği çerçevesinde yetkili teknik personel tarafından yapılmalıdır. Bu kontroller, cihazın elektriksel güvenliğini ve mekanik sağlamlığını kayıt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Kullanıcıların, cihazın elektriksel aksamına kendi başlarına müdahale etmeleri kesinlikle yasaktır. Basit bir kablo değişimi gibi görünen işlemler bile, uygun yalıtım ve bağlantı teknikleri bilinmediği takdirde kullanıcı için ölümcül riskler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cihazların izolasyon direnç testlerinin yapılması, gözle görülmeyen iç yalıtım hatalarının tespit edilmesini sağlar. Düzenli bakım, ekipman ömrünü uzatırken aynı zamanda beklenmedik arızaların iş akışını aksatmasını da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kayıt defterleri veya dijital takip sistemleri, hangi cihazın ne zaman kontrol edildiğini ve arıza geçmişini tutmak için kullanılmalıdır. Kayıtlı bir bakım süreci, hem yasal denetimlerde işvereni korur hem de sahada güvenli çalışma kültürünü pekiştirir.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Gerilim Hatlarında Çalışma Alanı ve Güvenli Mesafe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hatlarına yakın çalışmalarda Elektrik Kuvvetli Akım Tesisleri Yönetmeliği uyarınca belirlenen yaklaşma mesafelerine kesinlikle uyulmalı ve çalışma alanı bu mesafeler dikkate alınarak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hatların gerilim değerini enerji dağıtım şirketinden resmi olarak teyit etmeli ve çalışma sahasında gerekli güvenlik bariyerlerini oluşturarak yetkisiz erişimi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bom veya kepçe gibi hareketli kısımlarının hatlara yaklaşma ihtimali olan bölgelerde, fiziksel sınırlandırıcılar veya yönlendirici personel (spotter) görevlendirilmesi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 içerisinde yer alan tüm personel, yüksek gerilim riskleri konusunda bilgilendirilmeli ve hatların üzerinden geçebilecek iletken malzemelerin kullanımı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Gerilim Seviyesine Göre Emniyetli Yaklaşma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hatlarındaki gerilim seviyesi yükseldikçe, güvenli yaklaşma mesafesi de buna paralel olarak artmaktadır; bu mesafe, hattın nominal gerilimine göre yönetmelikteki standart değerlere göre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Gerilim seviyesi bilinmiyorsa, en yüksek risk kategorisi esas alınarak maksimum güvenlik mesafesi uygulanmalı ve hat ile çalışma ekipmanı arasında hava boşluğu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Nemli hava, yağış veya aşırı rüzgarlı koşullarda elektriksel ark oluşma riski arttığından, normal çalışma mesafelerine ek güvenlik payları bırakılması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 operatörleri, aracın maksimum uzanım mesafesinin dahi hatlara olan emniyet mesafesini ihlal etmeyeceğinden emin olmalı ve bu mesafe kontrol edilmeden çalışmaya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Planı ve Toplanma Alanı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olası acil durumlarda yapılacak müdahale ve tahliye süreçlerini içeren kapsamlı acil durum planı hazırlanmalıdır. Toplanma alanları, çalışanların güvenli şekilde ulaşabileceği, yapıdan ve tehlike kaynaklarından uzak, geniş ve güvenli noktalar olarak belirlenmeli, herkesin kolayca erişebileceği şekilde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Çalışmalarda Yükseklik ve İstifleme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gerilim hatlarının altından geçen veya yakınında bulunan alanlarda, malzemenin istiflenmesi veya yüksekliğe kaldırılması sırasında hatlara temas riski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sahasında kullanılan vinç, beton pompası veya teleskopik yükleyicilerin en üst noktası, hatlara olan emniyet mesafesini ihlal etmeyecek şekilde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İstiflenen malzemelerin veya kurulan iskelelerin hatlara olan yakınlığı, Yapı İşlerinde İş Sağlığı ve Güvenliği Yönetmeliği kriterlerine uygun şekilde yeniden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doğası gereği yüksekliğe malzeme taşınması gerekiyorsa, hatların koruyucu yalıtkanlarla kaplanması veya enerji kesilmesi gibi teknik önlemler öncelikli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Kesme ve Kilitleme (LOTO)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Hatlara olan yakınlık emniyet mesafesini ihlal ediyorsa, enerji dağıtım kurumu ile iletişime geçilerek hattın geçici olarak enerjisiz bırakılması (de-energize)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işlemi gerçekleştirildiğinde, 6331 sayılı İş Sağlığı ve Güvenliği Kanunu kapsamında yetkili kişilerce kilitleme ve etiketleme (LOTO) prosedürleri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Enerjinin kesildiğine dair resmi belge alınmadan veya saha sorumlusu tarafından teyit edilmeden çalışma alanına hiçbir personel veya ekipman giriş yapmamalıdır.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tekrar verilmeden önce çalışma sahası tamamen tahliye edilmeli ve tüm ekipmanların hattan güvenli uzaklıkta olduğu son bir kez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Levhaları ve Saha Güvenliği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sahasının giriş ve çıkışlarına, yüksek gerilim tehlikesini açıkça belirten uluslararası standartlara uygun uyarı levhaları asılmalı ve saha sınırları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çalışma alanı ile hatlar arasındaki bölgeye, operatörlerin görebileceği şekilde dikkat çekici renklerde fiziksel ikaz şeritleri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çalışmalarında hatların yerini belirten aydınlatma sistemleri veya yansıtıcı işaretler kullanılarak, düşük görüş koşullarında dahi hata yapılması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sorumluları, çalışma süresince periyodik olarak hatlara olan mesafe kontrollerini yapmalı ve güvenlik ihlali tespit edildiğinde çalışmayı derhal durdurmalıdır.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Sistemi: Temel Tanım ve Amaç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enerji kaynaklarının (elektrik, mekanik, hidrolik) kazara devreye girmesini önlemek için kullanılan bir güvenlik prosedürüdür; 6331 sayılı İş Sağlığı ve Güvenliği Kanunu kapsamında işverenin çalışanları koruma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 bakım ve onarım sırasında ekipmanın enerjisinin tamamen kesilmesini sağlayarak çalışanları hayati risklerden korur; enerji kaynaklarının izole edilmesi, iş kazası riskini minimize eden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prosedürleri, sadece elektrikli cihazlar için değil, basınçlı hava ve hidrolik sistemler gibi tehlikeli enerji taşıyan her türlü makine için uygulanmalıdır; bu sistemin uygulanmadığı ortamlar ciddi yaralanmalara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sırasında enerji kaynaklarının kilitlenmesi ve etiketlenmesi, çalışanın güvenli bir şekilde görevini yapmasını garanti eder; bu prosedür, işyerinde güvenlik kültürünün yerleşmesi için temel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 ve Etiketleme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ekipmanları, standartlara uygun kilitler ve belirgin uyarı etiketlerinden oluşmalıdır; kullanılan kilitler dayanıklı olmalı ve yetkisiz kişilerce açılmamalıdır, her kilidin sadece tek bir anahtarı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üzerinde çalışmayı yapan kişinin adı, tarih ve işlemin neden yapıldığı gibi bilgiler net bir şekilde yazılmalıdır; bu etiketler, enerji kaynağının hangi durumda olduğunu herkese duyurur.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ve etiketleme ekipmanlarının seçiminde, işyerindeki ortam koşulları (nem, toz, kimyasal maruziyet) dikkate alınmalıdır; uygun olmayan ekipman, güvenliği tehlikeye atabilir ve prosedürün etkisini azaltabilir.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Kilitlerin ve etiketlerin düzenli olarak periyodik bakımları yapılmalı, hasar görmüş olanlar derhal yenileriyle değiştirilmelidir; ekipman sağlamlığı, prosedürün başarısı için en önemli teknik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Doğrulama ve Test Etme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kaynakları kilitlendikten sonra, makinenin gerçekten durduğundan emin olmak için doğrulama testi yapılmalıdır; bu adım, sistemin tamamen enerjisiz kaldığını teyit etmek için vazgeçilmez bir güvenlik aşamasıdır.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sırasında makinenin başlatma düğmelerine basılmalı, göstergeler kontrol edilmeli ve gerekirse ölçüm cihazları kullanılmalıdır; bu süreç, enerjinin kesildiğini ispatlayan teknik bir kontroldür.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testleri, çalışanın makine üzerinde herhangi bir işlem yapmaya başlamasından hemen önce gerçekleştirilmelidir; enerjinin kesildiğinden emin olunmadan hiçbir şekilde bakım veya onarım faaliyetine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aşamasında beklenmedik bir enerji akışı tespit edilirse, işlem durdurulmalı ve izolasyonun neden başarısız olduğu detaylıca araştırılmalıdır; güvenli çalışma ortamı için bu kontroller hayati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Kilitleme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çalışanın aynı anda bakım yaptığı durumlarda, grup kilitleme cihazları (kilit kutuları veya çoklu kilit tertibatları) kullanılmalıdır; her çalışan kendi kilidini kullanarak sisteme dahil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kilitleme, her çalışanın kendi güvenliğini bizzat sağlamasına olanak tanır, kimse diğerinin kilidini açamaz; bu yöntem, büyük bakım projelerinde kaza riskini ortadan kaldıran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kilitleme prosedürlerinde, ekip lideri veya yetkili bir kişi tüm süreci koordine etmelidir; iletişim kopukluğu, grup kilitleme süreçlerinde en sık karşılaşılan hatalardan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Çalışmalar bittiğinde, her çalışan kendi kilidini kendi eliyle sökmelidir; bu süreç, tüm personelin güvenli bölgeye geçtiğinden emin olunmasını sağlar ve beklenmedik başlatma riskini sıfırlar.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Prosedürel Uygulama Adımları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 hazırlık, kapatma, izolasyon, kilitleme, doğrulama ve tekrar başlatma adımlarını içeren bir süreçtir; bu adımlar, Yapı İşlerinde İş Sağlığı ve Güvenliği Yönetmeliği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Hazırlık aşamasında, hangi enerji kaynaklarının kesileceği ve hangi makinelerin etkileneceği önceden belirlenmelidir; iş planı, tüm çalışanlara detaylı bir şekilde anlatılmalı ve onay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tamamlandıktan sonra, kilitlerin kaldırılması ve tekrar başlatma süreci kontrollü bir şekilde gerçekleştirilmelidir; makineyi devreye almadan önce tüm aletlerin uzaklaştırıldığı ve korumaların takıldığı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Prosedürlerin etkinliği düzenli aralıklarla denetlenmeli ve çalışanlara uygulamalı eğitimler verilmelidir; prosedürün yazılı olması tek başına yeterli değildir, sahada uygulanması ve alışkanlık haline getirilmesi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Jeneratör Kullanımı ve Yakıt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ikmali yaparken jeneratör tamamen durdurulmalı ve motorun soğuması beklenmelidir; sıcak yüzeylere dökülen yakıt anında tutuşarak ciddi yangınlara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dolumu esnasında sigara içilmemeli ve tüm açık alev kaynakları alandan uzaklaştırılmalıdır; bu önlemler İşyeri Bina ve Eklentilerinde Alınacak Sağlık ve Güvenlik Önlemlerine İlişkin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sızıntıları için düzenli kontrol yapılmalı, sızıntı tespit edilirse jeneratör derhal devre dışı bırakılmalıdır; yakıtın birikmesi yanıcı buharlaşma nedeniyle patlama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 çevresinde yanıcı madde bulundurulmamalı ve acil durum müdahalesi için uygun tipte yangın söndürme cihazları hazır tutulmalıdır; bu tedbirler 6331 sayılı İş Sağlığı ve Güvenliği Kanunu kapsamında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Karbonmonoksit ve Egzoz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 egzoz gazı renksiz ve kokusuz karbonmonoksit içerir; kapalı alanlarda birikmesi, çalışanlar için dakikalar içinde ölümcül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Egzoz çıkışı her zaman açık havaya yönlendirilmeli ve bina girişlerinden, pencerelerden veya havalandırma kanallarından uzak tutulmalıdır; bu durum Yapı İşlerinde İş Sağlığı ve Güvenliği Yönetmeliği ile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zehirlenmesi belirtileri olan baş ağrısı, baş dönmesi veya bulantı hissedildiğinde çalışma alanı derhal terk edilmeli ve temiz havaya çıkılmalıdır; vakit kaybetmeden tıbbi destek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karbonmonoksit dedektörleri kullanılması önerilir; bu cihazlar gaz birikimini önceden tespit ederek çalışanları uyarır ve güvenli bir müdahale süresi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Yolları ve Güvenli Çıkışlar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tahliye yolları her zaman açık, engelsiz ve aydınlık tutulmalıdır. Acil çıkış kapıları dışarıya doğru açılmalı, kilitli olmamalı ve kaçış güzergahları boyunca yönlendirme levhaları ile sürekli olarak işaretlenmelidir; bu yolların üzerine malzeme istiflenmesi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Jeneratörlerin verimli çalışması ve aşırı ısınmanın önlenmesi için yeterli havalandırma sağlanmalıdır; kapalı alanlarda jeneratör kullanımı teknik önlemlerle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egzoz gazlarının ortamdan uzaklaştırılmasını ve taze hava girişini sağlayacak kapasitede tasarlanmalı; hava akışını engelleyecek hiçbir ekipman jeneratör çevresine yerleştirilmemelidir.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 kabinleri veya çalışma alanları, ısı birikimini minimize edecek şekilde düzenli olarak kontrol edilmeli ve temizlenmelidir; hava giriş-çıkış kanallarının tıkanması motorun performansını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kapalı alanlarda jeneratör kullanımı özel izin ve denetim prosedürlerine tabidir; havalandırma yetersizliği durumunda jeneratör işletilmemelidir.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Yakıt Depolama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Yakıtlar, jeneratör kullanım alanından uzakta, havalandırması iyi ve ateşe dayanıklı özel depolama alanlarında saklanmalıdır; depolama alanları sürekli gözetim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bidonları ve tankları, sızıntı durumunda çevreye yayılmasını önleyecek ikincil muhafaza sistemi içinde bulundurulmalı ve üzerlerinde içerik etiketi yer almalıdır; bu uygulama İşyeri Bina ve Eklentilerinde Alınacak Sağlık ve Güvenlik Önlemlerine İlişkin Yönetmelik ile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tankları güneş ışığından korunmalı ve statik elektrik oluşumunu engellemek için topraklama bağlantıları tamamlanmış olmalıdır; statik elektrik, yakıt buharının tutuşması için kıvılcım kaynağı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ikmali yapacak personel eğitilmiş olmalı ve dökülme durumunda acil müdahale kiti kullanmayı bilmelidir; dökülen yakıtlar çevre kirliliği ve yangın riski oluşturduğundan hemen temizlenmelidir.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ve Elektriksel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enerjisi üreten jeneratörler, kaçak akımlara karşı mutlaka uygun şekilde topraklanmalıdır; topraklama bağlantısı, Elektrik Tesislerinde Topraklamalar Yönetmeliği standartlarına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hattının sürekliliği ve direnç değerleri periyodik olarak uzman ekiplerce ölçülmeli ve kayıt altına alınmalıdır; hatalı topraklama, ekipman üzerinde elektrik birikmesine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 çıkışındaki kablolar fiziksel hasarlara karşı korunmalı ve ek yerleri yalıtılmalıdır; nemli veya ıslak zeminlerde elektrikli ekipman kullanımı zorunlu olmadıkça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elektrik sisteminin güvenliğini sağlayan kritik bileşenlerdir; bu rölelerin düzgün çalışıp çalışmadığı rutin testlerle kontrol edilmeli ve arızalı olanlar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İzin Sistemi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izni, düşme riskinin olduğu her operasyon öncesi alınması gereken yasal bir zorunluluktur ve güvenli çalışma ortamını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 başlamadan önce tehlikeleri belirleyip kontrol hiyerarşisine göre tedbirleri tanımlamalıdır (Yapı İşlerinde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çalışanların sadece fiziksel değil, ekipman ve çevre faktörleri açısından da güvenli olduğunun saha sorumlularınca onaylanması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yüksekte çalışmanın her aşamasında meydana gelebilecek düşme, malzeme düşmesi veya ekipman arızası gibi durumları detaylıca incelemelidir.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Öncesi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tüm korkuluklar, ankraj noktaları ve iskele sistemleri, çalışma başlamadan önce uzman personel tarafından gözle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(emniyet kemeri, şok emiciler) üretici talimatlarına göre hasar kontrolünden geçirilerek eksiksiz bir şekilde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koşulları, rüzgar hızı ve görüş mesafesi, yüksekte çalışma güvenliğini etkilemeyecek seviyede olup olmadığına dair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muayeneleri güncel olmalı ve yüksekte çalışmaya engel bir durumlarının bulunmadığı hekim raporuyla doğrulanmış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İzin Onay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belgesi, iş güvenliği uzmanı veya yetkili saha mühendisi tarafından saha incelemesi yapıldıktan sonra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mekanizması, sadece form üzerindeki imzalarla değil, sahadaki tüm önlemlerin fiilen alındığının teyidi ile gerçekleşmelidir.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süresi, çalışmanın mahiyetine göre sınırlandırılmalı; gün sonunda veya koşullar değiştiğinde izin belgesi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izin belgesinde belirtilen güvenlik kurallarına uyulmadığını fark ettiklerinde çalışmayı durdurma yetkisine ve sorumluluğuna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İzni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seviye farkı bulunan ve düşme sonucu yaralanma ihtimali olan her yükseklikteki çalışma faaliyetini kapsayan zorunlu bir süreçtir; sabit bir metre eşiğine bağlı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 seyyar iskeleler, çatı çalışmaları ve sepetli platformlar gibi tüm erişim araçları bu izin kapsamına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Rutin işlemlerden farklı olarak, bakım, onarım veya montaj gibi değişken risk taşıyan işler mutlaka izne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Yalnızca eğitimli ve sertifikalı personelin girmesine izin verilen riskli bölgelerde, izin sistemi etkili bir giriş kontrolü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Kayıt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izin formları, olası bir iş kazasında yasal kanıt niteliği taşıdığı için düzenli olarak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iş güvenliği denetimlerinde gösterilmek üzere dijital veya fiziksel ortamda kolay erişilebilir bir şekilde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formlarında; yapılan çalışma, kullanılan ekipmanlar, görevli personel ve acil durum planı detaylıca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 izin kayıtları, periyodik risk değerlendirmelerini iyileştirmek ve tekrarlayan hataları önlemek amacıyla düzenli olarak analiz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Vücut Kemeri ve Yaşam Hattı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vücut kemerleri, yüksekte çalışmalarda düşme enerjisini vücudun geniş alanlarına yayarak yaralanma riskini minimize eder; Yapı İşlerinde İş Sağlığı ve Güvenliği Yönetmeliği gereği, düşme riski olan her alanda tam vücut tipi kemer kullanılması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Yaşam hatları, dikey veya yatay olarak çalışanların hareket alanı boyunca güvenli bir şekilde bağlı kalmasını sağlar; bu sistemler, çalışan düştüğünde düşüş mesafesini sınırlandıracak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ekipmanları (kancalar, karabinalar), sistemin sürekliliğini sağlamak için EN standartlarına uygun olmalı ve kendiliğinden açılmayacak kilit mekanizmalarına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kurulumu, çalışanın düşme olasılığı olan mesafeye göre hesaplanmalı ve her zaman güvenli bir düşüş yolu (açıklığı)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Ankraj Noktalarının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düşüş koruma sisteminin en kritik parçasıdır ve sistemin tüm yükünü taşıyabilecek yapısal bütünlüğe sahip olmalıdır; 6331 sayılı İş Sağlığı ve Güvenliği Kanunu kapsamında işveren, bu noktaların güvenliğini test ettirmekle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ankraj noktaları, mühendislik hesaplamalarına göre seçilmeli ve mümkünse çalışanın düşüş açısını daraltacak şekilde konumlandırılmalıdır; uygun olmayan boru veya yapısal olmayan elemanlara bağlantı yapılması KESİNLİKLE YASAKTIR.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yapılırken keskin kenarlardan kaçınılmalı ve ankrajın, düşüş anında çalışanın başka bir yapıya çarpmasına neden olmayacak bir konumda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 her zaman mümkünse çalışanın baş hizasının üzerinde veya omuz hizasında olmalı, böylece düşüş mesafesi minimuma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Güvenliği ve Genel Kurallar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İşleri ve İksa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ve Kaldırma Ekipmanları Güvenliği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Beton İşleri ve Pompa Güvenliği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Kalıp İşleri Güvenliği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İşleri ve Enerji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ve Düşme Koruması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Yol ve Altyapı Yapım Güvenliği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İşleri Güvenliği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Krokileri ve Yönlendirme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krokileri, şantiyenin tüm kritik noktalarına görünür şekilde asılmalı ve çalışanlara düzenli olarak gösterilmelidir. Krokilerde acil çıkış rotaları, yangın söndürme ekipmanları, toplanma alanları ve ilk yardım istasyonlarının yerleri net bir şekilde işaretlenerek çalışanların acil durum anında rotalarını tereddütsüz bulmaları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Şok Absorberların Çalışma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absorberlar (enerji sönümleyiciler), düşüş anında oluşan kinetik enerjiyi kontrollü bir şekilde yutarak çalışanın vücuduna iletilen darbe kuvvetini azaltır; bu ekipmanlar, düşüş sonrası oluşan ani durma etkisini insan vücudunun dayanabileceği seviyelere çeker.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Sönümleyici mekanizma, düşüş başladığında yırtılarak veya açılarak enerjiyi tüketir; bu işlem sonucunda ekipman kalıcı olarak deforme olur ve bir kez kullanıldıktan sonra asla tekrar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absorberlı bağlantı sistemleri, çalışma mesafesine göre doğru boyutta seçilmeli; aksi takdirde yerle çarpma riski veya yetersiz sönümleme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öncesinde şok absorberın dış kılıfı kontrol edilmeli; eğer dikişlerde açılma veya koruyucu kılıfta hasar varsa, ekipman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Ekipmanların Periyodik Kontrolü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her kullanım öncesinde kemer, lanyard ve diğer bağlantı elemanlarını görsel olarak kontrol etmelidir; bu kontrol, kayışlarda kesik, kopuk dikiş, aşırı kirlenme veya korozyon olup olmadığını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mevzuatına göre tüm düşüş koruma ekipmanları, yetkili bir kişi tarafından en az yılda bir kez detaylı teknik kontrolden geçirilerek kayıt altına alınmalıdır; kayıt tutulmayan ekipmanın güvenilirliği kanıtlanamaz.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ömrü, üretici talimatlarına göre belirlenir ve bu süre dolduğunda, fiziksel olarak sağlam görünse bile kullanımına son verilmelidir; bakım ve kontrol süreçleri, işyerindeki İSG uzmanı tarafından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temizliği, üreticinin belirttiği şekilde yumuşak sabunlu su ile yapılmalı, ısı kaynaklarından uzak ve doğrudan güneş ışığı almayan, kuru ve havalandırılmış ortamlarda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Yüksekte Çalışma ve Ekipman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yüksekte çalışan tüm personele özel teorik ve uygulamalı eğitimler verilmesi zorunludur; eğitim almayan kişi yüksekte çalıştırılamaz.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düşme riskinin tanınması, ekipmanların doğru giyilmesi, ankraj noktası seçimi ve acil durumlarda kurtarma planı uygulamalarını içermelidir; sadece teorik bilgi yeterli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yüksekte çalışan kişinin düşmesi durumunda, askıda kalma süresinin minimuma indirilmesini ve güvenli bir şekilde yere indirilmesini kapsayan yazılı bir prosedür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işyerindeki risk değişimlerine veya yeni ekipman alımlarına göre periyodik olarak tekrarlanmalı ve çalışanların pratik becerileri düzenli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Geçici Kenar Koruma ve Güvenlik Ağları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düşme riski bulunan açık kenarlar, uygun kenar koruma sistemleri veya güvenlik ağları ile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çalışanların kenardan düşmesini engelleyen toplu koruma önlemleridir; bu sistemler, işin doğasına uygun olarak tasarlanmalı ve sağlam bir şekilde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 düşme durumunda yaralanmaları en aza indirmek için kullanılan, enerji sönümleme kapasitesine sahip pasif koruma sistemleridir ve çalışma seviyesinin hemen altına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iki sistem de 6331 sayılı İş Sağlığı ve Güvenliği Kanunu çerçevesinde işverenin çalışanları koruma yükümlülüğünün bir parçasıdır ve kurulum süreci uzmanlar gözetiminde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Toplu Koruma Önlemleri ve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önlemleri, kişisel koruyucu donanımlardan önce uygulanması gereken birincil güvenlik stratejisidir; tüm çalışanları aynı anda koruma altına alması büyük avantaj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ana korkuluk, ara korkuluk ve topuk levhasından oluşmalı; bu bileşenler düşmeyi önleyecek dirençte ve standartlara uygun malzemeden üretilmiş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ağlarının kurulumunda, ağın düşen kişiyi yakaladığında çevredeki yapılara veya zemine temas etmeyecek şekilde bir boşluk mesafesinin bırakılması teknik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toplu koruma tedbirlerinin uygulanamadığı alanlarda ancak kişisel koruyucu donanımların (emniyet kemeri gibi) kullanılmasına izin vermektedir.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Standartlar ve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kenar koruma sistemleri, TS EN 13374 standardına uygun olarak imal edilmeli ve bu standartlarda belirtilen statik ve dinamik yük testlerinden başarıyla geçmiş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sistemlerinin dikey direnci, üzerine uygulanacak dış kuvvetlere karşı esneme yapmayacak veya kırılmayacak şekilde tasarlanmalı; bağlantı noktaları yapıya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 ise TS EN 1263-1 standardına uygunluk göstermeli; ağ gözü genişlikleri ve ip kalınlıkları, düşecek kişinin ağırlığını taşıyacak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 gereği, kullanılan her türlü koruma sisteminin üretici tarafından sağlanan teknik dokümanları ve uygunluk belgeleri işyerinde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Ağlarında Sarkma ve Enerji Sönümleme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ağlarının montajında sarkma payı, düşme anında kişinin zemine veya alt yapıya çarpmasını engelleyecek şekilde hesaplanmalı; montaj yüksekliği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Ağın esneme kapasitesi, düşen kişinin kinetik enerjisini sönümleyerek vücut üzerindeki darbe etkisini azaltır; bu nedenle ağlar asla çok gergin kurulmamalıdır.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sırasında ağın çerçeveye bağlantısı, her bir gözden geçecek şekilde veya uygun kancalarla, yükü eşit dağıtacak biçimde yapılmalı; gevşek bağlantılar enerji sönümleme performansını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güvenlik ağlarının kurulumunda üretici talimatlarına sadık kalınmasını ve ağın periyodik olarak test edilmesini şart koşar.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ve Periyodik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kenar koruma sistemleri ve güvenlik ağları, ilk kurulumdan sonra, çalışma süresince belirli aralıklarla ve her şiddetli hava olayından sonra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Kontrollerde, korkuluk bağlantılarında gevşeme, ağ dokusunda yırtık veya çürüme olup olmadığı, metal aksamda korozyon belirtileri olup olmadığı uzman personel tarafından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denetimler, 6331 sayılı İSG Kanunu kapsamında kayıt altına alınmalı; tespit edilen uygunsuzluklar derhal giderilmeli ve sistem güvenli hale getirilmeden çalışma başlatılmamalıdır.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kontrollerin yapılması için yetkin personel görevlendirmeli veya dış hizmet alarak sistemin sürekli güvenli durumda kalmasını temin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 ve Portatif İskelelerde Temel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 ve portatif iskeleler, yüksekte çalışma faaliyetlerinde yalnızca kısa süreli ve düşük riskli işler için tercih edilmelidir; Yapı İşlerinde İş Sağlığı ve Güvenliği Yönetmeliği gereği toplu koruma önlemleri her zaman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kurulumu, kullanımı ve sökümü, sadece eğitimli ve yetkili personel tarafından, üretici talimatları ile ilgili mevzuat kriterlerine uygun olarak gerçekleştirilmelidir; yetkisiz müdahaleler kaza riskini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Portatif iskeleler, düz ve sert bir zemin üzerine yerleştirilmeli, tekerlekli ise çalışma esnasında mutlaka kilitlenerek hareket etmesi engellenmelidir; zemin bozuklukları iskelenin devrilmesine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 düşmeleri önleyecek şekilde korkuluk, ara korkuluk ve topuk levhası ile donatılmalıdır; platform genişliği, üzerinde çalışanların ve malzemelerin güvenli hareketini sağlayacak boyutta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Tırmanma: 4'e 1 ve 3 Nokta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Dayama tipi merdivenlerde 4'e 1 kuralı uygulanmalıdır; merdivenin tabanı ile duvar arasındaki mesafe, merdivenin yaslandığı yüksekliğin dörtte biri kadar olmalıdır; bu açı devrilme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Tırmanma esnasında daima üç nokta kuralı uygulanmalıdır; iki el ve bir ayak veya iki ayak ve bir el her zaman merdiven basamaklarına veya gövdesine temas halinde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Üç nokta kuralı, tırmanış sırasında vücut dengesinin korunmasını sağlar ve olası bir kayma durumunda düşmeyi önler; bu kuralın uygulanmadığı tırmanışlar ciddi yaralanmalara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basamakları ve tırmanma yolları her zaman temiz, kuru ve kayganlığı önleyici nitelikte olmalıdır; çamur, yağ veya buz gibi maddeler tırmanma güvenliğini doğrudan tehlikeye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Uygulamaları ve Organizasyonu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şantiyede tehlike sınıfına uygun sayıda eğitimli ilkyardımcı bulunmalı ve ilk yardım çantaları kolay erişilebilir noktalarda tutulmalıdır. Acil durumlarda kazazedenin stabilizasyonu sağlanarak sağlık ekipleri gelene kadar gerekli temel yaşam desteği kuralları, eğitimli personel tarafından profesyonel bir şekilde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Stabilite ve Ankraj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Portatif iskelelerin stabilitesini sağlamak için yan destekler (payandalar) kullanılmalı ve iskele yüksekliği ile genişliği arasındaki oran üretici kılavuzunda belirtilen sınırları aşmamalıdır.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yapıya güvenli bir şekilde ankrajlanmalı veya bağlanmalıdır; bağlantı noktaları, iskeleye gelen rüzgar yükü ve hareketli yükleri karşılayacak kapasitede ve sağlamlıkta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mekanlarda kullanılan iskelelerde rüzgar hızı takip edilmeli, şiddetli rüzgarlarda iskele üzerinde çalışma derhal durdurulmalı ve iskele yapısı güvenceye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bağlantılarında kullanılan her türlü ekipman, kelepçe ve vidalar düzenli olarak kontrol edilmeli, korozyona uğramış veya deforme olmuş parçalar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tüm iskeleler ve merdivenler kullanılmadan önce ve periyodik olarak yetkili kişilerce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periyodik kontrolleri, en geç 6 ayı geçmeyecek şekilde uzman ekip tarafından yapılmalı ve sonuçlar kayıt altına alınarak işyerinde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esnasında platform bütünlüğü, korkulukların sağlamlığı, ankrajların durumu ve merdiven basamaklarının aşınma seviyeleri detaylıca gözden geçirilerek bir kontrol listesi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sonucu güvenli olmadığı tespit edilen iskele veya merdivenler, derhal kullanımdan çekilmeli ve üzerine uyarı levhası asılarak tamir edilene kadar kullanımı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Alışkanlıkları ve Yük Kapasitesi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ve merdivenlerin üzerinde belirtilen azami yük kapasitesi (taşıma sınırı) asla aşılmamalıdır; aşırı yükleme yapının çökmesine veya dengesinin bozulmasına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 üzerine malzeme yığılmamalı, malzemeler dengeli bir şekilde dağıtılmalı ve geçiş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üzerinde çalışırken uzanma mesafesi korunmalı, vücut ağırlık merkezi merdiven gövdesinin dışına taşırılmamalıdır; aşırı uzanmalar devrilmeye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iskele üzerinde hareket ederken veya merdiven kullanırken dikkat dağınıklığına yol açacak davranışlardan kaçınmalı, koruyucu baret ve düşmeyi önleyici ekipmanlarını eksiksiz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Çatı Çalışmaları ve Kırılgan Yüzey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üzerindeki aydınlatma boşlukları, plastik kaplamalar veya zayıf levhalar kırılgan yüzey olarak tanımlanır ve üzerine basılması halinde ciddi düşme riskleri oluşturur; bu bölgeler mutlaka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kırılgan yüzeylerde çalışmak zorunda kalındığında yük dağıtıcı platformlar veya yürüme yolları kullanılarak ağırlık güvenli bir şekilde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kırılgan yüzeylerin yerleri önceden bildirilmeli ve bu alanların etrafı korkuluklarla çevrilerek fiziksel temas engellenmelidir; bu önlemler, düşme olaylarını önlemede kritik bir koruma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 eğiminin yüksek olduğu veya yüzeyin kayganlaştığı durumlarda, sadece yüzey koruması yeterli olmayıp, kişisel düşmeyi durdurucu sistemler (yaşam hatları, emniyet kemerleri) mutlaka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Geçiş ve Çalışma Platformları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Çatılara güvenli erişim sağlamak amacıyla kurulan platformlar, Yapı İşlerinde İş Sağlığı ve Güvenliği Yönetmeliği standartlarına uygun şekilde tasarlanmalı, monte edilmeli ve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Platformların zeminleri kaymayı önleyici malzemeden yapılmalı, boşluk içermemeli ve üzerine binen yükü taşıyacak yapısal mukavemete sahip olmalıdır; geçici platformlar asla aşırı yüklenmemelidir.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kenarlarında, çalışanların düşmesini önlemek için en az 100 cm yüksekliğinde korkuluklar ve taban kısmında 15 cm yüksekliğinde topuk levhaları bulunması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Platformlara erişimi sağlayan merdivenler veya geçiş yolları, sabitlenmiş ve dengeli olmalı; geçiş sırasında çalışanların her iki elinin serbest kalması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Çatılarda Kenar Koruma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çatının açık kenarlarından düşmeleri önlemek için kullanılan en temel toplu koruma önlemi olup, çalışma başlamadan önce kurulumu tamamlanmış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 üst tırabzan, orta tırabzan ve topuk levhasından oluşmalı, herhangi bir esneme yapmayacak şekilde çatı konstrüksiyonuna güvenli bir biçimde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toplu koruma önlemleri kişisel koruyucu donanımlardan öncelikli tutulmalı; korkulukların yetersiz kaldığı durumlarda ise emniyet kemerleri destekleyici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montaj sonrasında yetkili bir kişi tarafından denetlenmeli, hasar gören veya yerinden çıkan parçalar derhal onarılmalı veya yenisiyle değiştirilerek sistemin bütünlüğü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Koşullarının Güvenliğe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 rüzgar, şiddetli yağış veya kar yağışı gibi olumsuz hava koşulları, çatı çalışmalarında kayma, devrilme ve düşme risklerini artırarak çalışma ortamını tehlikeli hale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hızı belirli bir seviyenin üzerine çıktığında (genellikle 45-50 km/s üzeri), yüksekte çalışma faaliyetleri derhal durdurulmalı ve tüm çalışanlar güvenli bölgeye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Yağışlı havalarda çatı yüzeyleri aşırı kayganlaşacağından, çalışma yapılması gerekiyorsa özel kaymaz ekipmanlar kullanılmalı ve yüzeyin kurutulması veya temizlenmesi için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durumu tahminleri her sabah işe başlamadan önce kontrol edilmeli, riskli görülen durumlarda çalışma planı güncellenerek güvenli hava koşulları beklenmelidir.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çatı üzerindeki tehlikeli bölgeler, kırılgan alanlar ve düşme riski olan kenarlar uygun uyarı levhaları ile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işaretleri, çalışanın tehlikeye maruz kalmadan önce görebileceği yerlere yerleştirilmeli, renkleri ve sembolleri uluslararası standartlara uygun olmalıdır; okunabilirliği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kişilerin çatıya girmesini engellemek için erişim noktalarına uyarı tabelaları asılmalı ve çalışma sahası fiziksel bariyerlerle sınırlandırılarak girişler kontrol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sistemi, sadece tehlikeyi belirtmekle kalmamalı, aynı zamanda acil durumlarda kaçış yollarını veya güvenli toplanma alanlarını da net bir şekilde göstermelidir.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Durdurma Sistemlerinde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düşme durdurma sistemleri en az yılda bir kez yetkili teknik personel tarafından periyodik kontrole tabi tutulmalıdır. Bu kontroller, ekipmanın güvenli çalışma ömrünü ve yapısal bütünlüğünü doğrulamak amacıyla gerçekleştirilen zorunlu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sırasında sistemin tüm bileşenleri; ankraj noktaları, yaşam hatları, şok emiciler ve harnesler, üretici talimatlarında belirtilen standartlara göre titizlikle incelenmelidir. Standartlara uygun olmayan veya korozyon, aşınma gibi fiziksel deformasyon gösteren ekipmanlar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sistemin statik ve dinamik yük taşıma kapasiteleri, ilgili EN standartları çerçevesinde değerlendirilir. Ekipmanın üzerinde yer alan etiketlerin okunabilir olması, üretim tarihi ve son kullanma bilgilerinin doğrulanması, denetimin ayrılmaz bir parçası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muayene personeli, periyodik kontrol sonuçlarını detaylı bir rapor halinde düzenlemeli ve bu raporu işyeri özlük dosyalarında muhafaza etmelidir. Kontrol edilmemiş veya uygunsuzluk kararı verilmiş ekipmanların sahada kullanılması, ciddi iş kazalarına davetiye çıkaran hukuki ve teknik bir ihmaldir.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Öncesi Kontrollerin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durdurma sistemleri, her kullanımdan önce kullanıcı tarafından görsel ve fonksiyonel olarak kontrol edilmelidir. Bu basit ama hayati önleyici kontrol, ekipmanın gözle görülür bir hasarı olup olmadığını anlamak için çalışan tarafından gerçekleştirilen ilk güvenlik katmanıdır.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harnes üzerindeki dokumaları yırtılma, kesilme veya kimyasal yanıklar açısından detaylıca incelemelidir. Ayrıca, bağlantı noktalarındaki karabinaların kilit mekanizmalarının doğru çalışıp çalışmadığı ve yaylı kapakların kendiliğinden kapanıp kapanmadığı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Şok emici lanyardlar, kullanım öncesi dikişlerin bütünlüğü ve emici paketin bozulmamış olması açısından kontrol edilmelidir. Eğer şok emici paketinde açılma veya deformasyon tespit edilirse, sistemin enerjiyi sönümleme yeteneğini yitirdiği kabul edilmeli ve ekipman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 kontrollerde herhangi bir anormallik saptandığında, çalışan durumu derhal iş güvenliği uzmanına veya amirine bildirmelidir. Arızalı ekipman, yanlışlıkla tekrar kullanılmaması için işaretlenmeli ve tecrit edilerek muayene alanına sevk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Tatbikatları ve Eğitim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acil durum planlarının etkinliğini ölçmek amacıyla yılda en az bir kez kapsamlı tatbikatlar yapılmalıdır. Tatbikatlar sonrasında süreç analiz edilerek aksaklıklar tespit edilmeli, planlar güncellenmeli ve çalışanların acil durum bilinci sürekli olarak canlı tutulmalıdır; bu tatbikatlar gerçeği aratmamalıdır.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Sonrası İmha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düşme durdurma sistemi, üzerine bir kez düşme yükü binmişse, görünürde hiçbir hasar olmasa dahi derhal kullanımdan çekilmeli ve imha edilmelidir. Düşme anında sistemin maruz kaldığı yüksek şok kuvvetleri, tekstil dokumaların ve metalik bağlantıların iç yapısında mikroskobik hasarlara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sonrası meydana gelen içsel deformasyonlar, çıplak gözle yapılan muayenelerde tespit edilemeyebilir; bu durum sistemin bir sonraki kullanımda aynı performansı göstermeyeceği anlamına gelir. Güvenlik prensipleri gereği, bir kere kullanılan ekipmanın tekrar güvenilir olmadığı ilkesi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İmha süreci, ekipmanın başkaları tarafından tekrar kullanılmasını engellemek için parçalanarak veya kesilerek gerçekleştirilmelidir. Özellikle harnes ve lanyardlar, geri dönüşümsüz şekilde kullanılmaz hale getirilerek atık yönetimi prosedürlerine uygun olarak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Düşme olayı gerçekleştikten sonra, işveren ve İSG uzmanı tarafından kazanın kök neden analizi yapılmalı ve sistemin neden devreye girdiği veya neden başarısız olduğu incelenmelidir. İmha edilen ekipmanın yerine, yapılacak risk değerlendirmesine göre yeni ve onaylı ekipmanlar tedarik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Detaylı Muayene ve Teknik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Detaylı muayene, periyodik kontrolden daha derinlemesine bir inceleme olup, üretici firmanın teknik spesifikasyonlarına göre uzman personel tarafından yapılır. Bu süreçte ekipmanın metalik aksamlarında çatlak, korozyon veya aşırı aşınma olup olmadığı özel ekipmanlarla kontrol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Tekstil bileşenlerde, özellikle dikiş hatları ve dokuma dokusu mikroskobik veya büyüteç yardımıyla incelenerek gizli hasarlar aranır. Kimyasal maruziyet, ultraviyole ışın etkisi veya aşırı kirlenme gibi faktörlerin ekipmanın dayanıklılığını nasıl etkilediği bu aşamada raporlanır.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sırasında ekipmanın üzerindeki uyarı işaretleri, seri numarası ve bakım geçmişi ile karşılaştırılarak izlenebilirlik sağlanır. Detaylı muayene sonucunda, ekipmanın kullanım ömrünün dolup dolmadığına dair profesyonel bir karar verilir ve bu karar kayıt altına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Detaylı muayene sonuçları, ekipmanın sertifikasyonunun devam edip etmeyeceğini belirler. Eğer muayene sonucu güvenli değildir olarak belirlenmişse, ekipman derhal envanterden düşülmeli ve yerine güncel standartlara uygun yeni ekipmanlar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Altına Alma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her türlü ekipman kontrolü yazılı veya elektronik ortamda kayıt altına alınmalıdır. Bu kayıtlar, işverenin yasal yükümlülüklerini yerine getirdiğini kanıtlayan en temel hukuki dayanaklardan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sistemi; ekipmanın seri numarasını, satın alma tarihini, ilk kullanım tarihini, yapılan tüm periyodik ve detaylı muayene tarihlerini içermelidir. Ayrıca, her muayenede görev alan yetkili personelin adı, soyadı ve imzasının yer alması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Arşivlenen kayıtlar, denetimler sırasında iş müfettişlerine sunulmak üzere hazır bulundurulmalıdır. Kayıtların düzenli tutulması, ekipmanın yaşlanma sürecini takip etmeyi ve planlı değişim zamanlarını önceden belirlemeyi kolaylaştırarak güvenli çalışma ortamını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takip sistemleri, özellikle çok sayıda ekipmanın bulunduğu büyük şantiyelerde hataları minimize etmek için tercih edilmelidir. Kayıtların güncel tutulmaması veya kayıp olması, denetimlerde idari para cezası uygulanmasına ve işverenin kusurlu kabul edilmesine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Karayolu Şantiyelerinde Trafik Yönlendirme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uyarınca, şantiye sahasına giriş ve çıkışlar, trafik akışını bozmayacak şekilde ve uzman görüşü alınarak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 ile yaya çalışanların hareket alanları kesin çizgilerle birbirinden ayrılmalı ve trafik düzenlemesi işin başlangıcında detaylıca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planlamasında, araçların manevra alanları göz önünde bulundurulmalı ve beklenmedik durumlara karşı güvenli kaçış noktaları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trafik akış planı, tüm çalışanlara ve araç operatörlerine eğitimler aracılığıyla duyurulmalı ve uygulanması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 İşaretleri ve Koni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 tüm trafik levhaları sürücüler tarafından kolayca okunabilir mesafede ve doğru açıda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Konilerin, çalışma alanının sınırlarını net bir şekilde belirlemek için standart aralıklarla dizilmesi ve araçların çalışma alanına girmesini önleyecek fiziksel bariyer görevi görmesi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devrilmiş veya görünürlüğünü yitirmiş işaret levhaları derhal değiştirilmeli veya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malzemelerinin, gece çalışmalarında yansıtıcı özelliğe sahip olması veya aktif aydınlatma ile desteklenmesi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Hız Sınırları ve Yönlendirme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 içerisindeki tüm araçlar için belirlenen hız sınırları, yolun durumuna ve risk faktörlerine göre optimize edilerek levhalarla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yönlendirme levhalarının, sürücülerin ani fren yapmasını gerektirmeyecek şekilde önceden uyarıcı nitelikte yerleştirilmesi ve çalışma alanına giriş çıkışların güvenli bir akışla sağlanması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Sürücülerin dikkatini dağıtabilecek unsurlar çalışma alanından uzaklaştırılmalı ve trafik akışını engelleyecek parklanmalara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hız sınırlarına uyulup uyulmadığı periyodik olarak kontrol edilmeli ve uyum göstermeyen sürücüler için gerekli disiplin süreçleri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ve İş Makinesi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İSG Yönetmeliği çerçevesinde, yaya çalışanların yürüme yolları ile iş makinelerinin çalışma sahaları fiziksel olarak birbirinden tamamen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tam izolasyon mümkün değilse, yaya trafiğinin güvenliğini sağlamak adına görevli trafik yönlendiricileri (bayrakçılar) kullanılmalı ve yaya geçiş yolları belirgin işaretlerle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Yaya geçiş yollarının zemini, kaymayı önleyecek şekilde düzenlenmeli ve geçiş noktalarında yeterli aydınlatma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geri manevra yaptığı alanlarda, yaya girişine izin verilmemeli ve bu bölgeler uyarı levhaları ile sürekli olarak işaretlenmelidir.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Gece Çalışma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yapılan çalışmalarda veya düşük görüş koşullarında, şantiye alanının yeterli düzeyde aydınlatılması ve tüm trafik yönlendirme elemanlarının yüksek yansıtıcılı malzemeden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giydiği fosforlu yeleklerin standartlara uygun olması ve araçların ikaz lambalarının aktif tutulması, kazaların önlenmesi adına hayati öneme sahip temel tedbirlerdendir.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Işıklandırma sistemleri, sürücülerin gözünü almayacak şekilde yerleştirilmeli ancak çalışma alanı ve trafik yönlendirme işaretleri her noktadan net bir şekilde seçilebilir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çalışmalarında görevli trafik yönlendiricilerinin, ışıklı ikaz çubukları kullanması ve yansıtıcı kıyafetlerinin temiz ve tam işlevsel olması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Asfalt Seriminde Termal ve Kimyasal Tehlikeler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Asfalt serimi, yüksek sıcaklıkta bitümlü karışımların kullanıldığı ve çeşitli kimyasal buharların açığa çıktığı tehlikeli bir yapı faaliyetidir; Kimyasal Maddelerle Çalışmalarda Sağlık ve Güvenlik Önlemleri Hakkında Yönetmelik gereği riskler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asfaltın yaydığı uçucu organik bileşikler, solunum yoluyla vücuda girerek uzun vadede kronik sağlık sorunlarına yol açabilir; çalışma alanı sürekli havalandırılmalı ve maruziyet süreleri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sıcaklıktaki yüzeylerle temas, ciddi termal yanıklara neden olabilir; bu nedenle iş ekipmanlarının sıcaklık kontrolü yapılmalı ve çalışanlar termal riskler konusunda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maruziyetin önlenmesi için ikame yöntemi veya mühendislik önlemleri (kapalı sistemler, lokal egzoz havalandırması) öncelikli olmalı, bunlar mümkün değilse idari önlemler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Yüzeyler ve Yanık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Asfalt serim makineleri, silindirler ve dökülen sıcak karışım, çalışanlar için yüksek yanık riski taşıyan yüzeylerdir; Yapı İşlerinde İş Sağlığı ve Güvenliği Yönetmeliği uyarınca tehlikeli alanlar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yanıklar, sadece doğrudan temasla değil, sıcak yüzeylerden yayılan radyant ısı ile de meydana gelebilir; çalışanların ekipmanlara gereksiz yakınlaşması engellenmeli ve koruyucu bariyerler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Yanık vakalarında ilk yardım müdahalesi için alanda steril sargı bezi ve bol/temiz su kaynağı içeren ilk yardım çantası her an hazır bulundurulmalıdır; yanık bölgesi derhal bol suyla soğutulmalı, yanığa jel/krem/buz gibi hiçbir madde sürülmemeli ve profesyonel destek çağrılmalıdır.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yüzeylerde çalışan personelin kıyafetleri, ısıya dayanıklı ve vücudu tam kapatan materyallerden seçilmelidir; sentetik kıyafetler erime riski nedeniyle kesinlikle tercih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İSG Kurulu Görevleri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şantiye sahalarında kurulun temel görevi, işyerindeki sağlık ve güvenlik önlemlerini planlamak ve uygulamaları denetlemektir. Kurul, işyerinde meydana gelebilecek riskleri önceden tespit ederek, çalışanların sağlığını korumaya yönelik önleyici faaliyetleri koordine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işveren tarafından belirlenen İSG politikalarını şantiye sahasında hayata geçirmekle yükümlüdür. Bu süreçte saha yöneticileri, uzmanlar ve çalışan temsilcileri ile işbirliği yaparak güvenli bir çalışma ortamı oluşturulması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tehlike kaynaklarını belirlemek ve bu kaynaklara yönelik mühendislik veya idari önlemler geliştirmek kurulun birincil sorumluluğudur. Kurul, işyerinin tehlike sınıfına uygun olarak risk değerlendirmesi süreçlerini yakından takip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Şantiyedeki tüm birimlerin İSG kurallarına uyumunu sağlamak ve gerekli görülen durumlarda iyileştirme çalışmaları başlatmak kurulun yetkisindedir. Bu faaliyetler, iş kazalarının minimuma indirilmesi için stratejik bir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Buhar ve Duman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Asfaltın ısıtılması sırasında açığa çıkan bitüm dumanları, solunum yollarını tahriş edici özelliktedir; bu tür kimyasallarla çalışmalarda ortam ölçümleri yapılmalı ve sınır değerler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yönü, dumanın dağılımını doğrudan etkiler; serim ekibi, rüzgarı arkasına alacak şekilde konumlanmalı ve dumanın solunum bölgesine ulaşması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yoğunluğunun yüksek olduğu kapalı veya dar alanlarda, çalışanların maruziyetini azaltmak için rotasyonlu çalışma sistemi uygulanmalı ve dinlenme alanları duman sahasının dışında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kapsamında, çalışanlara dumanın sağlık etkileri konusunda özel eğitimler verilmeli ve düzenli sağlık gözetimleri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asfalt seriminde kullanılan KKD'ler riske uygun seçilmeli, ücretsiz sağlanmalı ve düzenli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ısıya dayanıklı eldivenler, ısı yalıtımlı güvenlik botları ve nefes alabilir ancak kimyasallara dirençli iş elbiseleri, temel koruma ekipmanlarıdır; ekipmanların hasarsız ve eksiksiz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maruziyetinin yüksek olduğu noktalarda, uygun filtreli maskeler kullanılmalıdır; maskelerin filtreleri, ortamdaki kimyasal maddeye uygun tipte seçilmeli ve kullanım ömürleri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kullanımı kadar, vardiya sonunda temizliği ve güvenli depolanması da önemlidir; kirlenmiş ekipmanlar, kimyasal bulaşma riski nedeniyle ayrı bir alanda muhafaza edilmeli ve temizliği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Mesafesi ve Saha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Asfalt serim makinelerinin hareket alanı ve döküm noktası, ezilme ve yanma riskleri nedeniyle tehlikeli bölge kabul edilmelidir; Yapı İşlerinde İş Sağlığı ve Güvenliği Yönetmeliği uyarınca bu alanlara yetkisiz girişler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operatörleri ile saha çalışanları arasında sürekli iletişim sağlanmalı, el işaretleri veya telsiz kullanımı ile güvenli mesafe korunmalıdır; kör noktalar için mutlaka bir gözcü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manevra alanları, görünür işaretler veya bariyerlerle ayrılmalı; serim işlemi sırasında çalışanların makineye olan mesafesi, risk değerlendirmesi sonuçlarına göre belirlenen sınırların altına düşmemelidir.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düzeninde, acil durum çıkışları ve ilk yardım noktalarına ulaşım yolları her zaman açık tutulmalı, asfalt dökümü sırasında oluşabilecek tıkanıklıklar önceden planlanarak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Kompaktör, Greyder ve Silindir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Kompaktör ve silindir gibi makineler, ağırlık merkezleri ve çalışma zeminleri nedeniyle devrilme riski taşır; Yapı İşlerinde İş Sağlığı ve Güvenliği Yönetmeliği uyarınca ROPS (Devrilmeye Karşı Koruyucu Yapı) sistemleri mutlaka aktif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Greyder operasyonlarında bıçak kontrolü ve zemin eğimi hayati öneme sahiptir; operatörler çalışma alanının eğimini önceden belirlemeli ve makine stabilitesini bozacak dik yamaçlardan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günlük bakımları, özellikle hidrolik fren sistemleri ve acil durdurma mekanizmaları, üretici el kitapçığına uygun şekilde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makine yerleşimi, zemin taşıma kapasitesine göre planlanmalı ve yumuşak zeminlerde operatörler makine batma riskine karşı sürekli tetikte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Görüş Açısı ve Kör Nokta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makinelerinde operatör kabini, büyük gövde yapıları nedeniyle ciddi kör noktalar oluşturur; bu nedenle aynaların ve kamera sistemlerinin her vardiya öncesi temizliği ve ayarı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makine çevresindeki görüşü engelleyen unsurları kaldırmak ve gerekli uyarı sistemlerini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görüşün kısıtlı olduğu durumlarda makineyi hareket ettirmeden önce mutlaka çevre kontrolü yapmalı ve gerektiğinde bir yönlendirici (spotter)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Modern iş makinelerinde bulunan sensörlü ikaz sistemleri, operatörün dikkatini artırmak için tasarlanmıştır; ancak bu sistemler operatörün doğrudan gözlem yapma sorumluluğunu ortadan kaldırmaz.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Yaya Çalışanların İş Alanında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yayaların ve iş makinelerinin çalışma alanları mümkün olduğunca fiziksel bariyerlerle birbirinden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çalıştığı sahalarda bulunan tüm yayalar, yüksek görünürlüğe sahip reflektörlü yelek ve kişisel koruyucu donanımlarını eksiksiz giymekle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yaya trafiğinin yoğun olduğu bölgelerde hızlarını düşürmeli ve yayaların makineyi fark ettiğinden emin olmadan manevra yapmamalıdır.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sahası içerisinde yayalar için belirlenmiş güvenli geçiş yolları, makine operatörleri tarafından bilinmeli ve bu yollara kesinlikle makine park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Yetkinliği ve Günlük Ekipman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 kullanacak operatörlerin, ilgili mevzuata uygun sertifikalara ve yasal yetkinlik belgelerine sahip olması zorunludur; belgesiz operatör çalıştırmak ağır idari para cezalarına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ekipman kontrolleri (check-list), operatör tarafından her vardiya başlangıcında doldurulmalı ve makinenin güvenli olduğu teyit edilmeden işe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bildirim süreci, 6331 sayılı İş Sağlığı ve Güvenliği Kanunu'nun işçinin tehlikeden kaçınma hakkı kapsamında, operatörün güvenli bulmadığı makineyi kullanmama yetkisini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personel tarafından yapılan periyodik bakımlar, makinenin teknik ömrünü uzatırken aynı zamanda kaza risklerini minimize eden en önemli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Manevra ve Kontrollü Çalışma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makinelerinde geri manevra, kazaların en sık meydana geldiği süreçtir; bu nedenle tüm makinelerde geri vites ikaz ses sisteminin (buzzer) çalışır durumda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geri manevra yapmadan önce mutlaka arkadaki alanı kontrol etmeli ve görüşü kısıtlı ise bir yönlendiriciden destek alarak manevrayı kontrollü tamamlamalıdır.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manevra alanları operatörün görüş açısını maksimize edecek şekilde temiz ve düzenli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manevra sırasında acil durum durdurma butonlarına kolay erişim sağlanmalı ve operatörler, çalışma sahasındaki herkesin geri manevra protokolünü bildiğinden emin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Tünel ve Köprü İnşaatlarında Temel Güvenlik Yaklaşımı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ve köprü inşaatları, özgün riskleri nedeniyle Yapı İşlerinde İş Sağlığı ve Güvenliği Yönetmeliği kapsamında özel olarak değerlendirilmelidir. Bu alanlarda çalışma, sadece gerekli eğitimleri almış ve yetkin personeller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başlamadan önce, projenin tüm aşamalarını kapsayan kapsamlı bir risk analizi yapılmalıdır. Bu analiz, tünel açma yöntemleri veya köprü ayaklarının inşası gibi kritik operasyonların tehlikelerini önceden belirlemeyi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 yetkisiz girişlerin önlenmesi için fiziksel olarak sınırlandırılmalıdır. İşyerinde bulunan tüm çalışanlar, yaptıkları işin türüne uygun yüksek görünürlüklü yelek ve baret gibi temel kişisel koruyucu donanımları kullanmak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ve Yüksekte Çalışma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içerisinde yapılan çalışmalar kapalı alan statüsünde değerlendirilmeli ve giriş-çıkış prosedürleri titizlikle uygulanmalıdır. Kapalı alanlarda çalışacak personelin, bu konuda özel eğitim almış olması ve acil durum kurtarma ekipmanlarının hazır bulunması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Köprü yapımında yüksekte çalışma, düşmeyi önleyici toplu koruma sistemlerinin kurulmasını gerektirir. Korkuluklar, güvenlik ağları ve yaşam hatları, çalışmanın başladığı andan itibaren eksiksiz bir şekilde işlevsel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yapan personelin, sağlık gözetimi kapsamında bu işe uygunluğunun doktor raporuyla belgelenmesi gerekir. Çalışanların baret, emniyet kemeri ve lanyard gibi kişisel koruyucu donanımları, her kullanımdan önce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50 ve Üzeri Çalışan Sayısı ve Yasal Zorunluluk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50 ve daha fazla çalışanın bulunduğu ve 6 aydan fazla süren işlerin yapıldığı şantiyelerde İSG kurulu oluşturulması yasal bir zorunluluktur. Bu eşik, işyerinin tehlike sınıfına bakılmaksızın kurulun kurulmasını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oluşturulması, işverenin işyerindeki iş sağlığı ve güvenliği yönetimini daha kurumsal ve katılımcı bir yapıda yürütmesini sağlar. Çalışan sayısının 50'yi geçtiği andan itibaren kurulun en kısa sürede teşekkül ettirilmesi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üyelerini seçerken işyerindeki farklı birimlerin temsil edilmesine özen göstermelidir. Kurul üyeleri; işveren/işveren vekili, iş güvenliği uzmanı, işyeri hekimi, insan kaynakları veya idari-mali işleri yürüten kişi, çalışan temsilcisi ile bulunması hâlinde sivil savunma uzmanı ve formen/ustabaşı gibi personelden oluşur (İSG Kurulları Hakkında Yönetmelik Md.6).</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yasal olarak kurulmaması veya görevlerini yerine getirmemesi durumunda, 6331 sayılı Kanun kapsamında idari yaptırımlar söz konusu olabilir. Bu nedenle sayısal eşik takibi şantiye yönetimi tarafından titizlikle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Tünel Havalandırma ve Atmosferik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içerisinde faaliyet gösteren iş makinelerinin egzoz gazları ve çalışma sonucu oluşan tozlar, etkili bir havalandırma sistemiyle tahliye edilmelidir. Yapı İşlerinde İş Sağlığı ve Güvenliği Yönetmeliği, yeraltı çalışmalarında taze hava miktarının çalışan ihtiyacını karşılayacak seviyede tutulmasını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ölçümleri, tünelin tüm bölümlerinde düzenli aralıklarla yapılmalı ve kayıt altına alınmalıdır. Karbonmonoksit, metan ve oksijen seviyeleri, belirlenen sınır değerlerin üzerine çıktığında, tüm çalışanların güvenli bölgeye tahliyesi derhal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bakımları, uzman teknik ekipler tarafından gerçekleştirilmelidir. Sistemin aniden durması durumunda devreye girecek yedek havalandırma üniteleri, acil durum planının ayrılmaz bir parçası olarak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Operasyonları ve Ekipman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Köprü kirişlerinin veya tünel segmentlerinin yerleştirilmesinde kullanılan vinçler ve kaldırma ekipmanları, periyodik kontrolleri yapılmış sertifikalı araçlar olmalıdır. Operatörlerin, kullandıkları makineye özgü ehliyet ve yetki belgelerine sahip olmaları, operasyonel güvenliğin temel şartıdır.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operasyonları sırasında yükün altında veya hareket alanında kimsenin bulunmaması için güvenlik bölgesi oluşturulmalıdır. İşaretçi personelin, vinç operatörüyle sürekli iletişim halinde olması ve operasyonu yönlendirmesi kaza riskini büyük oranda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bağlama ekipmanlarının (sapan, zincir, kanca) taşıma kapasiteleri, kaldırılacak yükün ağırlığına uygun olmalıdır. Ekipmanlarda herhangi bir aşınma, kopma veya deformasyon tespit edildiğinde, bu malzemeler derhal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Planlaması ve Tahliye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Tünel ve köprü projelerinde hazırlanan acil durum planları, olası bir kaza veya doğal afette tüm personelin tahliyesini hızlandıracak şekilde tasarlanmalıdır. Acil çıkış yolları, tünel içinde her zaman açık tutulmalı ve yönlendirme levhaları ile net bir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tatbikatlar, acil durum planının işlerliğini test etmek amacıyla düzenli aralıklarla gerçekleştirilmelidir. Tatbikat sonuçları analiz edilerek, planlarda görülen aksaklıklar giderilmeli ve tüm çalışanların bu süreç hakkında bilgi sahibi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altyapısı, tünelin en derin noktalarından dahi kesintisiz haberleşmeyi sağlayacak şekilde kurulmalıdır. Acil durum bildirim sistemleri, hem görsel hem de işitsel uyarı verebilecek kapasitede olmalı ve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Çalışmalarında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 sırasında, Yapı İşlerinde İş Sağlığı ve Güvenliği Yönetmeliği uyarınca, çalışma alanının tüm bölümleri yeterli düzeyde aydınlatılmalıdır. Aydınlatma seviyesi, yapılan işin hassasiyetine ve risk seviyesine göre ayarlanmalı, gölgelenme veya kamaşma gibi görüşü engelleyen durumlar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aydınlatma sistemlerinin yetersiz kaldığı durumlarda, taşınabilir aydınlatma ekipmanları kullanılmalıdır. Bu ekipmanlar, işin doğasına uygun olarak yerleştirilmeli ve elektrik kabloları gibi takılma riski oluşturan unsurlar, çalışma sahasından uzak tutularak gerekli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sistemlerinde oluşabilecek ani kesintilere karşı, çalışma sahasında yedek aydınlatma kaynakları veya acil durum aydınlatma üniteleri hazır bulundurulmalıdır. Bu sistemler, elektrik kesintisi durumunda otomatik olarak devreye girerek çalışanların güvenli bir şekilde alanı terk etmesini veya çalışmaya devam etmesini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armatürlerinin bakım ve onarımı, yetkili kişilerce düzenli olarak yapılmalı; kırık, arızalı veya verimi düşmüş lambalar derhal değiştirilmelidir. Aydınlatma ekipmanlarının montajı, yapı işlerindeki yüksek riskleri dikkate alarak, düşmelere veya devrilmelere karşı emniyete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Alanında Görünürlük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çalışan personelin, hareketli iş makineleri ve diğer ekipmanlar tarafından fark edilmesi hayati önem taşır. Yapı İşlerinde İş Sağlığı ve Güvenliği Yönetmeliği gereği, çalışma sahasında görüş mesafesini kısıtlayan engeller temizlenmeli ve çalışma alanları net bir şekilde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çalışma platformları, kazı alanları ve geçiş yolları, ışıklı ikaz levhaları veya fosforlu bariyerlerle işaretlenmelidir. Bu işaretlemeler, operatörlerin görüş açısını desteklemeli ve karanlıkta yön bulmayı kolaylaştırarak kaza risklerini minimize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Görünürlüğü artırmak amacıyla, iş makinelerinin ve araçların üzerinde sarı döner ikaz lambaları bulunması zorunludur. Bu lambalar, gece boyunca aktif tutulmalı ve operatörlerin çalışma sahasındaki diğer personeli tespit etmesine olanak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sahasına giriş ve çıkışlar, gece boyunca aydınlatılmalı ve güvenlik personeli tarafından kontrol altında tutulmalıdır. Görünürlük şartları, her vardiya başlangıcında kontrol edilmeli ve yetersiz aydınlatma durumunda çalışma başlatılmamalıdır.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Vardiyasında Yorgunluk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çalışan personelin biyolojik ritmi bozulduğu için dikkat dağınıklığı ve yorgunluk riskleri artmaktadır. Kadın Çalışanların Gece Postalarında Çalıştırılma Koşulları Hakkında Yönetmelik hükümleri de dikkate alınarak, gece postasında çalışanların sağlık gözetimleri düzenli olarak yapılmalı ve vardiya süreleri yasal sınırlar içerisinde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dinlenme süreleri, gece çalışmasının getirdiği ekstra yorgunluk göz önünde bulundurularak verimli bir şekilde planlanmalıdır. Mola alanları, çalışanların dinlenmesine olanak tanıyacak şekilde düzenlenmeli ve gece vardiyasında beslenme koşulları iyileştirilmelidir.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Yorgunluğa bağlı hataları azaltmak için, gece vardiyasında çalışan personel arasında rotasyon sistemi uygulanabilir. Bu sistem, çalışanların aynı görevi saatlerce icra etmesini engelleyerek uyanıklık seviyelerini korumalarına yardımcı olur ve iş kazası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vardiyasında çalışanların yorgunluk belirtilerini takip etmeli ve gerektiğinde çalışma temposunu düşürecek idari önlemler almalıdır. Yorgunluk, sadece fiziksel bir durum değil, aynı zamanda güvenli çalışma kültürünü zayıflatan bir faktör olarak ele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Reflektif Giysilerin Önemi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çalışmalarında çalışanların fark edilebilirliğini sağlayan en temel kişisel koruyucu donanım, yüksek görünürlüğe sahip reflektif giysilerdir. Bu giysiler, ışığı yansıtma özelliği sayesinde, düşük ışık koşullarında veya araç farları altında çalışanların uzak mesafeden görülmesini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Reflektif yelekler veya tulumlar, Yapı İşlerinde İş Sağlığı ve Güvenliği Yönetmeliği gereği standartlara uygun olmalıdır. Giysilerin reflektif şeritleri temiz tutulmalı, yıpranmış veya yansıtma özelliğini yitirmiş giysiler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yelek kullanımı yeterli olmayabilir; çalışanların pantolonları ve diğer aksesuarlarının da yüksek görünürlük özelliklerine sahip olması, özellikle hareketli makinelerin olduğu sahalarda hayat kurtarıcıdır. Personel, bu ekipmanları çalışma sahasına girdiği andan itibaren çıkarmadan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yüksek görünürlüklü giysilerin doğru kullanımını öğretmeli ve bu ekipmanların temizliğinin nasıl yapılacağına dair talimatlar vermelidir. Reflektif giysiler, işçinin görünürlük garantisi olup, asla çalışma sahası dışında bırakılmamalıdır.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Trafik ve Araç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trafiğinin ve hareketli iş makinelerinin yoğun olduğu inşaat sahalarında, trafik yönetimi ciddi bir planlama gerektirir. 6331 sayılı İş Sağlığı ve Güvenliği Kanunu kapsamında, trafik akışı ve yaya yolları birbirinden ayrılmalı, gece boyunca bu ayrım net bir şekilde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makinelerinin manevra alanları, gece görüşünü kısıtlamayacak şekilde aydınlatılmalı ve geri vites alarmları ile donatılmalıdır. Operatörler, gece çalışırken kör noktalar konusunda ekstra dikkatli olmalı ve gerekirse bir yönlendirici personel yardımıyla manevra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sahasına giren yabancı araçlar veya nakliye kamyonları, giriş noktasında durdurularak hız sınırları ve güvenli sürüş rotaları hakkında bilgilendirilmelidir. Gece saatlerinde hız sınırlarına uyulması, kaza anında müdahale şansını artırır ve hasarı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Trafik işaretleri ve yönlendirme levhaları, gece parlayan malzemeden üretilmiş olmalı ve sürücülerin gözünü almayacak şekilde konumlandırılmalıdır. Trafik düzenlemeleri, vardiya değişimlerinde güncellenmeli ve tüm çalışanların güncel trafik planından haberdar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Yıkım Öncesi Yapısal Analiz ve Tehlike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işlemine başlamadan önce binanın yapısal durumu ve içinde barındırdığı tehlikeli maddeler mutlaka uzmanlar tarafından analiz edilmelidir. Yapı İşlerinde İş Sağlığı ve Güvenliği Yönetmeliği gereği, bu analizler binanın çökme riskini ve çalışan sağlığını korumak adına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süreci, binanın inşaat yılı, kullanılan malzeme türleri ve geçmişteki kullanım amacı gibi değişkenleri kapsamalıdır. Tehlikeli madde tespiti, özellikle yıkım sırasında çevreye yayılabilecek toz veya gazların kontrolü için kritik bir ön hazırlık aşamasıdır.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sonuçları, yıkım yöntemi seçimi ve alınacak güvenlik tedbirleri için temel oluşturur. Eğer binada asbest veya benzeri zararlı kimyasallar tespit edilirse, Asbestle Çalışmalarda Sağlık ve Güvenlik Önlemleri Hakkında Yönetmelik kapsamında özel temizlik prosedürleri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Değerlendirme ve Yapısal Bütünlük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Yıkılacak binanın statik projeleri incelenerek taşıyıcı sistemin durumu değerlendirilmelidir. Yapı İşlerinde İş Sağlığı ve Güvenliği Yönetmeliği uyarınca, binanın yıkım sırasında beklenmedik bir şekilde çökmesini engellemek için taşıyıcı elemanların dayanıklılığı doğru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analiz, binanın kendi ağırlığını taşıma kapasitesini ve yıkım araçlarının oluşturacağı dinamik yükleri içermelidir. Taşıyıcı kolonlar veya kirişlerin zayıfladığı durumlar, yıkım sırasını belirleyen en önemli faktörler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Yapısal bütünlüğün bozulduğu veya güçlendirme gerektiren bölgeler varsa, yıkım öncesi geçici destek sistemleri kurulmalıdır. Bu destekler, yıkım işlemi sırasında çalışanların ezilme ve göçük altında kalma risklerini minimize etmek için teknik standartlara uygun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Öneri ve İnceleme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şantiye sahasında yürütülen risk değerlendirmesi sonuçlarını inceleyerek, belirlenen tehlikelerin giderilmesi için işverene yazılı önerilerde bulunur. Bu öneriler, teknik ve idari açıdan uygulanabilir, maliyet etkin ve kalıcı çözümler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ramak kala olayları ve iş kazalarını incelemek, kurulun en önemli görevlerinden biridir. Kurul, kazaların kök nedenlerini analiz ederek, benzer olayların tekrar yaşanmaması için gerekli önleyici tedbirleri karara bağlar.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gelen İSG ile ilgili şikayet, talep ve önerileri değerlendirmek kurulun görevidir. Kurul, çalışanların görüşlerini dikkate alarak, sahadaki güvenlik uygulamalarının gerçekçi ve uygulanabilir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çalışma ortamı ölçümleri ve sağlık gözetimi sonuçlarını incelemek, kurulun faaliyet alanına girer. Bu veriler ışığında, çalışma koşullarında iyileştirme yapılması gereken noktalar tespit edilir ve işveren onayına sunulur.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Asbest ve Tehlikeli Tesisatların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Eski binalarda yalıtım malzemesi, boru kaplaması veya çatı kaplaması olarak kullanılan asbest, yıkım öncesi uzman ekipler tarafından tespit edilmelidir. Asbestle Çalışmalarda Sağlık ve Güvenlik Önlemleri Hakkında Yönetmelik gereğince, asbestli malzemeler çevreye yayılmadan sökülmelidir.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 sistemleri (elektrik, doğal gaz, su, kanalizasyon) yıkımdan önce tamamen devre dışı bırakılmalıdır. Enerji hatlarının kesilmesi ve boruların boşaltılması, yıkım sırasında oluşabilecek patlama, yangın veya elektrik çarpması gibi ciddi iş kazalarını önlemek adına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 içeren tanklar, sarnıçlar veya boru hatları varsa, bunların içeriği boşaltılmalı ve temizlenmelidir. Tehlikeli maddelerin ortamdan uzaklaştırılması, yıkım sahasındaki çalışanların solunum yoluyla maruz kalabilecekleri meslek hastalıklarını engellemek için zorunlu bir güvenlik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Yıkım Planı ve Yöntem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yıkım projesi için, 6331 sayılı İş Sağlığı ve Güvenliği Kanunu çerçevesinde kapsamlı bir yıkım planı hazırlanmalıdır. Bu plan, yıkımın hangi sırayla yapılacağını, hangi makinelerin kullanılacağını ve acil durum çıkış yollarını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yöntemi binanın konumuna ve çevre yapılara olan yakınlığına göre seçilmelidir. Yöntem bildirimi, çalışanların güvenli çalışma mesafelerini ve yıkım sahasına giriş-çıkış kurallarını net bir şekilde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sahası çevresinde toplu koruma önlemleri alınarak, dışarıdan erişim engellenmelidir. Yıkım planı, çalışma süresince oluşabilecek toz, gürültü ve titreşim gibi çevresel etkilerin yönetilmesi için gerekli olan tüm önleyici tedbirleri barındırmalı ve düzenli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İzinler ve Yasal Süreçlerin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işlemlerine başlamadan önce yerel yönetimlerden gerekli yıkım ruhsatları ve çalışma izinleri alınmalıdır. Yapı İşlerinde İş Sağlığı ve Güvenliği Yönetmeliği gereği, yasal izinlerin tamamlanması projenin hukuki ve teknik sorumluluğunun yerine getirilmesi için ön koşuldur.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süreçleri, çevredeki yapıların güvenliğinin sağlandığını ve gerekli bildirimlerin yapıldığını doğrular. Ayrıca, iş kazası bildirimleri ve yasal sorumluluklar açısından, tüm yıkım aşamalarının onaylı planlara uygunluğu denetimlerde esas alınmaktadır.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başlamadan önce çevre sakinlerinin bilgilendirilmesi ve gerekli güvenlik uyarı levhalarının asılması, yasal süreçlerin bir parçasıdır. İşveren, ilgili kurumlarla koordineli çalışarak yıkım sürecinin tüm yasal gerekliliklere uygun olarak yürütülmesini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Yıkım Planı ve Yöntem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işlerine başlamadan önce, Yapı İşlerinde İş Sağlığı ve Güvenliği Yönetmeliği gereğince detaylı bir yıkım planı hazırlanmalı; yapının durumu, çevresi ve mevcut riskler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yıkım yöntemleri, küçük ölçekli ve hassas yapılar için tercih edilirken; mekanik yöntemler, iş makineleri kullanılarak daha büyük ölçekli ve hızlı yıkım süreçlerinde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kullanımı ile yapılan yıkımlar, en yüksek risk grubuna giren uzmanlık gerektiren işlemlerdir; bu süreçlerde özel izinler, uzman patlatma mühendisleri ve sıkı güvenlik protokolleri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Yöntem seçimi, yapının statik durumu, yıkım sahasının genişliği ve çevredeki diğer yapılar göz önüne alınarak, en düşük riskli ve en etkili teknik doğrultusunda kararlaştırılmalıdır.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Çökertme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Kontrollü çökertme işlemleri, yapının statik dengesinin kontrollü bir şekilde bozulması prensibine dayanır; bu teknik, çevredeki binalara zarar vermeden yıkımı gerçekleştirmek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sırasında yük dağılımı sürekli kontrol edilmeli, yapının beklenmedik bir şekilde çökmesini önlemek için gerekli geçici destek ve payandalar dikkatle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bu tür yüksek riskli işlerde çalışanların güvenliği için toplu koruma önlemleri, kişisel koruma donanımlarından öncelikli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Kontrollü çökertme sırasında titreşim ve gürültü seviyeleri takip edilerek, çevredeki yapıların yapısal bütünlüğüne zarar verilmemesi sağlanmalı ve sürekli gözlem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Yıkım Sıralaması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işlemleri, genellikle çatıdan temele doğru giden yukarıdan aşağıya bir sıra ile gerçekleştirilmeli; bu yöntem, yapının üst katlarının ağırlığının alt katlara kontrollü aktarılmasını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Öncelikle tehlikeli maddeler; asbest, kimyasal atıklar ve benzeri sağlığa zararlı unsurlar binadan uzaklaştırılmalı, tesisat (elektrik, doğalgaz, su) bağlantıları tamamen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Yapının taşıyıcı elemanları (kolon ve kirişler) en son aşamada yıkılmalı, bu süreçte yapının dengesinin bozulmaması için yıkım sırası adım adım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yıkım aşamasından sonra ortaya çıkan molozlar, çalışma alanını daraltmamak ve ağırlık dengesini korumak için düzenli olarak sahadan uzaklaştırılmalı ve güvenli depolanmalıdır.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 ve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işleri, deneyimli ve yetkin bir teknik personel veya inşaat mühendisi gözetiminde yürütülmeli; tüm saha operasyonları, onaylanmış yıkım planına tam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işveren yıkım sahasındaki tüm çalışanların sağlık ve güvenliğinden sorumlu olup, gerekli eğitimleri almamış personelin sahaya girişini engellemelidir.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sürecinde ortaya çıkabilecek acil durumlara müdahale etmek üzere, sahada yetkili bir gözlemci bulunmalı ve bu kişi operasyonu durdurma yetkisine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zinciri, yıkım planını hazırlayan mühendisten sahada çalışan operatöre kadar net bir şekilde tanımlanmalı ve herkes görev sınırlarını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Yıkım Sahasında Güvenlik Bölgesi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sahası çevresinde, düşen parçaların veya tozun çevreye zarar vermesini önlemek amacıyla güvenli bir çevreleme hattı kurulmalı ve bu alanlar dışarıdan erişime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Sahaya giriş-çıkışlar kontrol altına alınmalı, sadece yetkili personel giriş yapabilmeli; çalışma alanı uyarı levhaları ve fiziksel engellerle net bir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yıkım sahası ile çevredeki yaya veya araç trafiği arasında yeterli güvenlik mesafesi bırakılmalı, gerekirse yollar geçici olarak trafiğe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tahliye yolları belirlenmeli, sahadaki tüm çalışanlar bu yolları bilmeli ve acil durum toplanma alanları güvenli bölge içerisinde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Asbest ve Tehlikeli Atıkların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yüksek ısı ve kimyasal dayanıklılığı nedeniyle inşaatlarda sıkça kullanılmıştır; ancak lifleri solunduğunda ciddi akciğer hastalıklarına yol açar. Asbestle Çalışmalarda Sağlık ve Güvenlik Önlemleri Hakkında Yönetmelik gereği, asbestli malzemelerin tespiti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 sınıfına giren bu maddeler, diğer inşaat atıklarından ayrılarak toplanmalı ve sızdırmaz konteynerlerde muhafaza edilmelidir. İSG uzmanı gözetiminde, risk değerlendirmesi yapılarak işe başlanmalıdır.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sürecinde, malzemenin türü ve tehlike derecesi mutlaka belgelenmeli ve sahada görevli tüm personelin bu riskler hakkında bilgilendirilmesi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sahasında ayrıştırma işlemi, yetkili ve eğitimli personel tarafından gerçekleştirilmeli, atıkların çevreye yayılmasına neden olacak tüm faaliyetlerden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Söküm İşlemleri ve Yasal İzinler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söküm işleri başlamadan önce, Asbestle Çalışmalarda Sağlık ve Güvenlik Önlemleri Hakkında Yönetmelik uyarınca yetkili mercilere bildirim yapılması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planı, işin nasıl yapılacağını, hangi teknik önlemlerin alınacağını ve acil durum prosedürlerini detaylı bir şekilde içermelidir; bu plan olmadan çalışmaya başlamak hukuki yaptırım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süreçleri tamamlanmadan ve gerekli tüm iş güvenliği önlemleri sahadaki çalışma alanında uygulanmadan, hiçbir şekilde yıkım faaliyetlerine başlanmamalıdır.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sırasında sahaya giriş ve çıkışlar kontrol altında tutulmalı, yetkisiz kişilerin asbestli çalışma alanlarına erişimi kesinlikle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Usulleri ve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hükümlerine göre, kurulun toplanma sıklığı işyerinin tehlike sınıfına göre değişiklik gösterir. Çok tehlikeli sınıfta yer alan inşaat şantiyelerinde kurul, en az ayda bir kez toplanmak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gündemi, bir önceki toplantıda alınan kararların takibi ve sahadaki güncel İSG sorunları dikkate alınarak belirlenir. Gündem, toplantıdan önce tüm kurul üyelerine yazılı veya dijital ortamda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Toplantılarda alınan her karar, bir tutanakla kayıt altına alınır ve işyerinde ilan edilir. Karar tutanakları, İSG denetimlerinde en önemli belgelerden biri olduğu için düzenli olarak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veya iş kazası gibi kritik olayların yaşanması halinde, kurul olağanüstü olarak toplanabilir. Bu toplantılarda, olayın analizi ve acil önlem planlarının gözden geçirilmesi önceliklidir.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Kontrolünde Islak Yöntem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liflerinin havaya karışmasını önlemek için ıslak yöntem uygulaması, Asbestle Çalışmalarda Sağlık ve Güvenlik Önlemleri Hakkında Yönetmelik'te temel bir teknik kontrol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sökümü sırasında özel su püskürtme sistemleri kullanılarak toz oluşumu minimize edilmeli ve liflerin ortama yayılması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yöntem, asbest liflerinin serbest kalmasını engelleyen en etkili mühendislik önlemidir; bu süreçte kullanılan suyun da atık olarak uygun şekilde bertaraf edilmesi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bastırma sistemlerinin basıncı ve su miktarı, sökülen malzemenin yapısına göre ayarlanmalı, çalışma sırasında sürekli izleme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Lisanslı Bertaraf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atıkların bertarafı, Atık Yönetimi Yönetmeliği kapsamında lisanslı tesisler tarafından gerçekleştirilmeli ve bu süreç yasal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Asbestli atıklar, yönetmeliklere uygun şekilde paketlenerek, Ulusal Atık Taşıma Formu ile lisanslı bertaraf tesislerine sevk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transferi sırasında oluşabilecek dökülme veya sızıntılara karşı gerekli güvenlik önlemleri alınmalı ve atıkların izlenebilirliği, yasal yükümlülükler çerçevesinde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lisanssız kişi veya tesislere verilmesi büyük hukuki sorumluluklar doğurur; taşıma ve bertaraf belgeleri, denetimlerde sunulmak üzere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Asbest maruziyeti, 6331 sayılı İş Sağlığı ve Güvenliği Kanunu kapsamında meslek hastalığı riski taşıyan bir durumdur ve kümülatif bir etkiye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maruziyet düzeyi, periyodik olarak ölçülmeli ve sağlık gözetimleri, risk değerlendirmesi sonuçlarına göre belirlenen aralıklarla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özellikle yüksek korumalı P3 tipi maskeler, eksiksiz kullanılmalı ve çalışanlar asbestin sağlık etkileri konusunda özel eğitimlerden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şüphesi olan durumlarda, çalışanların sağlık kayıtları tutulmalı ve herhangi bir hastalık belirtisi durumunda derhal sağlık kuruluşuna yönlendirilmelidir.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Yıkım Sürecinde Toz, Gürültü ve Titreşim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faaliyetlerinde toz, gürültü ve titreşim gibi fiziksel risk etmenleri, Tozla Mücadele Yönetmeliği ile Çalışanların Gürültü ve Titreşim ile İlgili Risklerden Korunmalarına Dair Yönetmelik esaslarına göre kontrol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öncelik, kaynağında kontrol yöntemleridir; yıkım ekipmanlarının düzenli bakımı yapılarak titreşim seviyesi azaltılmalı ve gürültü yayan makineler için ses yalıtımlı kabinler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oluşumunu engellemek amacıyla yıkım alanları izole edilmeli ve tozun çevreye yayılmasını önlemek için çalışma sahası fiziksel bariyerlerle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risklerin çalışan üzerindeki maruziyetini değerlendirmeli ve teknik önlemlerin yetersiz kaldığı durumlarda idari düzenlemelerle maruziyet süresini kısıtlamalıdır.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Tozla Mücadelede Su ile Bastırma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sırasında ortaya çıkan tozun havaya karışmasını engellemek için Tozla Mücadele Yönetmeliği uyarınca en etkili yöntemlerden biri olan sulama sistemleri aktif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alanına kurulan sisleme üniteleri veya basınçlı su püskürtme sistemleri, toz partiküllerini havada yakalayarak yere çökmelerini sağlar ve solunabilir toz miktarını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Sulama işlemi sırasında suyun elektrikli ekipmanlara zarar vermemesi için gerekli yalıtım önlemleri alınmalı ve suyun drenajı sağlanarak kaygan zemin kaynaklı düşme riskleri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sulama, yıkım yapılan betonun yumuşamasını ve daha kontrollü kırılmasını sağlayarak tozun yanı sıra gürültü seviyesinin de bir miktar düşmesine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önlemlerin toz, gürültü ve titreşim riskini tamamen ortadan kaldıramadığı durumlarda, Kişisel Koruyucu Donanımların İşyerlerinde Kullanılması Hakkında Yönetmelik gereği uygun KKD seçimi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karşı yüksek ses yalıtımlı kulaklıklar, toza karşı ise uygun filtreli toz maskeleri (FFP2 veya FFP3) veya motorlu hava temizleyici maskeler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KKD'ler CE işaretli olmalı, çalışanların yüz yapısına uygun seçilmeli ve düzenli olarak temizlenip hasar kontrolü yapılmalıdır; hasarlı donanım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seçilen KKD'lerin nasıl kullanılacağı ve nasıl korunacağı konusunda çalışanlara uygulamalı eğitimler vermeli ve bu ekipmanların kullanımını sahada sürekli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Sınır Değerler ve Periyodik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ve Titreşim ile İlgili Risklerden Korunmalarına Dair Yönetmelik çerçevesinde, maruziyet değerlerinin belirlenmesi için düzenli ortam ölçümleri yaptırılmalıdır.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yasal sınır değerler ile karşılaştırılmalı; eğer maruziyet eylem değerlerini aşıyorsa, derhal iyileştirme planı oluşturulmalı ve çalışanların sağlık gözetimi sıklaştırılmalıdır.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konsantrasyonu için de ortam havasında periyodik ölçümler yapılmalı, özellikle silika tozu gibi tehlikeli toz türlerine karşı özel analizler gerçekleştirilerek sonuçlar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işyeri hekimi ve İSG uzmanı ile paylaşılarak çalışanların maruziyet geçmişi takip edilmeli ve gerekli durumlarda rotasyon sistemi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Komşu Alanların ve Çevrenin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yıkım alanı çevresindeki üçüncü şahısların ve komşu yapıların güvenliği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sahası, tozun ve gürültünün dışarıya yayılmasını önleyecek şekilde yüksek perdelerle çevrilmeli, komşu binaların titreşimden etkilenmemesi için gerekli yapısal destekler önceden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halkını rahatsız etmemek adına gürültülü yıkım faaliyetleri, yerel yönetimlerce belirlenen çalışma saatleri içerisinde yapılmalı ve çevredeki sakinler süreç hakkında önceden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kaza veya kontrolsüz toz yayılımı durumunda, çevreyi tahliye etmek veya müdahale etmek için acil durum planları güncel tutulmalı ve saha girişlerinde güvenlik önlemleri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Çevre Güvenliği ve Koruma Bariyerleri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inşaat alanlarının çevresi yetkisiz girişleri engelleyecek şekilde koruma bariyerleri ile çevrilmelidir. Bariyerler, dış çevrede bulunan yaya ve araç trafiğini korumak amacıyla sağlam malzemeden imal edilmeli ve devrilmeye karşı ankraj sistemleri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sınırlarında kullanılan bariyerler, rüzgar yükü ve darbe dayanımı açısından periyodik olarak kontrol edilmelidir. Özellikle çok katlı yapılarda veya yoğun şehir içi bölgelerde, bariyerlerin yüksekliği çevresel riskleri tamamen izole edecek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 güvenliği, sadece fiziksel bariyerlerle değil, aynı zamanda toz ve gürültü kirliliğini önleyecek perdeleme sistemleri ile de desteklenmelidir. Bariyerlerin üzerine asılacak uyarı levhaları, 6331 sayılı İş Sağlığı ve Güvenliği Kanunu gereği bilgilendirme yükümlülüğünü yerine getirmek adına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hattı üzerinde bulunan kapı ve geçiş noktaları, acil durumlarda tahliyeyi engellemeyecek şekilde tasarlanmalı ve sadece yetkili personelin girişine izin verecek mekanizmalarla donatılmalıdır.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Alan Kapatma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 alanının kapatılması, çalışma sahası içindeki risklerin dışarıya taşmasını önleyen en temel idari önlemdir. Alan kapatma planı, şantiyenin kurulum aşamasında hazırlanmalı ve işin ilerleyişine göre revize edilmelidir; bu süreçte 6331 sayılı İş Sağlığı ve Güvenliği Kanunu uyarınca risk değerlendirmesi temel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izolasyonunda kullanılan ağlar, brandalar ve fiziksel paneller, hem çalışanları dış etkilerden korumalı hem de çevre güvenliğini sağlamalıdır. Özellikle derin kazı veya yüksekte çalışma alanlarında, alanın dışarıdan izole edilmesi iş kazası riskini minimize eden en önemli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kapatma sistemlerinde kullanılan malzemelerin yanmazlık özelliği taşıması veya yangın geciktirici ile kaplanmış olması, acil durum yönetimi açısından zorunludur. İzolasyon hatları, saha içindeki ekipmanların dışarıya taşmasını engelleyerek düzenli bir çalışma ortamı yaratılmasını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hatlarının sürekliliği, saha içinde çalışanların güvenli bölgelerden dışarıya çıkmasını engellerken, dışarıdan gelebilecek müdahaleleri de kısıtlar. Bu süreç, şantiye şefi veya İSG uzmanı tarafından düzenli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Karar Takibi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alınan kararların hayata geçirilmesi, işveren ve işveren vekillerinin doğrudan sorumluluğundadır. Alınan kararların uygulamadaki takibi, kurul sekreteryası tarafından düzenli olarak yapılır ve bir sonraki toplantıda raporlanır.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Uygulamada aksayan kararların nedenleri analiz edilerek, gerekli düzeltici faaliyetler başlatılır. Kararların uygulanmaması durumunda, kurulun ilgili yönetmelik kapsamında işvereni uyarma ve durumu resmi mercilere bildirme yetkisi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Şantiyedeki tüm birimlerin, kurul kararlarını kendi çalışma alanlarında uygulaması esastır. Bu süreç, İSG uzmanı tarafından sahada yapılan denetimlerle kontrol edilir ve sonuçlar kurula sunulur.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uygulanma oranı, şantiyenin güvenlik performansının bir göstergesidir. Yüksek uygulama oranı, kurulun etkinliğini ve sahadaki güvenlik kültürünün gelişmişliğini yansıtır.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Düşen Cisimlere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İnşaatlarda yüksekten düşen cisimler, ölümcül iş kazalarının başında gelmektedir; bu nedenle Yapı İşlerinde İş Sağlığı ve Güvenliği Yönetmeliği uyarınca mutlaka koruyucu tedbirler alınmalıdır. Düşen cisimlere karşı güvenlik ağları, kenar koruma sistemleri ve malzeme düşmesini engelleyen etekli korkuluklar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platformlarının kenarlarında bulunan eteklikler (topuk levhaları), aletlerin veya küçük parçaların aşağıya düşmesini engelleyen fiziksel bariyerlerdir. Bu levhaların yüksekliği yönetmeliklere uygun olmalı ve zemine sıfır oturmalıdır.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yapılan bölgelerin altındaki yaya yolları veya çalışma alanları, düşen cisim riskine karşı tamamen kapatılmalı veya koruyucu galeri sistemleri ile örtülmelidir. Bu bölgelere girişler yasaklanmalı ve gerekli güvenlik işaretleri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stoklama alanlarında, cisimlerin kaymasını veya devrilmesini önlemek için istifleme kurallarına uyulmalıdır. Özellikle vinç ve benzeri kaldırma araçları ile yapılan çalışmalarda, yükün altından geçişler kesinlikle yasaklanmalı ve bu bölge güvenlik şeridi ile ayrılmalıdır.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Moloz Yönetimi ve Taşıma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Molozların saha dışına taşınması veya saha içinde biriktirilmesi, Elle Taşıma İşleri Yönetmeliği ve ilgili İSG mevzuatı hükümlerine uygun olarak gerçekleştirilmelidir. Molozların elle taşınması yerine mekanik taşıma yöntemleri (moloz şutları, konveyörler) tercih edilerek çalışanların kas-iskelet sistemi üzerindeki yük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Moloz şutları kullanıldığında, şutun çıkış ağzı toz yayılımını engellemek amacıyla kapatılmalı ve boşaltma alanı güvenli bir bölge olarak ayrılmalıdır. Şutun bağlantı noktaları, ağırlığa karşı dayanıklı olmalı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saha içinde geçici depolanması sırasında, moloz yığınlarının yüksekliği çevre güvenliğini bozmayacak şekilde sınırlandırılmalıdır. Depolama alanları, tozlanmayı önlemek için su ile nemlendirilmeli veya branda ile örtülerek rüzgarın atıkları dağıtması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Moloz taşıma araçlarının yüklenmesi sırasında, aracın kapasitesi aşılmamalı ve yükün yola dökülmemesi için araç kasası branda ile tamamen örtülmelidir. Bu süreçte araçların saha içindeki manevra yolları ile yaya yollarının kesişmemesine dikkat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inşaat sahasındaki riskli bölgeler, tehlikeli geçişler ve yasaklı alanlar standartlara uygun işaretlerle belirtilmelidir. İşaretler, görülebilirliği yüksek, anlaşılır ve kalıcı malzemeden üretilmiş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 sadece tehlikeyi bildirmekle kalmamalı, aynı zamanda alınması gereken koruyucu önlemleri de (örneğin baret tak, gözlük kullan) görsel olarak ifade etmelidir. İşaretlerin yerleşimi, çalışanların ve ziyaretçilerin tehlikeye maruz kalmadan önce görebileceği mesafelerde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içindeki yaya ve araç yolları, zemin işaretlemeleri ile net bir şekilde ayrılmalıdır. Özellikle iş makinesi hareket alanlarında, operatörlerin ve yayaların birbirini görebileceği şekilde işaretlemeler ve ikaz ışıkları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Karanlık çalışma saatlerinde veya düşük görüş koşullarında, tüm uyarı levhalarının ve işaretlerin reflektörlü olması veya aydınlatılması zorunludur. İşaretlerin eksikliği veya hasar görmesi durumunda, bu durum derhal İSG birimine bildirilerek levhalar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Gaz ve Su Hatlarının Kapatılması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öncesinde tüm enerji hatları (elektrik, gaz, su, kanalizasyon) yetkili kuruluşlarla koordineli bir şekilde kesilmelidir (Yapı İşlerinde İSG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Hatların kapatılması süreci, ilgili kamu kurumlarının teknik onayı alındıktan sonra uzman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işlemleri sadece vanaların kapatılması ile sınırlı kalmamalı, hatların fiziksel olarak devre dışı bırakılması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tüm hatların güzergahı, yer altı ve yer üstü tesisat planları incelenerek önceden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ve Kilitleme Etiketleme (LOTO)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Kapatılan tüm enerji kaynakları, yanlışlıkla açılmalarını önlemek için Kilitleme ve Etiketleme (LOTO) prosedürüne uygun olarak kilitlenmelidir.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Kilitlerin üzerine işlemi yapan kişinin adı, tarihi ve ilgili hattın bilgisi mutlaka yazılmalıdır.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işlemi sadece yetkilendirilmiş kişilerce yapılmalı ve kilit anahtarları bu kişilerin sorumluluğunda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sürekliliği günlük çalışma planlarında denetlenmeli ve vardiya değişimlerinde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Kurum Koordinasyonu ve Bilgi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Şehir şebekesine bağlı hatların kesilmesi sırasında ilgili belediye ve altyapı kuruluşları ile resmi yazışmalar yapılarak onay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müdahale edecek ekiplerin hatların kapatılma noktalarına erişimi için gerekli izinler ve krokiler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 koordinasyonu sadece başlangıç aşamasında değil, yıkım sürecindeki tüm değişikliklerde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Altyapı kuruluşlarından alınan yazılı onaylar İSG dosyasında muhafaza edilmelidir (6331 sayılı İSG Kanunu).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Kesiminin Doğrulanması ve Test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Hatların kapatıldığına dair onay alındıktan sonra, çalışma öncesinde ölçüm cihazları ile hatların enerjisiz olduğu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hatlarında gerilim kontrolü, gaz hatlarında ise sızıntı testleri yapılarak sistemin tamamen boşaltıldığı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iş güvenliği uzmanı veya şantiye şefi gözetiminde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olumsuz ise çalışma başlatılmamalı ve sistemin izolasyonu tekrar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Alanı ve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Hatların devre dışı bırakıldığı alanlar, işçilerin yanlışlıkla temas etmesini önlemek amacıyla bariyerlerle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hatların yeniden devreye girmesi riskine karşı periyodik kontroller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çalışanlar hatların kapatıldığı ve izolasyonun sağlandığı konusunda günlük eğitimlerle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Yıkım sürecinde kapatılan hatların çevresindeki zemin ve yapısal unsurlar, beklenmedik sızıntılara karşı sürekli gözlemlenmelidir.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İnşaat Sektörü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Kurulum ve Söküm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kurulumu, montajı ve sökülmesi işlemleri, Yapı İşlerinde İş Sağlığı ve Güvenliği Yönetmeliği uyarınca sadece yetkili ve eğitimli personel tarafından gerçekleştirilmelidir. Süreç boyunca iş güvenliği kurallarına tam uyum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aşamasında iskele bileşenlerinin sağlamlığı, bağlantı elemanlarının eksiksizliği ve zeminin taşıyıcılığı mutlaka kontrol edilmelidir. Hatalı montaj, iskele çökmesi gibi ağır iş kazalarına yol açabilecek en temel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Söküm işlemleri, kurulumun tam tersi bir sırayla ve aynı dikkatle yürütülmelidir. Söküm sahası güvenlik şeridi ile izole edilmeli ve çalışma alanı dışındaki kişilerin girişine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iskele işlerinde görevlendirilen çalışanların fiziksel ve zihinsel olarak bu işe uygunluğunu gözetmek zorundadır. Yorgunluk veya dikkatsizlik, yüksekte çalışma faaliyetlerinde ölümcül sonuçlar doğurabilecek hatalara zemin hazırlayabilir.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İskelelerde Kademeli Koruma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İskelelerde çalışanların düşmesini engellemek için kademeli koruma tedbirleri uygulanmalıdır. Çalışma platformlarında mutlaka korkuluk sistemi bulunmalı; bu sistem ana korkuluk, ara korkuluk ve topuk levhasından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dayanıklılığı, üzerinde oluşabilecek yüklere karşı direnç gösterecek seviyede olmalıdır. Topuk levhası, aletlerin veya malzemelerin aşağıya düşmesini engelleyerek alt seviyede çalışan personelin güvenliğini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iskelede korkuluk kullanımı teknik olarak mümkün değilse, güvenlik ağları veya kişisel düş durdurucu sistemler (emniyet kemeri ve yaşam hattı) devreye alınmalıdır. Toplu koruma önlemleri, kişisel koruyucu donanımlara göre her zaman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 genişliği, yapılan işin türüne uygun olmalı ve yürüyüş yolları üzerinde takılıp düşmeye neden olacak hiçbir engel bulunmamalıdır. Platformlar arasındaki boşluklar, malzeme düşüşünü engelleyecek şekilde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Giriş-Çıkış ve Ziyaretçi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sahasına girişler, Yapı İşlerinde İş Sağlığı ve Güvenliği Yönetmeliği uyarınca sadece belirlenen ana giriş kapılarından ve yetkilendirilmiş personel gözetiminde yapılmalıdır. İzinsiz girişlerin önlenmesi için saha çevresinin fiziksel olarak çevrilmesi ve giriş noktalarının 7/24 kontrol altında tutulması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Ziyaretçilerin şantiye sahasına kabulü, önceden alınan randevu ve onay prosedürlerine bağlıdır; her ziyaretçi için refakatçi atanması ve ziyaret süresince sahadan ayrılana kadar bu refakatçinin sorumluluğunda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Ziyaretçilere giriş noktasında sahadaki tehlikeler, acil durum toplanma alanları ve yasak bölgeler hakkında kısa bir bilgilendirme yapılmalı ve ziyaretçi kartı verilerek sahada görünürlüğü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Kurulumunda Planlama ve Projelendirme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kurulumuna başlamadan önce, Yapı İşlerinde İş Sağlığı ve Güvenliği Yönetmeliği uyarınca detaylı bir iskele planı hazırlanmalıdır. Bu plan, iskelenin kurulacağı yerin zemin yapısını ve statik yüklerini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iskelenin maruz kalacağı rüzgar yükü, üzerindeki malzeme ağırlığı ve çalışan personelin toplam ağırlığı hesaplanmalıdır. Mühendislik hesaplamaları yapılmadan kurulan iskeleler, beklenmedik yapısal arızalara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Planlar, iskelenin yüksekliğine ve türüne göre (cephe, mobil, modüler) farklılık gösterir. Kurulum sahasındaki elektrik hatları, trafik akışı ve komşu yapıların durumu planlamada dikkate alınması gereken kritik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planları, saha sorumlusu tarafından onaylanmalı ve kurulum ekibine tebliğ edilmelidir. Planın uygulanmasındaki sapmalar, iskelenin güvenlik katsayısını doğrudan düşürür ve yasal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Yetkinliği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montajı ve sökümü işlerinde görev alacak çalışanların, yaptıkları işe dair mesleki yeterlilik belgesine sahip olmaları 6331 sayılı İş Sağlığı ve Güvenliği Kanunu gereğidir. Eğitim, yetkili kurumlarca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iskele bileşenlerini tanıma, güvenli montaj teknikleri, yüksekte çalışma kuralları ve acil durum tahliye prosedürleri konularında teorik ve pratik eğitime tabi tutulmalıdır. Belgelerin güncelliği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kurulum ekibini değil, iskele üzerinde çalışacak tüm personeli kapsamalıdır. İskele üzerinde çalışacak kişiler, iskelenin güvenli kullanım kurallarını bilmeli ve hatalı kullanım durumlarını anında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 belgesi olmayan kişilerin iskele kurulumunda görevlendirilmesi, hem iş kazası riskini artırır hem de işverene ağır idari para cezaları uygulanmasına neden olur. Denetimlerde belgelerin sahada hazır bulundurulması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İskelelerde Periyodik Kontrol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kurulumdan sonra ve kullanıldığı süre boyunca belirli periyotlarla yetkili kişiler tarafından kontrol edilmelidir. Kontrollerin sonuçları yazılı bir rapor haline getirilmeli ve sahada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kullanımdan önce, iskelenin bağlantı noktaları, korkulukları ve platform stabilitesi gözle kontrol edilmelidir. Herhangi bir hasar, gevşeme veya aşınma tespit edildiğinde iskele derhal kullanıma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etiketleme sistemi kullanılmalıdır; güvenli iskeleler için yeşil etiket, uygunsuz veya kurulum aşamasındaki iskeleler için kırmızı etiket uygulanmalıdır. Bu sistem, çalışanların yanlış iskelede çalışmasını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Fırtına, deprem veya şiddetli sarsıntı gibi doğal olaylardan sonra iskeleler, tekrar kullanılmadan önce mutlaka yetkili bir teknik personel tarafından detaylı incelemeye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Yük Kapasitesi ve Statik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taşıma kapasitesi, Yapı İşlerinde İş Sağlığı ve Güvenliği Yönetmeliği uyarınca projesine uygun olarak belirlenmeli ve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üzerindeki yüklerin dağılımı, hiçbir noktada taşıma kapasitesini aşmayacak şekilde dengelenmeli ve yerel aşırı yüklemelerden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hesaplamalar, iskelenin maruz kalacağı ölü yükler, hareketli yükler ve rüzgar hızı gibi çevresel faktörler dikkate alınarak uzman mühendislerce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 tamamlandıktan sonra, yük taşıma kapasitesinin doğruluğu ve stabilite durumu yetkili bir uzman tarafından kontrol edilerek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Yük Sınıfları ve Tasarım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üzerine konulacak yüklere göre sınıflandırılmalı ve bu sınıflara uygun malzeme seçimi ile kurulum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sınıfı belirlenirken iskelenin kullanım amacı, üzerine gelecek işçi sayısı ve kullanılacak ekipmanların toplam ağırlığı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üzerindeki malzeme stoklama alanları net bir şekilde tanımlanmalı ve tanımlanan yük sınıfının üzerindeki bir ağırlıkla iskele yüklenmemelidir.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belirlenen yük sınıfı, iskelenin görünen bir noktasına levha ile asılmalı ve tüm çalışanların bu sınırlar konusunda bilgilendirilmesi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Duvara Bağlama ve Ankraj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devrilmesini önlemek amacıyla, Yapı İşlerinde İş Sağlığı ve Güvenliği Yönetmeliği gereğince binaya veya sağlam bir yapıya güvenli şekilde ankrajlanması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noktalarının sayısı ve yerleşimi, iskelenin yüksekliğine ve maruz kalacağı rüzgar yüklerine göre statik hesaplar doğrultusunda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Duvara bağlama elemanlarının (ankraj milleri, kelepçeler) gevşemediğinden ve yapısal bütünlüğünün bozulmadığından emin olmak için düzenli periyodik kontroller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bağlantılarının sökülmesi veya yerinin değiştirilmesi durumunda, iskelenin stabilitesinin korunması için eş zamanlı önlemler alınmalı ve işlem yetkili gözetiminde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Hazırlığı ve Yük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ayaklarının oturduğu zemin, iskelenin toplam ağırlığını ve üzerine gelecek yükleri taşıyabilecek yeterli mukavemete sahip, düzgün ve sıkıştırılmış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taşıma kapasitesinin düşük olduğu durumlarda, yükün geniş bir alana yayılması için taban plakaları ve yük dağıtıcı kalaslar (pabuçlar)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tabanının su birikintisi, çamur veya gevşek dolgu gibi stabiliteyi bozacak etkenlerden arındırılması, iskelenin kaymasını veya batmasını önlemek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kontrolleri, yağışlı havalar sonrasında veya toprağın yapısını değiştirebilecek çevresel etkilerin ardından mutlaka tekrar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ve Çapraz Bağlantı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yapısının yatay ve dikey stabilitesini sağlamak için çapraz bağlantıların (diyagonallerin) projesine uygun şekilde ve eksiksiz kurulması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bağlantılar, iskelenin burkulmasını ve çökmesini engelleyen temel yapısal unsurlardır; bu parçaların eksikliği veya hasarlı olması iskeleyi güvensiz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İskelenin düşeyliği, şakül kontrolü ile düzenli olarak takip edilmeli ve herhangi bir sapma görüldüğünde derhal düzeltici müdahalelerde bulunulmalıdır.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Stabilite kontrolleri esnasında bağlantı elemanlarının (pimler, somunlar, kilitler) tam takılı ve kilitli olduğu, gözle ve elle tek tek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Korkulukları ve Platform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İskelelerde korkuluklar; üst, orta ve topuk levhasından oluşmalı ve düşmeyi engelleyecek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 çalışanların güvenle hareket etmesini sağlayacak genişlikte ve stabil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bağlantılar, iskelenin burkulmasını önleyerek yapısal bütünlüğü korumak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her türlü iskele kurulumu teknik projesine uygun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Düşme ve Malzeme Düşmesini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Kenar koruma sistemleri, platformun dış kenarlarında çalışanların düşmesini engelleyecek şekilde eksiksiz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Topuk levhaları, alet veya malzemelerin platformdan aşağı düşerek alt kısımdaki çalışanlara zarar vermesini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yapılan çalışmalarda, malzeme düşmesini engelleyici fileler veya bariyerler ilave tedbir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malzeme düşmesini önleyecek koruyucu tertibatların kurulumunu zorunlu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İSG Oryantasyonu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sahaya giriş yapacak her personelin işe başlamadan önce temel İSG oryantasyon eğitimini tamamlamış olması yasal bir zorunluluktur. Eğitim almamış veya yetkilendirilmemiş hiç kimse sahaya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Oryantasyon süreci; sahadaki özel riskler, kullanılacak makineler, acil durum tahliye planları ve işyeri kurallarını içermelidir. Bu eğitimler yazılı olarak kayıt altına alınmalı ve personelin sahaya erişim yetkisi bu kayıtlar üzerinden aktive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Yetkilendirme süreci sadece eğitimle sınırlı kalmamalı; çalışanın sağlık raporunun uygunluğu ve ilgili işi yapabilecek teknik yeterliliğe sahip olduğu İSG uzmanı tarafından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Platformlarda Tam Döşeme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platformları, çalışma süresince boşluk kalmayacak şekilde tam döşenmeli ve güvenli çalışma alanı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Döşeme malzemeleri, kaymayı engelleyecek özellikte olmalı ve rüzgar gibi dış etkenlere karşı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 üzerine binen yükü taşıyacak mukavemete sahip olmalı ve hasar görmüş elemanlar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Yönetmeliği'ne göre platform bütünlüğü, iş güvenliği açısından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Diyagonal Bağlantıların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Diyagonal bağlantılar, iskelenin yatay ve dikey yöndeki stabilitesini sağlayarak çökme riskini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bağlantıların yerleşimi, iskele yüksekliğine ve yük taşıma kapasitesine göre mühendislik hesaplarına uygun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noktalarındaki kelepçelerin veya pimlerin tam oturduğu, düzenli olarak kontrol edilerek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çapraz bağlantıların eksik olduğu iskeleler kullanıma açılmamalıdır.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Standartlar ve Teknik Gereklilikler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sistemleri, TS EN 12810 ve 12811 gibi uluslararası standartlara uygun bileşenlerden imal edilmiş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İskelenin taşıma kapasitesi, üzerine yüklenecek maksimum ağırlık dikkate alınarak önceden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periyodik kontrolleri, yetkili kişilerce yapılmalı ve kaza riskine karşı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iskele montajı yalnızca eğitimli ve yetkili personel tarafından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Asma ve Seyyar İskelelerde Güvenli Kurulum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Yapı İşlerinde İş Sağlığı ve Güvenliği Yönetmeliği gereği, taşıyacakları yükü güvenli bir şekilde karşılayacak kapasitede tasarlanmalı ve yetkili personel tarafından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iskelelerin kurulacağı yapı elemanları, iskele yükünü emniyetle taşıyabilecek yapısal bütünlüğe sahip olmalı ve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Seyyar iskelelerin tekerlekleri, iskele hareketsizken kilitlenmeli ve üzerinde çalışan varken yerleri asla değiştirilmemelidir.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 düşmeleri önlemek amacıyla korkuluklar, ara korkuluklar ve topuk levhaları ile donatılmalı, güvenli genişlikte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Askı Sistemleri ve Fren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iskelelerin askı sistemleri, halat kopması veya mekanik arıza durumunda devreye giren ikincil emniyet frenleri ile mutlaka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Çelik halatlar, korozyon, aşınma veya kopuk tel kontrolünden geçirilerek düzenli denetlenmeli ve bağlantı noktaları yükü eşit dağıtacak şekilde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mekanizmaları, her çalışma günü öncesinde test edilmeli ve işlevselliği doğrulanmalıdır; aksaklık durumunda kullanım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Askı düzeneğinde kullanılan kanca, mapa ve bağlantı elemanları, üretici talimatlarına uygun olmalı ve periyodik yük testlerine tabi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Denge ve Devrilmeyi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Seyyar iskelelerde yükseklik ile taban genişliği arasındaki oran, devrilmeyi önleyecek standartlara uygun tutulmalı, gerekirse payanda veya denge ayakları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rüzgar hızı üretici tarafından belirlenen sınır değerleri aştığında kullanılmamalı ve dış ortamda yapıya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 üzerindeki yük dağılımı dengeli olmalı, malzeme depolama statik dengeyi bozmayacak şekilde ve sınır değerler içerisinde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İskelenin kurulduğu zemin düz, sert ve yükü taşıyacak kapasitede olmalı, eğimli zeminlerde uygun taşıyıcı altlıklar yerleştirilerek denge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 Mekanizmaları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parçalarının bağlantısında kullanılan kilit mekanizmaları, çalışma sırasında kendiliğinden açılmayacak özellikte olmalı ve emniyet pimleri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Seyyar iskelelerde platform ve merdiven kilitleri, yapının bütünlüğünü korumak adına kurulum sonrası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Asma iskelelerde halat kilitleri ve güvenlik mandalları, halatın sistemden çıkmasını önleyecek şekilde düzenli olarak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kilitlerinin doğru takıldığından emin olunmalı, paslanma veya sıkışma gibi durumlarda derhal bakım veya değişim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Kayıt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kurulduktan sonra ve her kullanımdan önce Yapı İşlerinde İş Sağlığı ve Güvenliği Yönetmeliği uyarınca yetkili kişilerce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kontroller; bağlantıların sıkılığını, korkulukların bütünlüğünü, platform temizliğini ve fren sistemlerini kapsamalı, eksiklik varsa kullanım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üzerindeki uyarı levhaları ve yük taşıma kapasitesini gösteren etiketler görünür şekilde yerleştirilmeli, çalışanlar kapasite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raporları mevzuatta belirtilen süreleri aşmayacak şekilde tutulmalı ve istenildiğinde sunulmak üzere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Periyodik Kontrol ve Bakım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sistemleri, İş Ekipmanlarının Kullanımında Sağlık ve Güvenlik Şartları Yönetmeliği uyarınca periyodik olarak uzman kişilerce kontrol edilmelidir. Kontrollerde bağlantı noktaları, ankrajlar ve taşıyıcı elemanların korozyon veya deformasyon durumu detaylıca incelenerek güvenli çalışma koşullarının devamlılığı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tespit edilen hasarlı parçalar derhal değiştirilmeli, onarım işlemleri yetkili teknik personel tarafından gerçekleştirilmelidir. İskelelerin statik hesaplamalara uygunluğu ve dikey/yatay stabilite unsurları, mevzuatta belirtilen teknik standartlar çerçevesinde periyodik muayene süreçlerine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periyotları, ekipmanın kullanım yoğunluğu ve maruz kaldığı dış etkenlere göre belirlenmeli, üretici talimatları ile yasal gereklilikler arasında bir denge kurulmalıdır. Bakım kayıtları, ekipmanın ömrünü uzatırken olası iş kazalarının önüne geçilmesinde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İskelelerde yapılan her türlü değişiklik veya revizyon, sistemin mukavemetini etkileyebileceğinden, bu işlemlerden sonra tekrar kapsamlı bir teknik kontrol yapılması ve sistemin yeniden güvenli olduğunun teyit edilmesi hukuki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Sonrası Zorunlu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gereği, iskele kurulumu tamamlandıktan sonra kullanım öncesi kapsamlı bir teknik kontrol yapılması zorunludur. Bu kontrollerde iskelenin dikme, yatay ve çapraz elemanlarının eksiksiz monte edildiği, ankraj noktalarının yapıya sağlam şekilde bağlandığı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Platformların genişliği, korkuluk sistemlerinin yüksekliği ve topuk levhalarının varlığı, düşmeyi önleyici tedbirler kapsamında titizlikle incelenmelidir. Kurulum sonrası kontrol edilmeyen veya eksik olduğu tespit edilen hiçbir iskele platformunda çalışmaya başlanmamalı, sistemin güvenli olduğu yetkili teknik sorumlu tarafından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kurulumunda kullanılan tüm malzemelerin TS EN standartlarına uygunluğu, kurulum ekibinin sertifikasyon durumu ve iskelenin temel zeminine oturuş biçimi kontrol listeleri kullanılarak kayıt altına alınmalıdır. Kurulumun, iskele projesine ve üreticinin teknik montaj kılavuzuna birebir uygunluğu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sonrası kontroller, iskelenin sadece statik yükleri değil, rüzgar yükü gibi dinamik etkileri de karşılayabilecek kapasitede olduğunu belgelemek amacıyla yapılır. Bu aşamada eksik görülen hiçbir detay, işin hızlandırılması adına göz ardı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hükümlerine göre, şantiye sahasına giriş yapan herkesin baret, yelek ve çelik burunlu ayakkabı gibi temel KKD'leri eksiksiz ve uygun şekilde giymiş olması şarttır. Giriş kapısındaki güvenlik personeli, KKD kontrolü yapma ve uygunsuz ekipmanla giriş yapmak isteyenleri engelleme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sadece mevcut olması değil, aynı zamanda sağlam ve işlevsel olması da denetlenmelidir; hasarlı veya miadı dolmuş ekipmanlar derhal değiştirilmelidir. Ziyaretçiler için giriş noktasında yedek KKD setleri hazır bulundurulmalı ve kullanımı zorunlu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konusundaki tavizsiz tutum, şantiyede disiplinli bir güvenlik kültürünün oluşmasını sağlar ve çalışanların birbirini denetleme alışkanlığı kazanmasına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Sonrası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 kaza, şiddetli rüzgar, deprem veya yoğun kar yağışı gibi sistemi etkileyebilecek doğal afetlerden sonra Yapı İşlerinde İş Sağlığı ve Güvenliği Yönetmeliği uyarınca yeniden kontrol edilmelidir. Bu dış etkenlerin iskele üzerindeki ankrajlar ve bağlantı elemanları üzerinde yarattığı olası gevşeme veya deformasyonlar, profesyonel ekiplerce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iş kazası yaşanması durumunda, kaza alanındaki iskele yapısı bozulmadan önce yetkililerce incelenmeli ve kazaya neden olabilecek teknik bir aksaklık olup olmadığı tespit edilmelidir. Olay sonrası kontroller, iskelenin yapısal bütünlüğünün bozulup bozulmadığını anlamak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güvenli olduğundan emin olunana kadar çalışma alanı izole edilmeli, yetkisiz personelin iskele üzerine çıkması engellenmelidir. Yapılan incelemeler neticesinde iskelede herhangi bir yapısal hasar tespit edilirse, sistem tamamen sökülerek veya gerekli güçlendirmeler yapılarak yeniden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kontrol süreçleri, sadece hasar tespiti için değil, aynı zamanda benzer durumların tekrarlanmaması adına alınacak önleyici tedbirlerin belirlenmesi için bir fırsat olarak görülmelidir. Bu kontrollerin sonuçları, işyeri İSG kayıtlarına şeffaf bir şekilde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Etiketleme ve Güvenlik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İskelelerde görsel güvenlik yönetimi kapsamında, sistemin çalışma durumunu belirten etiketleme sistemi uygulanması zorunludur. Yeşil etiket, iskelenin tüm kontrollerinin yapıldığını ve güvenle kullanılabileceğini, kırmızı etiket ise sistemin kurulum aşamasında olduğunu veya güvenli olmadığını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 iskelenin giriş noktalarına ve çalışanların kolayca görebileceği yerlere yerleştirilmelidir. Yeşil etiket üzerinde, iskelenin kontrol tarihinin, kontrolü yapan teknik sorumlunun adının ve varsa kullanım kısıtlamalarının net bir şekilde yazılması, çalışanların güvenliği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etiketli veya etiketi bulunmayan iskelelerde çalışma yapılması kesinlikle yasaktır; bu durum iş güvenliği denetimlerinde ağır yaptırımlara ve iş durdurma cezalarına yol açabilir. Çalışanların etiketleme sisteminin anlamını bilmeleri için periyodik bilgilendirme eğitimleri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sadece bir işaretleme değil, İSG sorumluluğunun bir parçasıdır. Yeşil etiketli bir iskelede dahi gözle görülür bir tehlike veya gevşeme fark eden çalışan, derhal çalışmayı durdurmalı ve durumu ilgili İSG birimine bildirmelidir; güvenlik herkesin ortak sorumluluğudur.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İskelelere ilişkin periyodik kontrol raporları, kurulum sonrası onay belgeleri ve bakım kayıtları, 6331 sayılı İş Sağlığı ve Güvenliği Kanunu uyarınca dosyalanarak saklanmalıdır. Bu kayıtlar, iş kazası veya denetim süreçlerinde işverenin sorumluluğunu kanıtlayan en önemli yasal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yetkili makamlar veya iş müfettişleri tarafından talep edildiğinde derhal ibraz edilebilecek şekilde düzenli tutulmalıdır. Kayıt tutma süreci, sadece yasal bir zorunluluk değil, aynı zamanda işyerindeki İSG kültürünün ve kurumsal hafızanın korunması adına vazgeçilmez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periyodik kontrol formlarında; ekipmanın özellikleri, kontrol tarihi, tespit edilen noksanlıklar ve alınan önlemler açıkça belirtilmelidir. Kayıtların doğruluğu, iskele güvenliği ile ilgili süreçlerin şeffaflığını artırır ve olası hukuki durumlarda işvereni koruyucu bir kalkan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kayıt sistemlerinin kullanımı, verilerin kaybolmaması ve geriye dönük izlenebilirlik açısından tercih edilmelidir. İskele ile ilgili her türlü teknik müdahale, isim ve imza ile belgelendirilmeli, sorumluluklar net bir şekilde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Sertifikasyon ve Etiketleme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kurulumu, kullanımı ve sökümü, Yapı İşlerinde İş Sağlığı ve Güvenliği Yönetmeliği gereğince yetkili kişiler tarafından yapılmalıdır. Kurulumu tamamlanan her iskele, teknik incelemeden geçirilerek güvenli olduğu onaylanmalı ve bu durum sertifikalandırılmalıdır.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üzerine, çalışmaya uygun olup olmadığını gösteren güvenlik etiketleri asılmalıdır. Yeşil etiket, iskelenin güvenli olduğunu ve kullanımının onaylandığını; kırmızı etiket ise iskelenin güvensiz olduğunu veya kurulum/söküm aşamasında olduğunu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iskelenin iskele sorumlusu tarafından periyodik olarak kontrol edildiğinin bir kanıtıdır. İskele üzerine asılan etiketler, çalışanların kolayca görebileceği bir noktada ve dış hava koşullarına dayanıklı malzemeden üretilmiş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sertifikası, kurulumu yapan yetkili ekibin imzasını ve incelemeyi yapan teknik uzmanın onayını içermelidir. Sertifika, iskele sahasında veya işyeri merkezinde kayıt altına alınarak denetimler sırasında sunulmak üzere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Kullanım Onay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kullanım onayı, iskelenin tüm yapısal bileşenlerinin (dikey dikmeler, yatay kayıtlar, çaprazlar, korkuluklar) eksiksiz ve mevzuata uygun bir şekilde monte edildiğinin doğrulanması sürecidir. Onay süreci, kurulumu yapan ekip dışındaki bağımsız bir teknik yetkili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kullanım onayı alınmadan önce, iskelenin zemine tam bastığı ve sabitleme noktalarının (ankraj) yönetmeliklere uygun olduğu kontrol edilmelidir. Ankraj noktalarının sayısı ve yerleşimi, iskelenin yüksekliği ile orantılı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onayı, iskelenin hangi yük sınıfına uygun olduğunu da kapsamalıdır. İskele, üzerine yüklenecek maksimum ağırlığı taşıyabilecek kapasitede olmalı ve bu kapasiteyi aşan yüklemelere karşı çalışanlar uyarılmalıdır.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süreci tamamlanan iskele için düzenlenen belge, işveren veya işveren vekili tarafından onaylanmalıdır. Onay belgesi, iskelenin güvenli kullanımının yasal sorumluluğunu belirleyen temel bir dokümandır.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İşaretleri ve İskele Erişimi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sahasında kullanılan tüm güvenlik işaretleri, Sağlık ve Güvenlik İşaretleri Yönetmeliği hükümlerine uygun olarak düzenlenmelidir. İskele girişlerinde, iskelenin yük kapasitesini ve kullanılacak KKD türlerini belirten uyarı tabelaları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üzerindeki erişim yolları, yani merdivenler ve geçiş platformları güvenli hale getirilmelidir. Platformlar, çalışanların düşmesini engelleyecek şekilde korkuluklu ve ayak levhalı olmalı, geçiş yollarında takılmaya neden olacak malzemeler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 sadece iskelede çalışanları değil, iskele çevresinden geçen diğer personeli de düşen cisimlere karşı uyarmalıdır. İskele altındaki tehlikeli alanlar, fiziki bariyerler ve uyarı levhaları ile çevrilerek girişler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erişimi için kullanılan merdivenlerin, platform ile birleştiği noktalarda güvenlik boşluğu bırakılmamalıdır. Erişim noktaları, acil durumlarda tahliyeyi kolaylaştıracak şekilde tasarlanmalı ve işaretlerle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 İzlenebilirliği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İskelelerin izlenebilirliği, kurulumdan söküme kadar olan tüm sürecin kayıt altına alınması ile sağlanır. Yapı İşlerinde İş Sağlığı ve Güvenliği Yönetmeliği gereği, iskeleler en az haftada bir kez, olumsuz hava şartlarından sonra veya iskele üzerinde değişiklik yapıldığında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sonuçları, iskele kontrol formlarına işlenmeli ve bu formlar dosyasında muhafaza edilmelidir. İskele sorumlusu, her kontrol sonrası etiketin güncelliğini doğrulamalı ve iskelenin kullanım durumunu (açık/kapalı) güncellemelidir.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İzlenebilirlik, iskele üzerinde oluşabilecek yapısal yorgunlukların veya bağlantı noktalarındaki gevşemelerin takibini sağlar. Kontrol edilmeyen iskeleler, izlenebilirliğini yitirmiş kabul edilir ve derhal kullanıma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üzerindeki tüm modifikasyonlar, orijinal projesine sadık kalınarak yapılmalı ve her değişiklik mutlaka yetkili teknik personel tarafından onaylanarak izleme kayıtlarına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İskelede Değişiklik ve Güvenlik Revizyonu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yapılacak her türlü değişiklik (kat ekleme, korkuluk sökme, platform kaydırma), iskelenin statik dengesini doğrudan etkileyebilir. Bu nedenle, projede belirtilen tasarım dışında yapılacak tüm müdahaleler, teknik bir değerlendirme sürecine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 süreci sırasında iskele, güvenlik gereği kırmızı etiketle kapatılmalı ve üzerinde çalışma yapılması engellenmelidir. Değişikliği yapan ekip, iskelenin stabilitesini bozacak hiçbir işleme izin vermemeli ve süreci güvenlik amiri gözetiminde yürütmelidir.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İskelede yapılan revizyon sonrası, iskele tekrar teknik incelemeye tabi tutulmalı ve kullanım onayı yenilenmelidir. Yenilenen onay, iskele sertifikasına eklenerek izlenebilirlik kayıtları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İskele üzerinde yapılan izinsiz değişiklikler, 6331 sayılı İş Sağlığı ve Güvenliği Kanunu kapsamında ciddi bir ihmal olarak değerlendirilir. Çalışanların kendi inisiyatifleri ile korkulukları sökmesi veya platformları değiştirmesi kesinlikle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Öncesi Zemin ve Altyapı Araştırması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çalışmalarına başlamadan önce Yapı İşlerinde İş Sağlığı ve Güvenliği Yönetmeliği gereğince zemin yapısının detaylı etüdü yapılmalıdır; bu etüt, toprağın taşıma kapasitesini ve olası çökme risklerini bilimsel verilerle ortaya koymalıdır.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Altyapı araştırması, kazı alanındaki mevcut elektrik, su, doğal gaz ve kanalizasyon hatlarının yerlerinin kesin olarak tespit edilmesini kapsar; bu hatların varlığı, kazı planının temel belirleyicisidir.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kurum ve kuruluşlardan alınan güncel altyapı haritaları, sahada işaretleme çalışmaları ile desteklenmelidir; bu süreç, kazı operasyonunun güvenli bir şekilde yürütülmesi için hukuki ve teknik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Türü ve Stabilite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türü, kazı sırasında oluşacak şev açısını ve iksa sisteminin ihtiyacını belirleyen en önemli değişkendir; kil, kum, kaya veya dolgu zeminlerin her biri farklı davranış sergiler.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Killi zeminlerde nem artışı ile birlikte stabilite hızla azalabilir, bu durum ani çökme riskini artırır; bu nedenle zemin türüne uygun iksa hesaplamaları Kazı Destek Yapıları Hakkında Yönetmelik esaslarına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analizi sırasında yeraltı su seviyesi mutlaka dikkate alınmalıdır; suyun varlığı, zemin mukavemetini düşürerek şevlerin kaymasına veya kazı tabanının kabarmasına neden olabilecek kritik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Takip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şantiyede bulunan tüm personelin ve ziyaretçilerin günlük kayıtlarının tutulması, acil durumlarda tahliye takibi için hayati önem taşır. Giriş ve çıkış saatleri, dijital veya fiziksel kayıt defterlerine düzenli olarak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sistemleri; sahadaki personel sayısını anlık olarak belirlememize ve acil bir durumda (yangın, deprem vb.) toplanma alanında eksik personel olup olmadığını hızlıca tespit etmemize olanak sağlar. Kayıt defterleri, denetimlerde yasal bir kanıt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 için ayrıca bir ziyaretçi defteri tutulmalı, ziyaretin amacı ve sahadaki hareket alanı kaydedilmelidir. Bu kayıtlar, olası bir iş kazası veya meslek hastalığı durumunda sorumluluk tespiti için kritik bilgiler içerir.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Altyapı Hatlarının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alanında tespit edilen elektrik, su ve gaz hatları, çalışma süresince hasar görmeyecek şekilde korunmalıdır; bu hatların korunması için gerekli fiziksel bariyerler veya ikaz sistemleri derhal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altyapı hatları kazı sınırları içerisindeyse, hatların yerinin değiştirilmesi veya geçici olarak devre dışı bırakılması için ilgili altyapı kuruluşu ile koordinasyon sağlanması hukuki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Altyapı hatlarına yakın bölgelerde yapılan kazılarda, iş makinelerinin kullanımı sınırlandırılmalı ve mümkünse el aletleri ile kontrollü kazı yöntemlerine geçilerek hatların zarar görmesi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Kazı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planı, 6331 sayılı İş Sağlığı ve Güvenliği Kanunu kapsamında hazırlanan risk değerlendirmesi ile entegre bir şekilde yürütülmelidir; plana göre iksa, şev veya basamaklı kazı yöntemi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iş makinelerinin duruş noktaları, kazı kenarındaki yüklerin (malzeme yığılması vb.) etkisi ve acil durum kaçış yolları detaylıca belirlenerek şantiye sahasına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derinliği arttıkça iksa sistemlerinin mühendislik hesaplamaları gözden geçirilmeli, her türlü değişiklik teknik bir onay sürecinden geçirilerek sahada görevli tüm personele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İzin Sistemi ve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kazı operasyonu öncesinde, iş güvenliği uzmanı veya sorumlu mühendis tarafından imzalanan yazılı bir kazı izni alınmalıdır; bu izin, tüm güvenlik önlemlerinin eksiksiz alındığını belgeler.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sahası, günlük olarak yetkili bir personel tarafından denetlenmeli ve denetim sonuçları kayıt altına alınmalıdır; özellikle yağış sonrası zemin durumu mutlaka tekrar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sırasında eksiklik tespit edilen kazı alanlarında faaliyetler derhal durdurulmalı, gerekli iyileştirmeler (iksa güçlendirme, şev düzenleme) yapılmadan çalışmaya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İşlerinde Şev Stabilitesi ve İksa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çalışmalarında zemin yapısına uygun şev açısının belirlenmesi, göçükleri önlemek için temel güvenlik gerekliliğidir; Yapı İşlerinde İş Sağlığı ve Güvenliği Yönetmeliği uyarınca zemin türüne göre uygun açılar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stabilitesi sağlanamayan veya dar alanlarda yapılan kazılarda, çalışanların güvenliğini korumak adına iksa sistemlerinin kurulması yasal bir zorunluluktur; iksa sistemleri zemin hareketlerini engelleyerek güvenli çalışma alanı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Zeminin jeolojik yapısı, yeraltı su seviyesi ve çevredeki yapıların durumu şev açısını etkileyen temel faktörlerdir; bu veriler ışığında uzman mühendisler tarafından projelendirilen iksa sistemleri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sistemleri, kullanılan malzemeye ve kazı derinliğine göre ahşap, çelik veya betonarme olarak farklılık gösterebilir; sistemin kurulumu ve sökümü sırasında ilgili İSG mevzuatına tam uyum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Alanlarında Göçük Riskine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Göçük riskini en aza indirmek için kazı kenarlarında malzeme depolamaktan kaçınılmalı ve en az 1 metre güvenlik mesafesi bırakılmalıdır; ağır iş makinelerinin kazı kenarına yaklaşması zeminde titreşim ve yük etkisiyle göçüğe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alanlarına giriş ve çıkışlar, güvenli merdivenler veya rampalar kullanılarak sağlanmalıdır; acil durumlarda tahliyeyi kolaylaştıracak çıkış noktaları, kazı ilerledikçe güncellenerek erişilebilir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çevresinde oluşabilecek yüzey sularının kazı içine akmasını önlemek için drenaj kanalları açılmalı; yeraltı suyunun zemin stabilitesini bozması, ani göçüklerin en yaygın nedenlerinden biri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göçük riskine karşı eğitilmesi ve saha amirlerinin sürekli denetim yapması hayati önem taşır; Yapı İşlerinde İş Sağlığı ve Güvenliği Yönetmeliği gereği, her vardiya öncesi kazı alanı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Derinliğine Göre İksa Sistemleri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derinliği arttıkça zemin üzerindeki yanal toprak basıncı katlanarak artar, bu nedenle derin kazılarda basit şevlendirme yerine profesyonel iksa sistemleri kullanılması zorunludur; sistemin taşıma kapasitesi hesaplanırken çevredeki yükler de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 metreden daha derin kazılarda, çalışanların güvenliği için mutlaka iksa veya şevlendirme tedbirleri alınmalıdır; bu derinlikten itibaren toprak kayması riski ciddi düzeyde artış gösterir ve korumasız çalışma asla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 kazılarda kullanılan palplanş, diyafram duvar veya fore kazık gibi iksa yöntemleri, zemin yapısına ve proje derinliğine uygun olarak tasarlanmalıdır; bu sistemlerin kurulumu sırasında zemin hareketleri hassas ölçüm cihazlarıyla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sistemlerinin tasarımında, zeminin içsel sürtünme açısı ve kohezyon değerleri gibi fiziksel özellikler göz önüne alınmalıdır; Kazı Destek Yapıları Hakkında Yönetmelik çerçevesinde tasarlanan destek yapıları, statik hesaplara uygun şekilde inşa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İksa Sistemlerinde Mühendislik Hesaplamaları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sistemlerinin tasarımı, zemine etki eden aktif ve pasif toprak basınçlarının doğru hesaplanmasına dayanır; yanlış hesaplanan basınç değerleri, sistemin beklenmedik şekilde çökmesine ve iş kazalarına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Hesaplamalarda, kazı alanının çevresindeki binaların yükleri, trafik yükleri ve diğer dinamik etkiler sürşarj yükü olarak sisteme dahil edilmelidir; projelendirme aşamasında bu yüklerin ihmal edilmesi, güvenlik marjını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destek elemanlarının (payandalar, gergiler, ankrajlar) malzeme mukavemet değerleri, statik projede belirtilen güvenlik katsayılarına uygun seçilmelidir; standartlara uygun olmayan malzeme kullanımı, iksa sisteminin bütünlüğünü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hesapları, ilgili İSG mevzuatı ve inşaat standartları gözetilerek yetkili mühendisler tarafından imzalanmalıdır; hesap raporları, şantiyede denetimler sırasında hazır bulundurulmalı ve uygulama ile projenin uyumu sürekli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Alanlarında İzleme ve Kontrol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süreci boyunca iksa sistemleri ve çevredeki zemin, düzenli olarak gözlemlenmeli ve deformasyon ölçümleri (inklinometre, total station vb.) ile takip edilmelidir; ani zemin hareketleri veya iksa elemanlarındaki çatlaklar, tehlikenin habercisidir.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İksa sistemindeki bağlantı noktalarında gevşeme, korozyon veya yapısal bozulmalar olup olmadığı her çalışma günü öncesinde denetlenmelidir; tespit edilen en küçük bir sapma, derhal mühendis onayıyla düzeltilmelidir.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güvenliğini etkileyebilecek hava koşulları (aşırı yağış, donma-çözülme) kazı stabilitesini doğrudan etkiler; bu gibi durumlarda izleme sıklığı artırılmalı ve gerekirse kazı çalışmaları güvenli hale gelene kadar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izleme ve kontrol sonuçları, kayıt altına alınarak bir takip çizelgesi oluşturulmalıdır; bu kayıtlar, Yapı İşlerinde İş Sağlığı ve Güvenliği Yönetmeliği gereği denetimlerde sunulması gereken önemli kanıt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Kenar Güvenliği ve Bariyer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alanlarında kenar güvenliği, çalışanların ve ekipmanların çukura düşmesini engellemek adına Yapı İşlerinde İş Sağlığı ve Güvenliği Yönetmeliği gereğince bariyerlerle sağlanmalıdır. Bu bariyerler en az 100 cm (1 metre) yüksekliğinde ve en az 125 kg yüke dayanıklı olmalı; ara korkuluk (boşluk en fazla 47 cm) ve en az 15 cm topuk levhası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Bariyerlerin dayanıklılığı, kazı kenarına gelebilecek olası darbelere karşı dirençli olmalı ve devrilmeyecek şekilde yere sabitlenmelidir. Bariyer sistemleri, kazı çalışması devam ettiği sürece yerinden kaldırılmamalı ve sürekli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kenarındaki bariyerlerin eksikliği veya hasarlı olması, ciddi düşme vakalarına ve iş kazalarına davetiye çıkarır. Bariyerlerin kurulumu, uzman personel gözetiminde yapılmalı ve gerekli durumlarda güçlendirilmelidir.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Çevresinde Güvenli Yük Mesafesi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kenarlarında oluşacak yükler, zemin stabilitesini bozarak çökme riskini artırır; bu nedenle Kazı Destek Yapıları Hakkında Yönetmelik uyarınca kazı kenarına belirli bir mesafede yük biriktirilmemelidir. Malzemeler, araçlar ve ekipmanlar kazı kenarından güvenli mesafede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kenarından uzaklık belirlenirken zeminin türü, kazı derinliği ve kullanılan ekipmanın ağırlığı dikkate alınmalıdır. Genel kural olarak yük mesafesi, kazı derinliğinden az olmamalı ve hesaplamalar mühendislik projelerine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kenarına yığılan toprak veya ekipman, pasif toprak basıncını artırarak iksa sistemine ekstra yük bindirir. Bu durum, iksa sisteminin beklenmedik şekilde deforme olmasına veya göçmesine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Sahaya Erişim ve Sınırlandırılmış Bölgeler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şantiye sahası içerisinde yüksek riskli bölgeler (kazı çukurları, vinç altları, elektrik panoları) fiziksel bariyerlerle sınırlandırılmalı ve bu bölgelere yetkisiz erişim kesinlikle engellenmelidir. Uyarı levhaları ve ikaz şeritleri ile bu alanlar belirginleştirilmelidir.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Sahaya erişim noktaları, sadece iş makinesi trafiği ile yaya trafiğini birbirinden ayıracak şekilde planlanmalıdır. Yayaların, ağır iş makinelerinin geçiş güzergahlarını kullanması kaza riskini dramatik şekilde artırır; bu nedenle yaya yolları işaretlenmiş ve güvenli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yetkisi, çalışanın görev alanı ile sınırlı tutulmalıdır. Bir çalışanın, kendi çalışma alanı dışında kalan ve riskli olabilecek bölgelere girmesi, prosedür ihlali olarak kabul edilmeli ve gerekli idari süreçler işletilmelidir.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Alanında Düşme Önleme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alanlarında çalışanların yüksekten düşmesini önlemek için Yapı İşlerinde İş Sağlığı ve Güvenliği Yönetmeliği kapsamında toplu koruma tedbirleri önceliklidir. Korkuluk sistemleri, kenar korumaları ve çalışma platformları eksiksiz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sistemlerinde topuk levhası kullanımı, aletlerin veya malzemelerin aşağıya düşmesini engelleyerek kazı içindeki çalışanlar için ek bir güvenlik katmanı oluşturur. Korkulukların her biri, dışarıdan gelebilecek kuvvetlere karşı sağlam tutturulmuş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toplu koruma tedbirlerinin alınamadığı özel durumlarda, çalışanlara uygun kişisel koruyucu donanım olarak emniyet kemeri ve yaşam hattı sağlanmalıdır. Bu sistemlerin kurulumu ve kullanımı, yetkili kişilerce düzenli olarak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alanlarının çevresi, Sağlık ve Güvenlik İşaretleri Yönetmeliği gereklerine uygun olarak uyarı levhaları ve şeritlerle sınırlandırılmalıdır. Bu işaretler, yetkisiz kişilerin alana girmesini engellemek için görünür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çalışmalarında veya görüşün az olduğu durumlarda, kazı çevresi aydınlatılmalı ve fosforlu uyarıcılar kullanılarak kazı sınırları net bir şekilde belirtilmelidir. Uyarı levhaları, tehlikenin türünü ve alınması gereken önlemleri açıkça ifade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sistemleri, kazı ilerledikçe veya çalışma alanı değiştikçe güncellenmelidir. Yanlış veya yetersiz işaretleme, kazı alanına dikkatsizce girilmesine ve istenmeyen kazaların yaşanmasına doğrudan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Erişim ve Çıkış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alanlarına güvenli erişim ve çıkış, 6331 sayılı İş Sağlığı ve Güvenliği Kanunu uyarınca her zaman açık ve engelsiz tutulmalıdır. Kazı derinliği 1.5 metreyi aştığında, güvenli iniş çıkış için merdiven veya rampa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 kazı kenarından en az 1 metre yukarıya kadar uzanmalı ve sabitlenmelidir; rampa kullanılıyorsa kaymaz yüzeyli ve korkuluklu olmalıdır. Erişim yolları, acil durumlarda hızlı tahliyeyi mümkün kılacak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yollarının çevresinde biriken toprak veya malzemeler, geçişleri engellememeli ve takılma riskine karşı düzenli olarak temizlenmelidir. Güvensiz erişim yolları, işin aksamasına ve acil durumlarda müdahalenin zorlaşmasına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Çukuruna Güvenli Erişim ve Merdiven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kazı çukurlarına güvenli giriş ve çıkış sağlamak işverenin temel sorumluluğudur. Kullanılan merdivenler, endüstriyel standartlara uygun, dayanıklı malzemeden üretilmiş olmalı ve çalışma yükünü taşıyabilecek kapasitede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 kazı kenarından en az 1 metre yukarı uzanacak şekilde sabitlenmeli ve kaymayı önlemek için uygun zemin üzerine yerleştirilmelidir. Sabitleme işlemi, merdivenin çalışma süresince yerinden oynamasını engelleyecek şekilde mekanik bağlantılarla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basamak aralıkları standartlara uygun olmalı ve çalışanların inip çıkarken üç nokta kuralını (iki el, bir ayak veya iki ayak, bir el) uygulayabileceği genişlikte tasarlanmalıdır. Hasarlı, basamağı eksik veya paslanmış merdivenlerin kullanımı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Erişim Yollarının Tasarımı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 kazılarda merdiven yerine rampa veya merdiven kuleleri gibi daha güvenli erişim yöntemleri tercih edilmelidir. Rampa eğimi, çalışanların yorulmadan ve kaymadan inip çıkabileceği güvenli açılarda (genellikle 1/4 eğim)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yollarının yüzeyleri, çamur veya gevşek toprak birikintilerinden arındırılmalı, kaymaya karşı dirençli materyallerle kaplanmalıdır. Özellikle yağışlı havalarda bu yolların kontrolü daha sık aralıklarla yapılmalı, gerekli hallerde kaymaz bantlar veya ızgaralar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yollarının her iki tarafında, düşmeyi önlemek amacıyla uygun yükseklikte korkuluklar ve orta çubuklar bulunmalıdır. Bu korkuluklar, çalışanların yanlışlıkla çukura düşmesini engelleyecek şekilde sağlam ve dayanıklı bir yapıda monte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Mesafeleri ve Çalışma Alanı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kapsamında, 1.5 metreden derin olan tüm kazı alanlarında çalışanların güvenli erişimi için merdiven veya rampa bulunması zorunludur. Bu mesafe, kazı boyunca çalışanların acil durumlarda hızlıca çıkış yapabilmesi için kritik bir eşiktir.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erişim noktasına olan yatay uzaklığı, kazı boyunca makul mesafelerde (genellikle en fazla 15-20 metre) sınırlandırılmalıdır. Çok uzun kazı hatlarında, tek bir erişim yolu yerine belirli aralıklarla birden fazla giriş-çıkış noktası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yollarının yerleşimi, kazı içindeki iş makinelerinin çalışma rotası ile çakışmayacak şekilde planlanmalıdır. İş makinelerinin manevra alanlarına çıkan merdivenler, ciddi kaza riski taşır; bu nedenle erişim noktaları her zaman güvenli bölgelerde konumlandırılmalıdır.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 ve Acil Durum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alanlarında acil durum anında (göçük, su baskını, yangın) çalışanların hızlıca bölgeyi terk edebilmesi için kaçış yolları her zaman açık tutulmalıdır. Bu yolların önünde hiçbir şekilde ekipman, malzeme veya atık yığını bulunmamalıdır.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güzergahı, tüm çalışanlar tarafından bilinmeli ve saha girişinde veya uygun noktalarda gösterilmelidir. Acil durum işaretleri, ışıklı veya fosforlu malzemelerden seçilerek, görüşün düşük olduğu durumlarda da fark edilebilir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içi acil durum senaryoları, düzenli olarak tatbikatlarla denenmelidir. Tatbikatlarda, çalışanların en uzak noktadan güvenli bölgeye ulaşma süreleri ölçülmeli ve bu süreler acil durum planının güncellenmesinde temel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Saha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yolları ve merdivenler, her sabah iş başı yapılmadan önce sorumlu bir personel tarafından kontrol edilmelidir. Kontrol sonuçları, yapı işleri için tutulan günlük kayıt defterine işlenmeli ve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çevresindeki toprak hareketleri, yağış sonrası erozyonlar veya iş makinesi titreşimleri merdivenlerin zeminini bozabilir. Bu tür değişiklikler fark edildiğinde, erişim yolları derhal kullanıma kapatılmalı ve gerekli düzeltmeler yapılmadan tekrar açılmamalıdır.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merdiven ve rampa güvenliği konusunda düzenli eğitimler verilmeli, güvensiz davranışlar disiplin prosedürleri çerçevesinde değerlendirilmelidir. İSG uzmanları, saha denetimlerinde erişim yollarını öncelikli kontrol listesine almalı ve uygunsuzlukları yerinde tespit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Alanında Su Birikintisi ve Drenaj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alanlarında biriken su, zemin yapısını bozarak ciddi göçük risklerine zemin hazırlar; Yapı İşlerinde İş Sağlığı ve Güvenliği Yönetmeliği gereği, kazı çalışması öncesinde yüzey ve yeraltı sularının tahliye planı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drenaj sistemi, suyun kazı çukuruna ulaşmadan çevrelenmesini ve uzaklaştırılmasını sağlar; bu süreçte kazı kenarlarının stabilitesini korumak için uygun eğim ve kanallar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birikintilerinin kontrolsüz bırakılması, zeminin taşıma kapasitesini doğrudan düşürür; bu durum iksa sistemleri üzerinde beklenenden daha fazla hidrostatik basınç oluşmasına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drenaj hatları düzenli olarak kontrol edilmeli ve tıkanıklıklara karşı temiz tutulmalıdır; drenaj hatlarının sürekliliği sağlanmadan kazı derinliğinin artırılması iş güvenliği açısından kabul edilemez bir risktir.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Pompaj Sistemleri ve Tahliye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çukurlarında biriken suların mekanik olarak uzaklaştırılmasında kullanılan pompaj sistemleri, Yapı İşlerinde İş Sağlığı ve Güvenliği Yönetmeliği uyarınca uygun kapasitede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Pompaların kurulumu ve elektrik bağlantıları, ıslak çalışma ortamları göz önüne alınarak yüksek yalıtım standartlarına sahip olmalı ve uzman personel tarafından periyodik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tahliye pompalarının kesintisiz çalışması için yedek güç kaynakları veya jeneratör desteği hazır bulundurulmalıdır; ani su baskınlarına karşı acil durum pompaj hazırlığı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Pompaj işlemi sırasında atık suyun nereye deşarj edileceği belirlenmeli; çevre mevzuatına uygun bir tahliye rotası oluşturulmalı ve çevredeki diğer yapılara zarar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Şantiye Düzeni ve Temizlik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İş Sağlığı ve Güvenliği Yönetmeliği uyarınca, şantiye sahası düzenli tutulmalı ve çalışma alanlarında biriken atıklar, takılma veya düşme risklerini önlemek adına düzenli olarak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depolama alanları, iş akışını engellemeyecek şekilde belirlenmeli ve belirlenen alanlar dışında gelişi güzel yığınlar oluşturulmamalıdır; bu durum hem yangın riskini artırır hem de acil durumlarda tahliyeyi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Şantiye içerisindeki çalışma alanlarının temizliği, sadece estetik bir gereklilik değil, aynı zamanda iş kazalarını minimize eden temel bir koruma yöntemidir; toz ve birikinti olan alanlar her gün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şantiye sahası, çalışanların hareket kabiliyetini artırarak iş verimliliğini yükseltir ve ekipmanların hasar görme riskini azaltarak uzun vadeli maliyet avantajı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Etkisiyle Şev Zayıflaması ve Stabilite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şevleri, suyun zemine sızmasıyla doygun hale gelerek kohezyonunu kaybeder; Kazı Destek Yapıları Hakkında Yönetmelik kapsamında şev stabilitesi, su girişi dikkate alınarak yeniden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doygunluğu arttıkça zemin partikülleri arasındaki sürtünme azalır ve şev üzerindeki kayma direnci düşer; bu durum ani ve geniş çaplı göçüklere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 yüzeylerinde görülen çatlaklar veya su sızıntıları, stabilite kaybının ilk belirtileridir; bu tür belirtiler gözlemlendiğinde kazı çalışması derhal durdurulmalı ve uzman görüşü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Şevlerin korunması için su geçirmeyen örtüler veya püskürtme beton gibi yöntemler kullanılmalı; suyun şev tabanına ulaşmasını engelleyecek bariyerler sürekli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İzleme, Denetim ve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riskleri sürekli izlemekle yükümlüdür; kazı alanındaki su seviyesi ve zemin hareketleri günlük olarak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mekanizmaları, özellikle yağışlı dönemlerde veya yeraltı suyu seviyesinin yüksek olduğu durumlarda daha sık aralıklarla gerçekleştirilmeli ve sonuçlar iş güvenliği uzmanı tarafından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sensörler veya yerleştirilen işaretleyiciler, zemindeki mikroskobik hareketleri dahi tespit edebilir; bu veriler, olası bir felaketi önceden haber veren erken uyarı sistemi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kayıtları, olası bir kaza durumunda yasal süreçlerdeki en önemli kanıt niteliğindedir; bu nedenle tüm izleme verileri şeffaf ve düzenli bir şekilde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Tahliye ve Müdahale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kazı alanında su baskını veya göçük riski oluştuğunda uygulanacak tahliye planı tüm çalışanlara öğretilmelidir.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her zaman açık tutulmalı ve su birikintilerinden etkilenmeyecek şekilde belirlenmelidir; kazı çukurundan çıkış için güvenli merdivenler veya rampalar sürekli hazır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haberleşme sistemleri, gürültülü inşaat ortamında bile duyulabilecek şekilde tasarlanmalı; tüm personel tahliye sinyallerini ve toplanma alanlarını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sonrası yapılacak ilk iş, kazı alanının tamamen boşaltıldığının teyit edilmesi ve yetkili müdahale ekiplerine güvenli bir çalışma alanı teslim edilmesidir; kurtarma çalışmaları sırasında ikincil göçük riskleri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Gömülü Hatların Tespiti ve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 altı elektrik, gaz ve su hatları inşaat sahalarında en yüksek risk taşıyan unsurlardır; kazı başlamadan önce saha planları incelenmeli ve hatların konumu netleştirilmelidir. Yapı İşlerinde İş Sağlığı ve Güvenliği Yönetmeliği uyarınca, kazı alanındaki tüm yer altı hatları belirlenerek gerekli koruyucu tedbirler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detektör cihazları kullanılarak saha taraması yapılmalı ve yer altı hatlarının derinliği ile güzergahı doğrulanmalıdır; bu işlem, kazı sırasında oluşabilecek ani enerji kesintisi veya patlama risklerini minimize eder. Koruma önlemleri arasında, hatların üzerini kapatan uyarı bantları veya fiziksel koruyucu levhaların yerleştirilmesi, kazı güvenliği açısından hayati bir standarttır.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Kazı Öncesi Yer Tespiti (Locate Before Dig)</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Kazı öncesi yer tespiti protokolü, ölümcül iş kazalarını önlemek için uygulanan temel bir güvenlik adımıdır; kazı makineleri sahaya girmeden önce hatların konumu kesin olarak belirlenmelidir. GPR (Yer Altı Radarı) veya elektromanyetik hat bulucu cihazlar kullanarak metalik veya metalik olmayan hatlar saptanmalı, tespit edilen noktalar yüzeyde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Locate before dig yaklaşımı, sadece büyük ölçekli altyapı projelerinde değil, küçük ölçekli kazı çalışmalarında da zorunludur; bu süreç hatların hasar görmesini engeller. Belirlenen hatların çevresinde, belirli bir emniyet mesafesi (buffer zone) bırakılarak kazı faaliyetlerinin sınırlandırılması, yasal ve teknik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İşaretleme ve Saha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yer altı hatlarının bulunduğu alanlar, tüm çalışanlar ve operatörler tarafından kolayca görülebilecek şekilde standart renk kodlu işaretleyiciler veya uyarı şeritleri ile çevrilmelidir. Sağlık ve Güvenlik İşaretleri Yönetmeliği uyarınca, bu alanlara ağır iş makinelerinin girişi kısıtlanmalı ve gerekli uyarı levhaları görünür noktalara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 süreci, kazı devam ettiği sürece güncel tutulmalı, zemin yapısı değiştikçe işaretlerin yerleri kontrol edilmelidir; bu sayede operatör hatası kaynaklı kazaların önüne geçilir. Uyarı levhalarının yanı sıra, sahada çalışan tüm personele yer altı hatlarının yerini belirten bir güvenlik brifingi verilmesi, toplam güvenlik kültürünü destekleyen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Kazı Yöntemleri ve Dikkat Edilmesi Gerekenler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 altı hatlarının bulunduğu veya şüphelenilen bölgelerde, mekanik kazı durdurulmalı ve mutlaka elle kazı yöntemine geçilmelidir; bu uygulama, hatların hasar görmesini engellemek için kritik bir bariyerdir. Elle kazı sırasında iletken olmayan yalıtımlı el aletleri kullanılmalı, kazı hızı kontrollü ve dikkatli bir şekilde ilerletilmelidir.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özellikle karmaşık altyapı ağlarının olduğu dar çalışma alanlarında operatörün hata payını sıfıra indirmek için tercih edilir; kazı sırasında hatlara temas etmemek için hat çevresinde dikkatli bir çalışma alanı oluşturulmalıdır. Elle kazı süreci, işin yavaşlamasına neden olsa da, yaşanabilecek büyük kazaların maliyetinden çok daha ekonomiktir.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Kurumlarla Koordinasyon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Derin kazı çalışmalarına başlamadan önce yerel elektrik, su ve gaz dağıtım kurumları ile koordinasyon sağlanması, 6331 sayılı İş Sağlığı ve Güvenliği Kanunu uyarınca işverenin sorumluluğundadır. Kurumların güncel altyapı haritaları temin edilmeli ve gerekirse kazı süresince bir kurum temsilcisinin sahada bulunması talep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hat hasarı durumunda uygulanacak acil durum prosedürleri önceden belirlenmiş olmalı ve tüm ekip bu konuda eğitilmelidir; hat hasar gördüğünde derhal enerji veya akış kesilmeli ve ilgili kuruma haber verilmelidir. Koordinasyon eksikliği, müdahale süresini uzatarak kazanın boyutunu artırabilir; bu nedenle iletişim kanalları her zaman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Kule Vinç Kurulum ve Demontaj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Kule vinçlerin kurulumu ve demontajı, üretici talimatlarına ve İş Ekipmanlarının Kullanımında Sağlık ve Güvenlik Şartları Yönetmeliği esaslarına uygun olarak, yapısal stabiliteyi bozmayacak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öncesinde zemin etüdü yapılmalı, vincin üzerine kurulacağı temel veya taşıyıcı platformun mukavemeti, vincin azami yük kapasitesini ve devrilme anındaki dinamik kuvvetleri karşılayacak şekilde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sahası, vinç bomunun dönüş yarıçapı içerisinde kalan alanın emniyete alınması ve yetkisiz kişilerin girişinin engellenmesi için fiziksel bariyerlerle çevrilmeli, gerekli uyarı levhaları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sonrası ilk kullanım öncesinde, vincin tüm güvenlik donanımları (limit switchler, fren sistemleri ve acil durdurma tertibatı) test edilerek, işletmeye alınmadan önce mutlaka fonksiyonel kontrolleri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ve Demontajda Yetkin Personel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Kule vinç kurulumu, demontajı ve yükseltilmesi gibi kritik operasyonlar, sadece üreticinin belirttiği yetkinliğe sahip, teorik ve pratik eğitimleri tamamlanmış uzman ekip tarafından icra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süresince çalışanların görev dağılımı netleştirilmeli, vinç operatörü ile kurulum ekibi arasında kesintisiz haberleşme sağlanmalı, el işaretleri veya telsiz kullanımı standartlaştırılmalıdır.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ekibinde yer alan çalışanların yüksekte çalışma eğitimlerini almış olmaları ve kişisel koruyucu donanımlarını (emniyet kemeri, kask, eldiven) eksiksiz kullanmaları, düşme riskine karşı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kurulum ve demontaj operasyonlarını yönetmesi için bir sorumlu atamalı, bu sorumlunun ekipman üzerindeki teknik hakimiyeti ve güvenlik prosedürlerine uyum denetimi yapması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İş Akışı ve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akışının planlanması, çalışanların ve ekipmanların birbirini tehlikeye atmayacak şekilde organize edilmesi sürecini kapsar; işlerin birbirini engellemediği bir sıra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eksikliği, şantiye içindeki trafik ve malzeme taşıma süreçlerinde çakışmalara yol açarak iş kazası riskini doğrudan artırır; bu yüzden günlük planlama toplantıları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akışında, ağır yük taşıyan araçların güzergahı ile yaya yollarının birbirinden ayrılması gereklidir; yapı işlerinde bu ayrım, kaza olasılığını azaltan en temel idari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görev alanlarının dışına çıkmadan, belirlenen iş disiplini içerisinde hareket etmesi, karmaşayı önler ve güvenli bir çalışma ortamının sürdürülebilirliğini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Limiti ve İşletme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Kule vinçlerin işletme sınırları, üretici tarafından belirlenen rüzgar hız değerleri ile kısıtlanmıştır; rüzgar hızı bu sınırları aştığında operasyon derhal durdurulmalıdır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üzerinde bulunan anemometre cihazı, anlık rüzgar hızını operatör kabininde göstermeli ve operatörün rüzgar şiddetine göre yük kaldırma kararını doğru vermesini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hızının güvenli sınırları aştığı durumlarda vinçler park pozisyonuna alınmalı, bom serbest bırakılarak rüzgar yönüne dönmesi sağlanmalı ve fren sistemleri park konumunda kilitlenmelidir.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hava durumu raporlarını günlük olarak takip etmeli, beklenmedik fırtına veya aşırı hava olayları öncesinde vinçlerin güvenliğine yönelik önleyici tedbirleri önceden planlamalı ve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Muayene ve Periyodik Kontrol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Kule vinçlerin periyodik kontrolleri, İş Ekipmanlarının Kullanımında Sağlık ve Güvenlik Şartları Yönetmeliği uyarınca yılda en az bir defa bağımsız muayene kuruluşları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esnasında vincin çelik halatları, kanca tertibatı, dişli kutuları, fren sistemleri ve yük limitörleri gibi kritik aksamlar, tahribatsız muayene yöntemleri ile detaylı olarak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sonucunda tespit edilen uygunsuzluklar, giderilmeden ekipman kullanımı devam ettirilmemeli; riskli durumlar için ekipman derhal devre dışı bırakılarak gerekli tamirat süreci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işlerinde kullanılan kule vinçlerin periyodik kontrollerinde, vinçlerin kurulum sonrası yer değişikliği durumunda, ekipmanın güvenliğinin tekrar doğrulanması için uzman kontrolü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kurulum, demontaj, periyodik kontrol ve bakım işlemleri, vincin işletme defterine veya ilgili dijital sisteme düzenli bir şekilde işlenmeli ve muhafaza edilmelidir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defterinde; kontrolü yapan kişinin kimlik bilgileri, kontrol tarihi, tespit edilen bulgular, yapılan iyileştirmeler ve vincin işletmeye uygunluk onayı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Vincin tüm servis ve bakım geçmişi, üretici kataloğu ve yedek parça değişim kayıtları, kaza veya arıza durumunda inceleme yapacak olan yetkililere sunulmak üzere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ekipmanın izlenebilirliğini sağlayarak, tekrarlayan arızaların önlenmesine ve ekipman ömrünün verimli kullanılmasına olanak tanıyan bir güvenlik yönetim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Operatörü ve Sinyalman Görev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operatörü, kaldırma ekipmanını teknik özelliklerine uygun kullanmakla yükümlüdür; 6331 sayılı İş Sağlığı ve Güvenliği Kanunu uyarınca operatörün işe odaklanması ve makineyi güvenli sınırlar içerisinde çalıştırması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Sinyalman, operatörün görüş açısı dışında kalan alanları kontrol eder; yükün hareket rotasını belirleyerek operatöre net, anlaşılır komutlar veren kritik bir güvenlik personelidir.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ve sinyalman arasında görev paylaşımı net olmalı; her iki taraf da kendi sorumluluk alanındaki riskleri (yükün dengesi, zemin durumu) denetlemekle mükelleftir.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operatör, yalnızca sinyalmandan gelen komutları uygulamalıdır; ancak tehlike anında acil durdurma sinyali herkes tarafından verilebilir ve operatör bu sinyale derhal uymalıdır.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ve Sinyalman Yetkilendirme Belgeleri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operatörlerinin, Çalışanların İş Sağlığı ve Güvenliği Eğitimlerinin Usul ve Esasları Hakkında Yönetmelik gereği, yaptıkları işe uygun mesleki yeterlilik belgesine sahip olmaları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Sinyalmanlık görevi, özel bir eğitim gerektirir; bu kişiler, kaldırma ve iletme ekipmanlarının güvenli kullanımı konusunda sertifikalandırılmalı ve güncel İSG eğitimlerini tamamlamış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 operatörün ve sinyalmanın ekipman üzerindeki yetkinliğini kanıtlar; işveren, bu belgelerin geçerliliğini ve uygunluğunu düzenli olarak denetlemekle ve kayıt altında tutmakla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Belgesiz personel ile kaldırma operasyonu yürütmek, ağır iş kazalarına davetiye çıkarır ve mevzuat kapsamında işverene ciddi idari para cezaları uygulanmasına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Protokolleri: El İşaretleri ve Telsiz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el işaretleri standartlaştırılmış olmalıdır; operatör ve sinyalman, bölgeye özgü değil, uluslararası geçerli işaret dilini ortak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kullanımı sırasında net ve kısa komutlar tercih edilmelidir; gürültülü ortamlarda telsiz iletişimi, el işaretleriyle desteklenerek hata payı minimuma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durumunda, operatör yükün hareketini derhal durdurmalıdır; sinyalman ile bağlantı yeniden kurulmadan operasyona kesinlikle devam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kanalları, sadece kaldırma operasyonu için özel olarak atanmalı; farklı bir frekanstan gelen karışıklıklar, yanlış anlaşılan komutlara ve ciddi kazalara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Alanında Görüş ve Güvenlik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Operatörün görüş açısını kapatan engeller, sinyalman tarafından önceden tespit edilmeli; gerekirse operasyon sahası, görüşü iyileştirecek şekilde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çalışma alanında, Yapı İşlerinde İş Sağlığı ve Güvenliği Yönetmeliği uyarınca, yetkisiz kişilerin girmesini engelleyecek bariyerler ve uyarı levhaları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Sinyalman, vinç kolunun dönüş alanındaki kör noktaları sürekli denetlemeli; yükün altında veya hareket yolunda personel bulunmadığından emin olduktan sonra onay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veya düşük ışıklı çalışma ortamlarında, hem operatörün hem de sinyalmanın görünürlüğünü sağlayan yüksek görünürlüklü yelekler ve aydınlatma sistemleri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Koordinasyon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 başlamadan önce sinyalman ve operatör, yükün ağırlığı ve ağırlık merkezi konusunda fikir birliğine varmalı; 6331 sayılı Kanun gereği tüm riskler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(halat kopması, vinç dengesizliği) sinyalman ve operatörün önceden kararlaştırılmış acil durdurma protokollerini uygulaması gerekir; bu süreç saniyelik reaksiyon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 sadece kaldırma anında değil, yükün bırakılması ve halatların çözülmesi aşamasında da devam etmeli; yükün ani hareketi, çalışanların ezilme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sonrasında, ekipmanların durumu kısa bir gözlemle kontrol edilmeli ve olası ramak kala durumları, iş sağlığı ve güvenliği kayıtlarına işlenerek bir sonraki operasyon için önlem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Kaldırma Planı ve Ekipman Seçimi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planı, Yapı İşlerinde İş Sağlığı ve Güvenliği Yönetmeliği gereğince, tüm ağır yük operasyonları öncesinde yükün ağırlığı, boyutları ve çalışma sahasının zemin durumu dikkate alınarak yazılı olarak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yükün türüne ve operasyonel ihtiyaçlara göre belirlenmeli; seçilen vinç veya kaldırma aracının kapasitesi, yapılacak işin gerektirdiği maksimum yükün güvenli çalışma limitleri içerisinde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çevresel faktörler, özellikle hava koşulları ve yakın çevredeki enerji nakil hatları gibi potansiyel tehlikeler detaylıca analiz edilerek gerekli güvenlik mesafeleri çalışma sahasında titizlikle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operasyonunda görev alacak personelin (operatör, işaretçi) sertifikalı ve yetkin olması zorunludur; planlama aşamasında görev tanımları netleştirilmeli ve iletişim prosedürleri operasyon başlamadan önce tüm ekibe aktarılmalıdır.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Güvenliği: Yük Eğrisi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eğrisi, vincin bom uzunluğu ve çalışma yarıçapına bağlı olarak kaldırabileceği maksimum ağırlığı gösteren kritik bir teknik tablodur; bu tabloya uyulmaması vincin devrilmesine veya yapısal hasar almasına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her kaldırma işleminden önce yükün ağırlığını hesaplamalı ve bu değeri vincin o anki bom konfigürasyonu için belirlenen yük eğrisi değerleriyle mutlaka karşılaştırarak güvenli çalışma aralığını teyit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eğrisi sınırları, vincin stabilitesini korumak adına belirlenmiştir; çalışma yarıçapı arttıkça vincin kaldırma kapasitesinin azaldığı unutulmamalı ve bu fiziksel kural operasyonun her aşamasında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eğrisi verilerine ek olarak, rüzgar hızı ve zemin eğimi gibi değişkenler de kapasiteyi etkileyebileceği için operatörler bu verileri göz önünde bulundurarak operasyonel sınırları daha muhafazakar bir şekilde belirlemelidir.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279</Slides>
  <Notes>279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279</vt:i4>
      </vt:variant>
    </vt:vector>
  </HeadingPairs>
  <TitlesOfParts>
    <vt:vector size="28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İnşaat Sektörü</dc:title>
  <dc:subject>İnşaat Sektörü</dc:subject>
  <dc:creator>Riskmatik İSG Platform</dc:creator>
  <cp:lastModifiedBy>Riskmatik İSG Platform</cp:lastModifiedBy>
  <cp:revision>1</cp:revision>
  <dcterms:created xsi:type="dcterms:W3CDTF">2026-07-27T18:38:42Z</dcterms:created>
  <dcterms:modified xsi:type="dcterms:W3CDTF">2026-07-27T18:38:42Z</dcterms:modified>
</cp:coreProperties>
</file>