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Lst>
  <p:notesMasterIdLst>
    <p:notesMasterId r:id="rId21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notesMaster" Target="notesMasters/notesMaster1.xml"/><Relationship Id="rId211" Type="http://schemas.openxmlformats.org/officeDocument/2006/relationships/presProps" Target="presProps.xml"/><Relationship Id="rId212" Type="http://schemas.openxmlformats.org/officeDocument/2006/relationships/viewProps" Target="viewProps.xml"/><Relationship Id="rId213" Type="http://schemas.openxmlformats.org/officeDocument/2006/relationships/theme" Target="theme/theme1.xml"/><Relationship Id="rId2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İş Sağlığı ve Güvenliği Kurulları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Kararların takibinin sürekliliğini vurgulayın. Çalışanların bu kararlardan haberdar edilmesinin katılımı artıracağını anlatın. İyileştirme döngüsünün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İSG başarısındaki belirleyici rolüne değinin.
• Gerçek örnek: Çalışan temsilcisinin sahada gözlemlediği bir riski kurulda dile getirmesinin önemini anlatın.
• İnteraktif soru: Toplantı tutanaklarının çalışanlar tarafından incelenip incelenmediğini sorun.
• Kritik nokta: Katılımın sadece fiziksel değil, görüş bazlı olması gerektiğini vurgulayın.
• Ek bilgi: İmzaların yasal geçerlilik için zorunlu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Kararların alınmasında başkanın rolünü ve oylama prosedürünü açıklayın.
• Gerçek örnek: Fikir ayrılığı durumunda nasıl bir oylama süreci işletildiğini örneklendirin.
• İnteraktif soru: Kararların işyerinde bağlayıcı olduğu konusunda herkes hemfikir mi?
• Kritik nokta: Karar yeterliliğinin yasal geçerlilik için şart olduğunu vurgulayın.
• Ek bilgi: Kurulun karar alma yetkisinin işyerindeki tüm birimleri kapsadığını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Alınan kararların sadece kağıt üzerinde kalmaması gerektiğini vurgulayın.
• Gerçek örnek: Alınan bir kararın (örneğin havalandırma iyileştirmesi) uygulama sürecini anlatın.
• İnteraktif soru: Geçmiş toplantı kararlarının takibini nasıl yapıyorsunuz?
• Kritik nokta: Tutanağın İSG denetimlerinde temel belge olduğunu unutmayın.
• Ek bilgi: Kararların ölçülebilir hedefler içermesi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karar mekanizmasının yasal önemini vurgulayın.
• Gerçek örnek: Toplantı yeter sayısının sağlanamadığı bir durumu varsayımsal olarak anlatın ve nasıl erteleneceğini açıklayın.
• İnteraktif soru: Toplantı yeter sayısının neden önemli olduğunu katılımcılara sorun.
• Kritik nokta: Salt çoğunluğun yasal bir zorunluluk olduğunu belirtin.
• Ek bilgi: Yönetmelik hükümlerinin kurulun meşruiyeti için temel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Eşitlik durumunda sürecin nasıl ilerlediğini anlatın.
• Gerçek örnek: Bir oylamada 3'e 3 kalınan bir durumda başkanın oyunun belirleyiciliğinden bahsedin.
• İnteraktif soru: Başkanın oyunun neden belirleyici olması gerektiğini tartışın.
• Kritik nokta: Eşitlik durumunda kararın bloke olmaması gerektiğini vurgulayın.
• Ek bilgi: Başkanın tarafsızlık ilkesini gözetmesi gerektiğini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Kararların oy çokluğu ile alınmasının demokratik önemini anlatın.
• Gerçek örnek: Bir risk azaltma kararının oylanma sürecini canlandırın.
• İnteraktif soru: Oy çokluğunun neden tek bir kişinin kararlarından daha güvenli olduğunu sorun.
• Kritik nokta: Kararların gerekçelendirilmesinin yasal zorunluluk olduğunu belirtin.
• Ek bilgi: Çekimser oy konusundaki hassasiyeti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denetimlerde kilit rol oynadığını açıklayın.
• Gerçek örnek: Denetim esnasında istenen karar defterinin önemini anlatın.
• İnteraktif soru: İmzanın hukuki sorumluluk açısından ne ifade ettiğini sorun.
• Kritik nokta: Sekreteryanın kayıt tutma sorumluluğunu vurgulayın.
• Ek bilgi: Arşivlemenin yasal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Tutanakların yasal bir zorunluluk olduğunu vurgulayın.
• Gerçek örnek: Eksik tutulan bir tutanağın denetimlerdeki riskini anlatın.
• İnteraktif soru: Tutanaklarda en çok hangi bilgilerin unutulduğunu sorun.
• Kritik nokta: Tutanakların net ve anlaşılır dil ile yazılması gerekliliği.
• Ek bilgi: Yönetmelik hükümlerine göre tutanakların standart bir formatta olması tavsiye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İmzanın yasal sorumluluk üzerindeki etkisini belirtin.
• Gerçek örnek: İmzası eksik bir tutanağın geçersiz sayılması durumu.
• İnteraktif soru: Toplantı katılımcılarının imza atmasının önemini tartışın.
• Kritik nokta: Katılamayan üyelerin mazeretlerinin tutanağa işlenmesi.
• Ek bilgi: Dijital imza uygulamalarının yasal durumu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alma süreçlerinin demokratik yapısını anlatın.
• Gerçek örnek: Uygulanmayan kararların kaza riskini artırdığını vurgulayın.
• İnteraktif soru: Alınan kararların takip edilmemesinin sonuçlarını tartışın.
• Kritik nokta: Kararların gerekçelendirilmesi ve yasal dayanağı.
• Ek bilgi: 6331 sayılı Kanun kapsamında işverenin karar uygulama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50 çalışan eşiğinin yasal bir zorunluluk olduğunu vurgulayın.
• Gerçek örnek: Şirketinizdeki toplam çalışan sayısını ve kısmi süreli çalışanların dahil edilip edilmediğini kontrol ettirin.
• İnteraktif soru: İşyerimizde çalışan sayısı değişim gösterdiğinde kurulun devamlılığını nasıl sağlarız?
• Kritik nokta: Tehlike sınıfı fark etmeksizin 50 eşiğinin geçerli olduğunu belirtin.
• Ek bilgi: 6331 sayılı İş Sağlığı ve Güvenliği Kanunu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denetimler için önemini belirtin.
• Gerçek örnek: Denetim sırasında bulunamayan bir tutanağın hukuki sonucu.
• İnteraktif soru: Dijital ve fiziksel arşiv yöntemlerini karşılaştırın.
• Kritik nokta: Tutanakların gizliliği ve yetkisiz erişimlerin önlenmesi.
• Ek bilgi: İSG kayıtlarının saklanma süreleri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kararlarının sadece tavsiye niteliğinde olmadığını, yasal birer sorumluluk olduğunu hatırlatın.
• Gerçek örnek: İşverenin bütçe onayı vermediği bir kararın kaza sonrası sorumluluğunu anlatın.
• İnteraktif soru: Kurul kararlarının uygulanmasında yaşadığınız en büyük engel nedir?
• Kritik nokta: İşverenin kararı uygulamamasının 6331 sayılı Kanun kapsamındaki hukuki sonuçlarını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hiçbir kararın denetimlerde geçerli olmadığını belirtin.
• Gerçek örnek: Geçmiş toplantı tutanaklarının kaza incelemelerinde nasıl kanıt olarak kullanıldığını anlatın.
• İnteraktif soru: İşyerinizde alınan kararların takibini kim yapıyor?
• Kritik nokta: Sorumlu atanmayan kararların havada kaldığını ve uygulanmadığını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kazalarının genellikle önlem alınması gereken süre ile fiili uygulama arasındaki boşlukta gerçekleştiğini anlatın.
• Gerçek örnek: Bir teknik iyileştirme kararının termin süresinin aşılması sonucu oluşan riski örnekleyin.
• İnteraktif soru: Uygulama süreleri belirlenirken gerçekçi hedefler koyuyor musunuz?
• Kritik nokta: Acil risklerde termin süresinin hemen uygulanması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Uygulamanın sonucunu kontrol etmenin, döngüsel iyileştirmenin (PDCA) bir parçası olduğunu belirtin.
• Gerçek örnek: Yanlış uygulanan bir koruyucu önlemin kazayı önleyemediği bir vaka üzerinden anlatın.
• İnteraktif soru: Alınan kararların başarısını nasıl ölçüyorsunuz?
• Kritik nokta: Kontrol aşamasının, sadece kağıt üstünde değil sahada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yasal bir yükümlülükten öte, bir güvenlik belleği olduğunu vurgulayın.
• Gerçek örnek: Geçmişte alınan bir kararın, yeni bir riskin önlenmesinde nasıl referans olduğunu anlatın.
• İnteraktif soru: İşyerinizde şu an toplantı tutanaklarını nasıl saklıyorsunuz?
• Kritik nokta: Dijitalleşme ile birlikte veri güvenliğinin önemini belirtin.
• Ek bilgi: 6331 sayılı İş Sağlığı ve Güvenliği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Saklama sürelerinin denetimdeki rolüne dikkat çekin.
• Gerçek örnek: Bir denetim sırasında eksik belge nedeniyle karşılaşılan idari para cezasından bahsedin.
• İnteraktif soru: Belgelerinizi ne kadar süreyle saklıyorsunuz?
• Kritik nokta: Belgelerin yasal birer savunma aracı olduğunu vurgulayın.
• Ek bilgi: 6331 sayılı İş Sağlığı ve Güvenliği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Gizlilik ve erişim dengesini tartışın.
• Gerçek örnek: Yanlış kişilerin eline geçen bir tutanağın yaratabileceği sorunları örnekleyin.
• İnteraktif soru: Erişim yetkilerini belirlerken nelere dikkat ediyorsunuz?
• Kritik nokta: Kişisel verilerin korunması kanununa uyumun önemini belirtin.
• Ek bilgi: 6331 sayılı İş Sağlığı ve Güvenliği Kanunu kapsamında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anında tutanakların tek muhatap olduğunu belirtin.
• Gerçek örnek: Bir denetim sırasında eksik imza nedeniyle tutulan tutanağın yarattığı hukuki süreci anlatın.
• İnteraktif soru: Denetim öncesi tutanakları kontrol ediyor musunuz?
• Kritik nokta: İmzaların eksiksiz olmasının yasal zorunluluk olduğunu vurgulayın.
• Ek bilgi: İş Sağlığı ve Güvenliği Kurulları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toplantılarının İSG yönetim sisteminin kalbi olduğunu vurgulayın.
• Gerçek örnek: Toplantı gündeminin önceden paylaşılmadığı durumlarda toplantının nasıl verimsizleştiğini anlatın.
• İnteraktif soru: Kurul toplantılarınızda gündem maddelerini nasıl belirliyorsunuz?
• Kritik nokta: Toplantıların yasal periyotlara uygunluğunun işveren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kurmak değil, etkin çalıştırmak olduğunu belirtin.
• Gerçek örnek: Kurul kararlarının uygulanmadığı durumlarda oluşabilecek hukuki risklerden bahsedin.
• İnteraktif soru: Kurul toplantılarında alınan kararların takibini nasıl yapıyoruz?
• Kritik nokta: İdari para cezalarının yanı sıra iş güvenliği kültürünün zayıflamasının en büyük risk olduğunu vurgulayın.
• Ek bilgi: İş Sağlığı ve Güvenliği Kurulları Hakkında Yönetmelik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Üyelerin katılımının sadece bir formalite olmadığını belirtin.
• Gerçek örnek: Devamsızlık nedeniyle karar alınamayan bir kurulun yaşadığı aksaklıklardan bahsedin.
• İnteraktif soru: Katılımı artırmak için kurulda ne gibi yöntemler izliyorsunuz?
• Kritik nokta: İşverenin üyeye toplantı için zaman ayırmasının yasal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Mazeret bildirmenin kurulun işleyişini nasıl kolaylaştırdığını anlatın.
• Gerçek örnek: Yedek üye katılımının karar yeter sayısını nasıl kurtardığına dair senaryo kurun.
• İnteraktif soru: Yedek üyelerin toplantılara katılımı konusunda işyerinizde nasıl bir süreç işliyor?
• Kritik nokta: Yedek üyenin toplantıya hazırlıklı gelmesinin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Tutanakların yasal bir belge olduğunu ve hukuki değerini hatırlatın.
• Gerçek örnek: Denetimler sırasında eksik tutanakların yarattığı riskleri paylaşın.
• İnteraktif soru: Tutanaklarda kararların takibini nasıl yapıyorsunuz?
• Kritik nokta: Tutanaklarda mutlaka kararı alanın, uygulayacak olanın ve tarihlerin net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Çalışanların sahada gözlemledikleri detayların değerini vurgulayın.
• Gerçek örnek: Bir çalışanın bildirdiği küçük bir aksaklığın nasıl büyük bir kazayı önlediğini anlatın.
• İnteraktif soru: Çalışanlarımıza, işyerinde riskli gördükleri bir noktayı bildirme süreçlerini sorun.
• Kritik nokta: Katılımın bir hak ve yasal bir görev olduğunu hatırlatın.
• Ek bilgi: İSG kültürünün tabandan tavana yayıldığını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Önerilerin sadece bir eleştiri değil, çözüm odaklı bir araç olduğunu belirtin.
• Gerçek örnek: Ergonomik bir düzenleme ile bel ağrılarının nasıl azaldığını örnek verin.
• İnteraktif soru: Katılımcılara işyerinde iyileştirilmesi gereken bir nokta olup olmadığını sorun.
• Kritik nokta: Önerilerin reddedilmesi durumunda gerekçenin açıklanmasının motivasyonu koruduğunu vurgulayın.
• Ek bilgi: Proaktif yaklaşımın kazaları önlemedeki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tarafsız bir değerlendirme merkezi olduğunu vurgulayın.
• Gerçek örnek: Teknik bir kararın yasal mevzuata uygunluğunun nasıl teyit edildiğini anlatın.
• İnteraktif soru: Kurulun bir öneriyi reddetmesi durumunda izlenecek yolu biliyor musunuz?
• Kritik nokta: Karar alma sürecinde işveren ve çalışan temsilcisinin dengeli temsilinin önemini anlatın.
• Ek bilgi: İşveren onayının sürecin resmiyet kazanması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bir bürokrasi değil, hukuki bir güvence olduğunu belirtin.
• Gerçek örnek: Bir denetim sırasında geçmiş toplantı tutanaklarının işvereni nasıl koruduğunu anlatın.
• İnteraktif soru: Toplantı tutanaklarının erişilebilirliğinin neden önemli olduğunu sorun.
• Kritik nokta: Tutanakların imzalanmasının yasal geçerlilik için şart olduğunu vurgulayın.
• Ek bilgi: Kurumsal hafıza oluşturmanın uzun vadeli faydaları.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işyerindeki tehlikeleri proaktif olarak belirlemedeki rolünü vurgulayın.
• Gerçek örnek: Ramak kala olayların bir sonraki büyük kazayı nasıl önlediğini anlatın.
• İnteraktif soru: İşyerinizde en sık gözlemlediğiniz tehlike türü nedir?
• Kritik nokta: Tehlike tespitinin sadece kağıt üzerinde değil, sahada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bildirimin hukuki geçerliliğini hatırlatın.
• Gerçek örnek: Yazılı kayıt tutulmayan durumlarda yaşanan sorumluluk karmaşasından bahsedin.
• İnteraktif soru: Kurul kararlarının işverene ulaşmasında süreçler nasıl işliyor?
• Kritik nokta: Sözlü uyarıların unutulabileceğini, yazılı bildirimlerin ise kanıt niteliği taşıdığını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defterinin neden yasal bir zorunluluk olduğunu açıklayın.
• Gerçek örnek: Denetimlerde defterin eksikliği sebebiyle kesilen idari para cezalarına değinin.
• İnteraktif soru: Kurul toplantılarında alınan kararların deftere işlenmesi düzenli yapılıyor mu?
• Kritik nokta: Karar defterinin sadece formalite değil, bir iş güvenliği belgesi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50 çalışan şartının tek başına yetmediğini, sürenin de önemli olduğunu hatırlatın.
• Gerçek örnek: Mevsimlik işçilerin çalıştığı bir tesiste kurul gerekliliğinin nasıl değerlendirileceğini tartışın.
• İnteraktif soru: İşin niteliği değiştiğinde (örneğin sürekli işten proje bazlı işe geçişte) kurul statüsünü nasıl güncelleriz?
• Kritik nokta: Süreklilik şartının 6 aydan fazla olması gerektiğini vurgulayın.
• Ek bilgi: İş Sağlığı ve Güvenliği Kurulları Hakkında Yönetmelik ilgili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almanın yetmediğini, uygulamanın takip edilmesi gerektiğini belirtin.
• Gerçek örnek: Önerilen bir önlemin neden uygulanmadığını sorgulamanın öneminden bahsedin.
• İnteraktif soru: Uygulanan bir önlemin iş kazasını engellediğine şahit oldunuz mu?
• Kritik nokta: Takip edilmeyen her karar, işyerinde riskin devam etmesi anlamına gelir.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Kurul üyelerinin sağlık verilerine erişiminin kısıtlı olduğunu vurgulayın. KVKK uyumunun kurul çalışmalarında neden kritik olduğunu belirtin. Çalışan mahremiyetinin işyeri barışı için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Ticari sır kavramını örneklerle açıklayın. Üyelerin görevleri bittikten sonra bile bu sırları saklama sorumluluğu olduğunu hatırlatın. Güven ilişkisinin korunmasının önemini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Bilgilerin sadece 'bilmesi gereken' kişilerle paylaşılması ilkesini anlatın. Belge güvenliğinin fiziksel ve dijital boyutlarına değinin. İhlal durumunda oluşabilecek İSG kültürü kaybını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Gizliliğin sadece bir kural değil, etik bir sorumluluk olduğunu belirtin. İhlallerin kurumsal güvene vereceği zararı anlatın. Üyelerin yasal ve etik sorumluluklarını hatırlatarak eğitimi tamamlayın.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Kurulun bir bürokrasi aracı değil, kaza önleme mekanizması olduğunu vurgulayın.
• Gercek ornek: Elli kişi sınırının hesaplanmasında taşeron çalışanların da dahil edildiğini hatırlatın.
• Kritik nokta: Kurul üyelerinin bağımsızlığının yasal bir hak olduğunu belirtin.
• Ek bilgi: 6331 sayılı Kanun ile gelen bu zorunluluğun işverenin sorumluluğunu devretmediğini, sadece paylaştığını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Kurulun sadece uzmanlardan değil, çalışan temsilcisinden de oluştuğunu vurgulayın.
• Gercek ornek: Çalışan temsilcisinin kurulda neden kritik olduğunu saha gözlemleriyle anlatın.
• Kritik nokta: Kurul üyelerinin işyerindeki farklı departmanları temsil etmesinin önemini belirtin.
• Ek bilgi: Üye seçiminde yetkinlik ve temsil gücünün öncelikli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Tehlike sınıfına göre toplantı sıklığının değiştiğini hatırlatın.
• Gercek ornek: Toplantıların sadece formalite icabı değil, kaza önleme odaklı olması gerektiğini vurgulayın.
• Kritik nokta: Toplantı gündeminin önceden hazırlanmasının önemini belirtin.
• Ek bilgi: Görev süresi boyunca üyelerin istikrarının kaza önleme başarısını artırdığını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Tutanakların sadece kağıt yığını değil, hukuki bir belge olduğunu vurgulayın.
• Gercek ornek: İmzalanmayan tutanağın yasal olarak yok hükmünde olduğunu hatırlatın.
• Kritik nokta: Kararların takip edilebilir olması için termin süresi eklenmesi gerektiğini belirtin.
• Ek bilgi: Arşivlemenin gelecekteki risk analizleri için altın değerinde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kararlarının tavsiye niteliğinde olmadığını, yasal birer işveren talimatı olduğunu vurgulayın.
• Gerçek örnek: Bir kurulda alınan havalandırma iyileştirme kararının işveren tarafından bütçelenerek hayata geçirilme sürecini anlatın.
• İnteraktif soru: Kurulda alınan bir kararın uygulanmadığı bir durumla karşılaştınız mı, sonuçları ne oldu?
• Kritik nokta: Kaynak yetersizliği bahanesinin yasal bir geçerliliği yoktur.
• Ek bilgi: Kararların uygulanması 6331 sayılı İSG Kanunu'nun işverenin genel yükümlülükleri ile paralellik gösterir.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çok disiplinli bir yapı olduğunu belirtin.
• Gerçek örnek: Kurul toplantı tutanaklarının çalışanlarla nasıl paylaşıldığını örnekleyin.
• İnteraktif soru: Kurulda çalışan temsilcisinin rolü sizce neden kritiktir?
• Kritik nokta: Kurul üyelerinin bağımsız hareket etme hakkının korunması gerekliliğini vurgulayın.
• Ek bilgi: İş Sağlığı ve Güvenliği Kurulları Hakkında Yönetmelik uyarınca üye seçim süreçlerini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edilmeyen her karar, unutulmaya mahkumdur.
• Gerçek örnek: Kurul sekreterinin karar defterindeki maddeleri kontrol listesine dönüştürerek takip etmesi yöntemini anlatın.
• İnteraktif soru: İşyerinizde kurullarda alınan kararların takibi için bir yazılım veya sistem kullanılıyor mu?
• Kritik nokta: Kurul toplantılarının en önemli gündem maddesi, bir önceki toplantı kararlarının durumudur.
• Ek bilgi: Yasal denetimlerde müfettişler ilk olarak karar defterindeki kararların gerçekleşme durumuna bakarlar.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Süresiz kararlar, uygulanmayan kararlardır.
• Gerçek örnek: Bir makine koruyucusu takılması kararının, yedek parça temin süresi dikkate alınarak 2 haftalık takvime bağlanması.
• İnteraktif soru: Karar alırken süre belirlemek neden bu kadar kritiktir?
• Kritik nokta: Gecikmelerin risk analizi yapılarak, süre uzatımı sırasında geçici önlemler alınmalıdır.
• Ek bilgi: Takvim, performans göstergelerinin ölçülmesini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bitince değil, kontrol edilince biter.
• Gerçek örnek: Bir gürültü önleme projesi sonrası ölçüm yapılarak kararın başarısının kanıtlanması.
• İnteraktif soru: Uygulanan bir kararın başarısız olduğunu nasıl anlarsınız?
• Kritik nokta: Etkinlik kontrolü yapılmayan her önlem, potansiyel bir zafiyettir.
• Ek bilgi: Kurumsal hafıza, İSG kurulunun olgunluk düzeyini gösterir.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kurulunun sadece bir toplantı grubu değil, teknik bir çalışma grubu olduğunu vurgulayın.
• Gerçek örnek: Ölçüm cihazlarının eksikliği durumunda kurulun nasıl körleştiğini örnekleyin.
• Kritik nokta: Kaynakların sadece KKD değil, yazılım ve eğitim gibi unsurları da kapsadığını belirtin.
• Ek bilgi: 6331 sayılı Kanun çerçevesinde işverenin genel gözetme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Zamanın en değerli kaynak olduğunu ve kurul toplantılarına ayrılan vaktin yasal bir hak olduğunu hatırlatın.
• Kritik nokta: Toplantıların mesai saati dışında yapılmaması gerektiğini vurgulayın.
• İnteraktif soru: Kurul toplantılarına hazırlıksız gelen üyelerin süreci nasıl yavaşlattığını tartışın.
• Ek bilgi: Yönetmelikteki tehlike sınıfına göre toplantı periyotlarını katılımcılara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ortamın kurulun ciddiyetini yansıttığını anlatın.
• Kritik nokta: Toplantı mekanının gürültüden uzak olması gerektiğini belirtin.
• Gerçek örnek: Saha incelemesi sırasında kurulun güvenli bir gözlem noktasına erişiminin önemini anlatın.
• Ek bilgi: İSG Kurulları Hakkında Yönetmelik gereği mekanın uygunluğu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Sekreterya hizmetlerinin kurulun hafızası olduğunu belirtin.
• Kritik nokta: Kararların uygulanmasının sadece kurulun değil, idari destekle işverenin de sorumluluğu olduğunu vurgulayın.
• Gerçek örnek: Arşivlenmemiş bir kurul kararının denetimlerde yarattığı sorunları örnekleyin.
• Ek bilgi: Yönetmelik kapsamındaki raporlama yükümlülüklerine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kurul toplantılarının verimliliğinin mesai saati içerisinde planlanması ile ilişkisini belirtin.
• Gerçek örnek: Toplantıların işin bir parçası olduğunu vurgulayın.
• İnteraktif soru: Toplantılarınızın verimli geçmesi için sizce en ideal süre nedir?
• Kritik nokta: İSG kurul toplantıları bir angarya değil, yasal bir görevdir.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meselesinin yasal bir hak olduğunu hatırlatın.
• Gerçek örnek: Kurul üyesinin toplantıdan önce işini devretme prosedürünü anlatın.
• İnteraktif soru: Kurul toplantılarına katılımda herhangi bir engel ile karşılaşıyor musunuz?
• Kritik nokta: İzin vermek bir lütuf değil, yasal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toplantı süresinin çalışma saati sayıldığını vurgulayın.
• Gerçek örnek: Fazla mesai durumunda ücretlendirme farkını açıklayın.
• İnteraktif soru: Toplantılarınızın mesai saatleri dışında yapıldığı bir durum var mı?
• Kritik nokta: Ücret kesintisi yasal olarak imkansızdır.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İşin sürekliliğinin neden kurul için bir kriter olduğunu açıklayın.
• Gerçek örnek: Sürekli üretim yapan bir fabrikadaki risk döngüsü ile geçici bir inşaat sahasındaki farkı vurgulayın.
• İnteraktif soru: Çalıştığınız işyerinde işin sürekli olduğunu gösteren temel faaliyetler nelerdir?
• Kritik nokta: Kurulun bir defalık değil, sürdürülebilir bir yapı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neden yasal bir görev olduğunu açıklayın.
• Gerçek örnek: Toplantı katılım tutanaklarının önemi.
• İnteraktif soru: Kurul toplantılarına katılım oranınız nedir?
• Kritik nokta: Katılımın düşüklüğü kurulun işlevsiz kalmasına neden olur.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üyelerinin neden özel bir korumaya ihtiyaç duyduğunu açıklayın.
• Gerçek örnek: Bir üyenin risk bildiriminde bulunduğu için baskı görmesi durumunda yasal korumanın nasıl işlediğini anlatın.
• İnteraktif soru: Kurul üyesi olmanın işverene karşı bir risk oluşturduğunu düşünüyor musunuz?
• Kritik nokta: İş güvencesinin sadece sendikal değil, İSG kurulu görevinden kaynaklı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Ayrımcılık yasağının kurul üyeleri için neden kritik olduğunu belirtin.
• Gerçek örnek: Terfi sürecinde kurul üyeliğinin bir engel gibi görülmesinin hukuki sonuçlarına değinin.
• İnteraktif soru: İşyerinizde kurulların kararlarına karşı bir önyargı var mı?
• Kritik nokta: Ayrımcılığın sadece maaş değil, eğitim ve sosyal hakları da kapsadığını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Mobbing kavramının İSG kurullarında nasıl ortaya çıkabileceğini tartışın.
• Gerçek örnek: Bir kurul üyesinin aldığı kararlar nedeniyle dışlanması durumunu örnekleyin.
• İnteraktif soru: Kurul üyeleri kendilerini işyerinde güvende hissediyor mu?
• Kritik nokta: Yasal korumanın sadece fiziksel değil, psikolojik şiddeti de kapsadığını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Bilgiye erişim hakkının kurul başarısındaki rolünü anlatın.
• Gerçek örnek: Bir kaza raporuna ulaşamayan kurulun nasıl hatalı karar alabileceğini örnekleyin.
• İnteraktif soru: Kurul üyeleri olarak eğitim ihtiyaçlarınızı nasıl belirliyorsunuz?
• Kritik nokta: Toplantı sürelerinin çalışma süresinden sayılmasının yasal bir hak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 işverenlerin bağımsızlığı ile kurul kurma yükümlülüğünü açıklayın.
• Gerçek örnek: Farklı sektörlerin bir arada çalıştığı şantiyelerde ayrı kurulların nasıl işlediğinden bahsedin.
• Kritik nokta: Bağımsız kurulun ana işverenden muafiyet sağlamadığı, aksine sorumluluğu netleştirdiği vurgulanmalıdır.
• Ek bilgi: Çalışan sayısı kriterlerini yönetmelik üzerinden teyit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 işverenin bağımsız sorumluluk alanlarını tanımlayın.
• Gerçek örnek: Kendi sahasında risk analizi yapan bir alt işveren ekibini hayal edin.
• Kritik nokta: Alt işverenin kurulunun ana işverenin genel politikalarıyla çelişmemesi gerektiğine dikkat çekin.
• İnteraktif soru: Alt işveren kurullarının aldığı kararlar ana işvereni nasıl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güvenlik üzerindeki çarpan etkisini anlatın.
• Gerçek örnek: Ortak kullanım alanlarında (yemekhane, giriş-çıkış) risk koordinasyonunun nasıl yapıldığını örnekleyin.
• Kritik nokta: İletişim kopukluğunun yaratabileceği iş kazalarını vurgulayın.
• Ek bilgi: Bilgi akışının yazılı tutanaklarla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Katılımcı yönetim anlayışının güvenlikteki önemini açıklayın.
• Gerçek örnek: Alt işveren temsilcisinin kurulda yaptığı bir önerinin nasıl kazayı önlediğini kurgulayın.
• Kritik nokta: Katılımın sadece fiziksel varlık değil, aktif katkı gerektirdiğini belirtin.
• İnteraktif soru: Alt işveren temsilcilerinin kurulda bulunması işleyişi nasıl değiştirir?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Koordinasyonun yasal bir zorunluluk oldugunu vurgulayin.
• Gercek ornek: Farkli alt yuklenicilerin calistigi bir insaat sahasindaki risklerin ortak yonetimini anlatın.
• Kritik nokta: Sorumlulugun devredilemez oldugunu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6 ay kriterinin belirlendiğini tartışın.
• Gerçek örnek: Yeni kurulan bir işletmenin altı aylık süreçte geçirdiği İSG adaptasyonunu anlatın.
• İnteraktif soru: İşyerinizde 6 aydan uzun süren süreçlerde İSG açısından neler değişiyor?
• Kritik nokta: 6 aylık sürenin bir hazırlık ve olgunlaşma dönemi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Ortak kurulun amacinin birlik saglamak oldugunu belirtin.
• Kritik nokta: Alt isverenlerin sorumluluklarinin kendi calisanlari icin gecerli oldugunu vurgulayin.
• Interaktif soru: Ortak kurulda hangi taraflarin temsil edilmesi gerektigini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Bilgi paylasiminin kaza onlemedeki rolunden bahsedin.
• Kritik nokta: Hassas verilerin uzmanlar tarafindan analiz edilmesi gerekliligini vurgulayin.
• Ek bilgi: Ramak kala kayitlarinin onemi uzerinde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Karar almanin yeterli olmadigini, takibin esas oldugunu belirtin.
• Gercek ornek: Uygulama aksakliklarinda yapilacak duzeltici faaliyetleri ornekleyin.
• Kritik nokta: Tutanaklarin hukuki delil niteligi tasidigini unutmayin.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Birden fazla işyeri olan işletmelerde kurulların birbirinden kopuk çalışmasının yarattığı riskleri vurgulayın.
• Gerçek örnek: Aynı holdinge bağlı farklı fabrikaların aynı kaza türünü yaşaması durumunda ortak önlem alınmasının önemini anlatın.
• İnteraktif soru: İşyerinizdeki kurulun diğer birimlerle iletişim düzeyi nedir?
• Kritik nokta: Ortak toplantıların sadece formalite değil, verimlilik artırıcı bir süreç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sadece idari bir süreç değil, bir güvenlik gerekliliği olduğunu ifade edin.
• Gerçek örnek: Bir işyerinde yapılan risk değerlendirmesinin diğer işyerlerine örnek olması durumunu açıklayın.
• İnteraktif soru: Kurullar arası bilgi paylaşımında en çok hangi engellerle karşılaşıyorsunuz?
• Kritik nokta: Bilgi akışının sürekliliği için dijital araçların kullanımını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almanın bir süreç olduğunu, alınan kararın uygulanmasının ise daha önemli olduğunu vurgulayın.
• Gerçek örnek: Alınan bir kararın bütçe veya teknik imkansızlık nedeniyle uygulanmaması durumunda izlenecek yolu anlatın.
• İnteraktif soru: Kurul kararlarının uygulanmasında işverenin rolünü nasıl değerlendiriyorsunuz?
• Kritik nokta: Kararların yazılı hale getirilmesinin hukuki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olmayan kararın hukuki açıdan yok hükmünde olduğunu belirtin.
• Gerçek örnek: Denetim esnasında geçmiş toplantı tutanaklarının sorulması durumunda düzenli arşivin hayat kurtarıcı olduğunu anlatın.
• İnteraktif soru: Toplantı tutanaklarını tutarken en çok hangi detayları atlıyorsunuz?
• Kritik nokta: Tutanakların sadece imzalanması değil, içeriğinin netliği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paylaşımının sadece yazılı değil, interaktif olması gerektiğini vurgulayın.
• Gerçek örnek: Şirket içi dijital ekranlarda İSG uyarılarının nasıl etkili kullanıldığını anlatın.
• İnteraktif soru: Çalışanların İSG kararlarından haberdar olmaması durumunda ne gibi riskler doğabileceğini sorun.
• Kritik nokta: Bilginin ulaşılabilirliği güvenlik kültürünün ilk adımıdır.
• Ek bilgi: Paylaşım kanallarını çeşitlendirmenin katılımı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Şeffaflığın güven oluşturduğunu belirtin.
• Gerçek örnek: Risk analizlerinde gizlenen küçük bir tehlikenin büyük bir kazaya yol açtığı vakalardan bahsedin.
• İnteraktif soru: Çalışanlara, şeffaf olmayan bir İSG yönetiminin işyerindeki etkilerini sorun.
• Kritik nokta: Gizlenen riskler gelecekte daha büyük kazalara yol açabilir.
• Ek bilgi: Şeffaflık yasal bir zorunluluk olduğu kadar etik bir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defterinin yasal bir belge olduğunu vurgulayın.
• Gerçek örnek: Denetimler sırasında eksik tutulan kayıtların idari para cezasına yol açabildiğini belirtin.
• İnteraktif soru: Kayıtların düzenli tutulmasının kurumsal hafıza için neden önemli olduğunu tartışın.
• Kritik nokta: Defterin güncelliği hukuki süreçlerde işvereni korur.
• Ek bilgi: Kayıtların dijital ortamda yedeklenmesi tavsiye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şartların işyerindeki uygulanabilirliğini tartışın.
• Gerçek örnek: Sözleşmelerin süresi ile İSG kurulu arasındaki ilişkiyi açıklayın.
• İnteraktif soru: Süreklilik şartı sağlanmadığında İSG uygulamalarında ne gibi eksiklikler yaşanabilir?
• Kritik nokta: Kurul kararlarının uzun vadeli planlanması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üyelerinin rollerinin birbirini tamamladığını hatırlatın.
• Gerçek örnek: İSG uzmanı ve hekimin ortak risk değerlendirmesi çalışmasının başarısını anlatın.
• İnteraktif soru: İletişim kopukluğunun İSG kurulunda ne gibi aksaklıklara yol açabileceğini sorun.
• Kritik nokta: Her üyenin görüşü değerlidir; birleştirici dil kullanın.
• Ek bilgi: İşbirliği yüksek kurullarda kaza oranları daha düşüktür.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para cezalarının bir ceza değil, uyum aracı olduğunu vurgulayın.
• Gerçek örnek: Denetimlerde sıkça karşılaşılan eksikliklerin yasal sonuçlarına değinin.
• İnteraktif soru: İşyerinizde idari yaptırımlarla karşılaşmamak için en önemli önceliğiniz nedir?
• Kritik nokta: Cezaların her yıl arttığını ve maliyetini hatırlatın.
• Ek bilgi: 6331 sayılı Kanun'un ilgili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sadece yasal bir zorunluluk değil, bir yönetim aracı olduğunu belirtin.
• Gerçek örnek: Toplantı tutanaklarının eksikliği nedeniyle yaşanan denetim sorunlarını anlatın.
• İnteraktif soru: Kurul toplantılarınızda kararların uygulanma oranı nedir?
• Kritik nokta: Kurulun işlevselliğinin denetimlerde en çok sorgulanan husus olduğunu vurgulayın.
• Ek bilgi: Yönetmelikte belirtilen kurul üyelerinin sorumluluklarını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Teftiş sürecinin nasıl işlediğini adım adım anlatın.
• Gerçek örnek: Müfettişlerin denetim sırasında hangi belgeleri talep ettiğini paylaşın.
• İnteraktif soru: Bir teftiş anında en hazırlıksız olduğunuz alan nedir?
• Kritik nokta: Tutanakların yasal geçerliliğini ve itiraz süreçlerini açıklayın.
• Ek bilgi: İdari yaptırım kararlarına karşı yargı yolunu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bir güvenlik refleksi olduğunu belirtin.
• Gerçek örnek: Dijital veya fiziksel arşivleme yöntemlerinin öneminden bahsedin.
• İnteraktif soru: Kurul kararlarını çalışanlara nasıl duyuruyorsunuz?
• Kritik nokta: Belgelerin saklama sürelerine ve erişilebilirliğine dikkat çekin.
• Ek bilgi: Denetimlerde belgelerin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kurulunun sadece tavsiye değil, yasal bağlayıcılığı olan kararlar aldığını belirtin.
• Gerçek örnek: Kararların uygulanmadığı bir işyerinde bakanlık denetiminin nasıl sonuçlanabileceğine değinin.
• Kritik nokta: İdari para cezasının işveren üzerinde oluşturduğu yasal yükümlülüğü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kararlarının işveren için neden bağlayıcı olduğunu açıklayın.
• İnteraktif soru: Kurul sekreteryasının karar takibindeki rolünü katılımcılara sorun.
• Kritik nokta: Karar uygulanmadığında sorumluluğun işverende olduğunu netleştirin.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Bakanlık denetimlerinin süreç üzerindeki etkisini anlatın.
• Kritik nokta: Savunma hakkı olsa bile, kararın uygulanmamasının cezayı kesinleştirdiğini vurgulayın.
• Ek bilgi: Tehlike sınıfına göre ceza miktarlarının değiştiğini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defterinin neden yasal bir kalkan olduğunu açıklayın.
• Gerçek örnek: Denetim sırasında kayıtlı olmayan bir kararın nasıl sorun yarattığını anlatın.
• Kritik nokta: Karar defterinin güncel tutulmasının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para cezalarının sadece mali bir yük değil, aynı zamanda işverenin yasal sorumluluğunun bir göstergesi olduğunu belirtin.
• Gerçek örnek: Denetim süreçlerinde sürekli eksikliklerin yasal sonuçlarını vurgulayın.
• İnteraktif soru: Cezaların işletme ekonomisine etkileri hakkında katılımcıların görüşlerini alın.
• Kritik nokta: Tekerrür durumunda cezaların katlanarak arttığını vurgulayın.
• Ek bilgi: 6331 sayılı Kanun'un idari yaptırımlar maddesine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Hangi sektörlerin bu kapsama girdiğini özetleyin.
• Gerçek örnek: Denetimlerde kurul tutanaklarının nasıl incelendiğinden bahsedin.
• İnteraktif soru: Kendi işyerinizdeki kurul üyelerinin görev dağılımı hakkında bilgi sahibi misiniz?
• Kritik nokta: Kurulun yasal bir zorunluluk olduğunu ve ihmal edilmemesi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görevlilerinin yetkilerini ve tutanak tutma sürecini açıklayın.
• Gerçek örnek: Bir denetim sırasında eksikliklerin giderilmemesinin yaratacağı süreci anlatın.
• İnteraktif soru: İşyerinizde kurul kararlarının takibi nasıl yapılıyor?
• Kritik nokta: Aykırılığın devamı kavramının yasal tanımını vurgulayın.
• Ek bilgi: Kurulun denetimdeki aktif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artış mekanizmasını ve nedenlerini açıklayın.
• Gerçek örnek: Cezaların sadece bütçeyi değil, marka değerini de nasıl etkilediğini vurgulayın.
• İnteraktif soru: Bir işyerinde sürekli kaza veya ceza olmasının çalışan motivasyonuna etkisi nedir?
• Kritik nokta: Önleyici faaliyetlere yatırım yapmanın ceza ödemekten daha ucuz olduğunu anlatın.
• Ek bilgi: İSG bütçesinin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önemini ve ispat yükümlülüğünü açıklayın.
• Gerçek örnek: Bir denetim sırasında belgelemenin kurtarıcı rolünü anlatın.
• İnteraktif soru: Hangi belgelerin yasal olarak saklanması gerektiğini biliyor musunuz?
• Kritik nokta: Kayıtların düzenli tutulmasının denetimdeki rolü.
• Ek bilgi: Yönetmelik gereği kurul tutanaklarının saklanması.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kararlarının uygulanmaması durumunda oluşacak hukuki sorumluluklara değinin.
• Gerçek örnek: Bir önceki toplantıdaki eksik bildirimlerin nasıl süreci aksattığını açıklayın.
• İnteraktif soru: Toplantı kararlarını takip etmek için hangi yöntemleri kullanıyorsunuz?
• Kritik nokta: Karar defterinin güncelliği yasal açıdan hayati önem taşır.
• Ek bilgi: 6331 sayılı Kanun kapsamındaki yükümlülükleri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tahsisinin İSG performansındaki doğrudan etkisini vurgulayın.
• Gerçek örnek: Yanlış ekipman seçiminin iş kazasına yol açtığı senaryoları anlatın.
• İnteraktif soru: Uygulama aşamasında en çok hangi engellerle karşılaşıyorsunuz?
• Kritik nokta: İşveren vekilinin kararlardaki imza yetkisi ve sorumluluğu.
• Ek bilgi: İş Sağlığı ve Güvenliği Kurulları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Raporlamanın şeffaflık açısından önemini belirtin.
• Gerçek örnek: Geciken bir önlemin iş kazası sonrası yarattığı tazminat yükü.
• İnteraktif soru: Raporlama süreçlerinde yaşadığınız en büyük zorluk nedir?
• Kritik nokta: Risk değerlendirmesi ile kurul kararlarının tutarlılığı.
• Ek bilgi: 6331 sayılı Kanun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Denetimlerde kayıtların önemini anlatın.
• Gerçek örnek: İdari para cezalarına karşı kayıtların koruyucu gücü.
• İnteraktif soru: Dijital kayıt sistemine geçiş yapan var mı?
• Kritik nokta: Arşivleme süresi ve veri güvenliği.
• Ek bilgi: İş Sağlığı ve Güvenliği Kurulları Hakkında Yönetmelik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kaza incelemesindeki yasal sorumluluğunu vurgulayın.
• Gerçek örnek: Geçmişte yaşanan bir kaza türünün gündeme alınma sürecini anlatın.
• İnteraktif soru: Kurul toplantılarında kaza verilerini ne sıklıkla güncelliyorsunuz?
• Kritik nokta: Bildirim sürelerinin yasal zorunluluğuna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kök nedenlerine inmenin önemini açıklayın.
• Gerçek örnek: Bir teknik arızanın iş kazasına dönüşme sürecini basitçe anlatın.
• İnteraktif soru: Kaza incelemelerinde en çok hangi teknik eksikliklerle karşılaşıyorsunuz?
• Kritik nokta: İncelemelerin tarafsız ve sistem odaklı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kaza önlemedeki rolünü anlatın.
• Gerçek örnek: Bir kazadan sonra alınan mühendislik önleminin kazayı nasıl durdurduğunu paylaşın.
• İnteraktif soru: Alınan tedbirlerin takibini hangi yöntemle yapıyorsunuz?
• Kritik nokta: İdari önlemlerin ve eğitimlerin sürekliliğine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kurul üzerindeki sorumluluğunun sadece katılım değil, kararları uygulama olduğunu vurgulayın.
• Gerçek örnek: Kurulda alınan bir havalandırma iyileştirme kararının işveren tarafından bütçelendirilme sürecini anlatın.
• İnteraktif soru: İşverenin kurula katılmadığı durumlarda kararların uygulanmasında ne gibi aksaklıklar yaşanabilir?
• Kritik nokta: İşverenin sorumluluğu devredilemez; vekil sadece operasyonel süreçte işvereni temsil eder.
• Ek bilgi: İş Sağlığı ve Güvenliği Kurulları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Toplantı tutanaklarının yasal önemini vurgulayın.
• Gerçek örnek: Denetimlerde eksik tutanakların yarattığı hukuki sorunlardan bahsedin.
• İnteraktif soru: Kurul kararlarını çalışanlara nasıl duyuruyorsunuz?
• Kritik nokta: Kararların işveren onayı olmadan geçerli olmadığını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vurgulayın.
• Kritik nokta: Yönetmelikteki tehlike sınıfına göre süreleri hatırlatın.
• Gerçek örnek: Güncellenmemiş bir risk analizinin denetimlerde neden olduğu sorunlardan bahsedin.
• İnteraktif soru: İşyerinizdeki risk analizinin en son ne zaman güncellendiğini hatırlıyor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Değişikliğin riskin en büyük kaynağı olduğunu belirtin.
• Kritik nokta: Sadece makine değil, süreç ve kimyasal değişikliğinin de güncelleme gerektirdiğini vurgulayın.
• Gerçek örnek: Yanlış kurulumu yapılmış bir makinenin neden olduğu ramak kala olaylarını anlatın.
• İnteraktif soru: Son bir yılda işyerinizde yapılan en büyük değişiklik neydi?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Risklerin hepsinin aynı anda çözülemeyeceğini, öncelik gerektiğini açıklayın.
• Kritik nokta: Kontrol hiyerarşisinde eliminasyonun en üstte olduğunu hatırlatın.
• Gerçek örnek: Kaynak yetersizliği nedeniyle öncelik verilmesi gereken bir durumu tartışın.
• İnteraktif soru: İşyerinizde en yüksek riskli olarak gördüğünüz alan neresidir?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bir işlemin, yapılmamış sayıldığını vurgulayın.
• Kritik nokta: Hukuki süreçlerde kayıtların işveren için en büyük savunma aracı olduğunu anlatın.
• Gerçek örnek: Denetimde eksik kayıt nedeniyle ceza yiyen bir işyeri örneği (genel).
• İnteraktif soru: İşyerinizde kayıtların saklanma süresi hakkında bilginiz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Kurulun egitim planindaki rolünün sadece onaylayici degil, yönlendirici oldugunu vurgulayin.
• Gerçek örnek: Egitim planinin risk analizinden bagimsiz hazirlandigi durumlarda yasanabilecek eksiklikleri anlatın.
• İnteraktif soru: Kurulunuzda yillik egitim plani hazirlanirken hangi verileri dikkate aliyorsunuz?
• Kritik nokta: Egitimlerin risk analizi ile doğrudan baglantili olmasi yasal bir zorunluluktur.
• Ek bilgi: Egitim konularinin güncellenmesi için kurulun düzenli olarak saha verilerini beslemesi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Katilimin egitimin etkinligi üzerindeki temel etkisini belirtin.
• Gerçek örnek: Egitim saatlerinin üretim hedefleriyle çakistigi durumlarda yasanan zorluklari örneklendirin.
• İnteraktif soru: Egitimlere katilimi artirmak için isyerinizde hangi yöntemleri kullaniyorsunuz?
• Kritik nokta: Katilim kayitlarinin eksikligi, denetimlerde yasal yaptirimla karsilasmaniza neden olabilir.
• Ek bilgi: Katilimin düsük oldugu birimlerde egitimlerin bölünerek verilmesi bir çözüm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Egitimin teorik bilgiyi pratik davranisa dönüstürme gücünden bahsedin.
• Gerçek örnek: Egitim sonrasi bir makinada KKD kullaniminin nasil arttigini veya kazalarin nasil düstügünü anlatın.
• İnteraktif soru: Egitimlerin etkisini ölçmek için hangi yöntemleri kullaniyorsunuz?
• Kritik nokta: Egitimin etkinligini ölçmek, egitimi vermek kadar önemlidir.
• Ek bilgi: Çalisandan gelen geri bildirimler, egitimin en degerli ölçüm aracidir.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Kayit tutmanin yasal bir zorunluluktan öte, isvereni koruyan bir belge oldugunu vurgulayin.
• Gerçek örnek: Eksik egitim kaydi nedeniyle denetimlerde yasanan idari para cezasi durumlarini anlatın.
• İnteraktif soru: Egitim kayitlarinizi nasil sakliyorsunuz (dijital/fiziksel)?
• Kritik nokta: Imzasiz veya eksik bilgi içeren egitim belgeleri hukuken yok hükmündedir.
• Ek bilgi: Dijital arsivleme sistemleri, denetimlerde büyük kolaylik saglar.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Muayenelerin sadece yasal bir prosedür değil, çalışan sağlığının temeli olduğunu vurgulayın.
• Gerçek örnek: Yanlış bir işe giriş muayenesinin ileride yaratabileceği meslek hastalığı riskini anlatın.
• İnteraktif soru: Çalışanlara periyodik muayenelerin neden önemli olduğunu sorun.
• Kritik nokta: Sağlık verilerinin gizliliği ilkesine vurgu yapın.
• Ek bilgi: İşyeri hekiminin muayene planlama yetkisini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 vekilinin işverenin yetkilerini temsil ettiğini belirtin.
• Gerçek örnek: İşveren vekilinin bir acil durum tatbikatı sonrasında aksaklıkları kurulda raporlamasını anlatın.
• İnteraktif soru: İşveren vekilinin kurul başkanı olması karar alma sürecini nasıl kolaylaştırır?
• Kritik nokta: Vekil, işverenin sorumluluklarını temsil eder, dolayısıyla kararlarda doğrudan inisiyatif almalıdır.
• Ek bilgi: İş Sağlığı ve Güvenliği Kurulları Hakkında Yönetmelik uyarınca vekilin atanma şartlarını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sağlık verilerini nasıl ele alması gerektiğini açıklayın.
• Gerçek örnek: Bir meslek hastalığı riskinin muayene sonucunda nasıl fark edilebileceğini anlatın.
• İnteraktif soru: Kurul toplantılarında sağlık verilerinin anonim olmasının neden önemli olduğunu tartışın.
• Kritik nokta: Değerlendirme sürecinin objektif olması gerektiğini hatırlatın.
• Ek bilgi: Yönetmelik gereği kurulun bu verileri raporlaması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sadece tespit değil, iyileştirme aracı olduğunu vurgulayın.
• Gerçek örnek: Ergonomik bir düzenlemenin bel ağrılarını nasıl azalttığını anlatın.
• İnteraktif soru: Çalışanların sağlık iyileştirmesi için önerilerini sorun.
• Kritik nokta: Önerilerin kurul tarafından takibinin yasal sorumluluk olduğunu belirtin.
• Ek bilgi: İSG kurulunun çözüm merkezi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önlemin alınmasının yeterli olmadığını, takibinin şart olduğunu vurgulayın.
• Gerçek örnek: Takibi yapılmayan bir iyileştirmenin zamanla nasıl eski haline döndüğünü anlatın.
• İnteraktif soru: Takip süreçlerinin aksamaması için kurulun nasıl bir yöntem izlemesi gerektiğini sorun.
• Kritik nokta: Kurul toplantılarının sürekliliğinin takip açısından önemini vurgulayın.
• Ek bilgi: Dijital takip sistemlerinin kolaylıklarını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yasal bir zorunluluk olduğunu hatırlatın.
• Gerçek örnek: Geçmişte bir tatbikatta yaşanan küçük bir aksaklığı genel hatlarıyla anlatın.
• İnteraktif soru: Çalışanlara tatbikatların neden önemli olduğunu sorun.
• Kritik nokta: Senaryonun gerçekçi olması gerektiğini vurgulayın.
• Ek bilgi: Tatbikat öncesi hazırlıkların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Değerlendirmenin tatbikatın en önemli parçası olduğunu söyleyin.
• Gerçek örnek: Değerlendirme raporlarının nasıl bir fayda sağladığını açıklayın.
• İnteraktif soru: Çalışanların tatbikat sırasında yaşadığı zorlukları sorun.
• Kritik nokta: Kurulun bu süreçteki rolüne dikkat çekin.
• Ek bilgi: Geri bildirimlerin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amacının hataları bulup düzeltmek olduğunu söyleyin.
• Gerçek örnek: Bir aksaklığın nasıl giderildiğine dair örnek verin.
• İnteraktif soru: İyileştirme için hangi yöntemlerin daha etkili olacağını sorun.
• Kritik nokta: Düzeltici faaliyetlerin takibinin önemini vurgulayın.
• Ek bilgi: Sürekli gelişimin İSG kültüründeki yerini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belirtin.
• Gerçek örnek: Bir denetim sırasında kayıtların nasıl incelendiğini paylaşın.
• İnteraktif soru: Neden her detayı kayıt altına almamız gerektiğini sorun.
• Kritik nokta: Kurul toplantı tutanaklarına eklenmesinin önemini vurgulayın.
• Ek bilgi: Dijital arşivlemenin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Başkanın kurulun moderatörü ve yürütücüsü olduğunu vurgulayın.
• Gerçek örnek: Bir ramak kala olayının başkan tarafından kurul gündemine taşınması örneğini verin.
• İnteraktif soru: Kurul başkanı toplantılarda tarafsızlığını nasıl korumalıdır?
• Kritik nokta: Başkanın tutanakların doğruluğunu ve kararların takibini yapması yasal bir zorunluluktur.
• Ek bilgi: Yönetmelikteki başkanlık görevlerinin yasal sınırlarını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Kararların demokratik bir süreçle alındığını ancak başkanın dengeleyici rolü olduğunu belirtin.
• Gerçek örnek: Teknik bir riskin giderilmesi için bütçe onayının kurul kararıyla hızlandırılmasını anlatın.
• İnteraktif soru: Oylamada başkanın oy hakkını kullanması gerekirse, bu durum çalışan temsilcilerini nasıl etkiler?
• Kritik nokta: Teknik personel olan iş güvenliği uzmanı ve hekimin görüşlerinin karara yansıtılması hayati önem taşır.
• Ek bilgi: Yönetmelikteki karar alma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Uzmanın kurulun karar verici değil, rehberlik edici olduğunu vurgulayın.
• Gerçek örnek: Kurulda uzman görüşü alınmadan alınan bir kararın iş kazası sonrası nasıl hukuki sorun yarattığını anlatın.
• İnteraktif soru: Kurul toplantılarına katılımın işverenin sorumluluğunu nasıl azalttığını tartışın.
• Kritik nokta: Uzmanın kurul toplantı tutanaklarına düşeceği şerhlerin yasal koruma sağladığını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uzmanlığın kurul kararlarındaki belirleyiciliğini açıklayın.
• Gerçek örnek: Bir ramak kala olayının kök neden analizi ile nasıl büyük bir kazanın önlendiğini somutlaştırın.
• İnteraktif soru: Teknik önerilerin işveren tarafından maliyet gerekçesiyle reddedilmesi durumunda izlenecek yolu sorun.
• Kritik nokta: Uzmanın teknik görüşünün yasal bir belge niteliği taşıdığını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değerlendirmenin yaşayan bir süreç olduğunu belirtin.
• Gerçek örnek: Yeni bir makine alımında risk değerlendirmesinin kurulda nasıl tartışıldığını anlatın.
• İnteraktif soru: Risklerin belirlenmesinde çalışan temsilcisinin rolünü uzman gözüyle nasıl değerlendirirsiniz?
• Kritik nokta: Risk değerlendirmenin yasal geçerliliğinin kurul onayı ile perçinlendiğini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Öneri yetkisinin teknik bir hak değil, bir yasal sorumluluk olduğunu belirtin.
• Gerçek örnek: Önerilen bir iyileştirmenin işveren tarafından reddedilmesi sonrası yaşanabilecek hukuki süreçleri kısaca özetleyin.
• İnteraktif soru: Önerilerin kabul görmesi için uzmanın ikna kabiliyeti nasıl olmalıdır?
• Kritik nokta: Uzmanın önerisinin reddi durumunda tutanak tutmanın hukuki koruma sağladığını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İşyeri hekiminin kurulda sadece bir üye değil, tıbbi otorite olduğunu vurgulayın. Toplantılarda sağlık verilerinin nasıl değerlendirildiğine dair örnekler verin. Katılımcılara işyerlerindeki kurul toplantılarına hekimlerin düzenli katılıp katılmadığını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Sağlık gözetiminin sadece zorunlu bir prosedür değil, koruyucu hekimliğin en önemli aracı olduğunu belirtin. Gizlilik ilkesinin çalışan güveni üzerindeki etkisini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Hekimin masabaşı değil, sahada aktif olması gerektiğini vurgulayın. Hekimlerin sahada gördüğü bir riski nasıl raporladığına dair bir senaryo üzerinden gidin.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Elliden fazla çalışanı olan işyerlerinde kurulun yasal bir zorunluluk olduğunu belirtin.
• Kritik nokta: Kurulun sadece yasal bir prosedür değil, işyerindeki güvenlik kültürünün temel taşı olduğunu vurgulayın.
• Gerçek örnek: Kurulun ilk toplantısında görev dağılımının nasıl yapıldığını anlatın.
• İnteraktif soru: İşyerinizde kurula katılan üyeleri tanıyor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Hekimin rehberlik rolünün işverenle olan iletişimini nasıl şekillendirdiğini anlatın. Önerilerin yazılı hale getirilmesinin yasal koruma açısından değerini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bir danışma organı değil, icraat ve önlem planlama organı olduğunu vurgulayın.
• Gerçek örnek: Farklı departman temsilcilerinin katılımının risk değerlendirmesini nasıl güçlendirdiğini anlatın.
• İnteraktif soru: Kurul üyelerinizin görev tanımlarını herkes biliyor mu?
• Kritik nokta: Kurul üyelerinin görevlerini aksatması yasal sorumluluk doğurabilir.
• Ek bilgi: İş Sağlığı ve Güvenliği Kurulları Hakkında Yönetmelik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İK'nın sadece kayıt tutan değil, İSG kültürünü şekillendiren bir paydaş olduğunu belirtin.
• Gerçek örnek: Eğitim kayıtlarının eksik olmasının denetimlerde yarattığı idari para cezalarını hatırlatın.
• İnteraktif soru: Kurul tutanaklarınızı nasıl arşivliyorsunuz?
• Kritik nokta: İK'nın İSG kayıtlarını tutarken KVKK kurallarına uyumu unutulmamalıdır.
• Ek bilgi: Yönetmeliğin sekreterya görevlerine ilişkin maddelerini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sadece toplantıdan toplantıya değil, sürekli yaşayan bir sistem olduğunu vurgulayın.
• Gerçek örnek: Bir ramak kala olayının kurulda nasıl bir iyileştirme projesine dönüştüğünü anlatın.
• İnteraktif soru: Alınan kararların kaçı sahada %100 uygulanıyor?
• Kritik nokta: Kararların takip edilmemesi, kurulun işlevsizleşmesine neden olur.
• Ek bilgi: 6331 sayılı İş Sağlığı ve Güvenliği Kanunu'ndaki işverenin genel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sadece bir formalite değil, iş güvenliğinin temeli olduğunu belirtin.
• Gerçek örnek: Çalışan temsilcisinin önerdiği basit bir güvenlik önleminin nasıl büyük bir kazayı önlediğini anlatın.
• İnteraktif soru: Çalışan temsilcilerinizle ne sıklıkla görüşüyorsunuz?
• Kritik nokta: Çalışan temsilcilerinin iş güvenliği faaliyetleri nedeniyle baskı görmemesi yasal güvence altındadır.
• Ek bilgi: Çalışanların iş sağlığı ve güvenliği eğitimleri ve temsilcilerin hakları ile ilgili yönetmelikleri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yasal dayanağını ve 50 çalışan eşiğini vurgulayın.
• Gerçek örnek: Kurulda her departmandan temsilci bulunmasının riskleri belirlemedeki hızını anlatın.
• İnteraktif soru: İş yerinizdeki İSG kurulunda hangi departmanlar temsil ediliyor?
• Kritik nokta: Kurul üyelerinin sadece kağıt üstünde değil, aktif katılımının önemi.
• Ek bilgi: İş Sağlığı ve Güvenliği Kurulları Hakkında Yönetmelik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yaşayan bir doküman olduğunu belirtin.
• Gerçek örnek: Geçmişte yapılan başarılı bir tahliye tatbikatında kurulun aldığı kararları örnekleyin.
• İnteraktif soru: İş yerinizde acil durum toplanma yerini biliyor musunuz?
• Kritik nokta: Planların sadece kağıt üzerinde kalmaması, pratikle desteklenmesi.
• Ek bilgi: İşyerlerinde Acil Durumlar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ciddiyetini ve yasal zorunluluğunu vurgulayın.
• Gerçek örnek: Tatbikat sırasında yaşanan bir iletişimsizliğin nasıl düzeltildiğini anlatın.
• İnteraktif soru: Son katıldığınız tatbikatta en çok zorlandığınız nokta neydi?
• Kritik nokta: Tatbikat sonrası yapılan değerlendirme toplantısının önemi.
• Ek bilgi: 6331 sayılı İş Sağlığı ve Güvenliği Kanunu kapsamında tatbikatların yasal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temsilciliğinin yasal önemini ve kurulun parçası olduğunu belirtin.
• Gerçek örnek: Bir çalışanın önerisiyle çözülen bir risk durumunu örnekleyin.
• İnteraktif soru: Çalışan temsilcisi ile ne sıklıkla İSG konularını görüşüyorsunuz?
• Kritik nokta: Temsilcinin görüşlerinin kurul tarafından ciddiye alınması.
• Ek bilgi: Çalışan temsilcisinin yasal hakları ve seçim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seçiminin demokratik ve şeffaf olmasının, çalışanların sürece güven duyması için kritik olduğunu belirtin.
• Gerçek örnek: Seçim sürecinde adaylık başvurularının nasıl duyurulacağını anlatın.
• İnteraktif soru: İşyerinizde çalışan temsilcisi seçimleri nasıl yapılıyor? Katılım oranlarını değerlendirin.
• Kritik nokta: Temsilcinin işveren baskısı altında kalmaması için yasal güvencelerin varlığını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İşbirliğinin güvenli bir işyeri için en önemli faktör olduğunu belirtin.
• Kritik nokta: Kurul kararlarının işveren tarafından ciddiye alınması gerektiğini vurgulayın.
• Gerçek örnek: Bir iş kazası riskinin kurulda nasıl tespit edilip çözüldüğüne dair bir senaryo paylaşın.
• İnteraktif soru: Sizce çalışanlar ve yönetim arasındaki iletişim eksikliği iş kazalarına nasıl yol açar?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sadece bir gözlemci değil, sürecin aktif bir parçası olduğunu vurgulayın.
• Gerçek örnek: Bir ramak kala olayda temsilcinin kurulda nasıl bir çözüm önerisi sunabileceğini anlatın.
• İnteraktif soru: Çalışanların İSG ile ilgili şikayetlerini temsilciye ulaştırma kanalları nelerdir?
• Kritik nokta: Temsilcinin geri bildirim döngüsündeki rolüne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Toplantıların verimliliğinde temsilcinin hazırlıklı gelmesinin önemini anlatın.
• Gerçek örnek: Yıllık eğitim planlaması yapılırken temsilcinin saha deneyimini nasıl paylaşabileceğini örneklendirin.
• İnteraktif soru: Sizce bir İSG kurul toplantısında gündem dışı hangi konular görüşülmelidir?
• Kritik nokta: Oy kullanma hakkının temsilci için yasal bir güç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 yükümlülüğünün işverenin sorumluluğu olduğunu unutmayın.
• Gerçek örnek: Risk analizi raporlarının temsilci ile paylaşılmasının kaza önlemedeki rolünü belirtin.
• İnteraktif soru: Temsilci, gizlilik ile şeffaflık arasındaki dengeyi nasıl kurmalıdır?
• Kritik nokta: Temsilcinin görevinden dolayı korunması gerektiğinin altını çizin.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Formenlerin saha gözlemlerinin İSG kurul kararlarındaki değerini vurgulayın.
• Gerçek örnek: Geçmişte bir formenin uyarısı ile önlenen bir kaza örneğini paylaşın.
• İnteraktif soru: Sahada gördüğünüz ama kurulda dile getirmediğiniz bir risk oldu mu?
• Kritik nokta: Formenler kurulun gözü ve kulağıdır.
• Ek bilgi: İş Sağlığı ve Güvenliği Kurulları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üyeliğinin yasal sorumluluğunu hatırlatın.
• Gerçek örnek: Bir kurul toplantısında alınan kararın sahaya yansımasını anlatın.
• İnteraktif soru: Kurul toplantılarında en çok hangi konuların üzerinde durulmalı?
• Kritik nokta: Kurul kararları formenin sorumluluğundadır.
• Ek bilgi: Yönetmeliğin üye yapısına ilişkin maddelerini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sadece fiziksel değil, zihinsel bir süreç olduğunu belirtin.
• Gerçek örnek: Toplantı kararlarının sahada uygulanmadığı bir senaryonun risklerini tartışın.
• İnteraktif soru: Toplantıların verimliliğini nasıl artırabiliriz?
• Kritik nokta: Kararların sahaya aktarımı formenin görevidir.
• Ek bilgi: Yönetmelik gereği toplantı tutanaklarının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Deneyimin İSG'deki paha biçilemez değerini vurgulayın.
• Gerçek örnek: Bir formenin tecrübesi sayesinde önlenen bir tehlikeyi anlatın.
• İnteraktif soru: Yeni başlayanlara iş güvenliği konusunda ne gibi tavsiyeleriniz olur?
• Kritik nokta: Tecrübe paylaşımı kurulun en büyük gücüdür.
• Ek bilgi: Yönetmelik çerçevesinde eğitimin ve tecrübenin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uzmanının kurul sekreteri olarak atanmasının yasal dayanağını hatırlatın.
• Gerçek örnek: Gündem maddelerinin nasıl belirlendiğine dair somut bir örnek verin.
• İnteraktif soru: Kurul sekreteri olsaydınız gündeme ilk hangi maddeyi alırdınız?
• Kritik nokta: Uzmanın görevini tarafsız bir şekilde yerine getirmesi gerektiğini vurgulayın.
• Ek bilgi: Yönetmelik gereği sekreterin diğer görevlerini de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Tutanakların hukuki değerinden bahsedin.
• Gerçek örnek: Geçersiz sayılan bir tutanağın nedenlerini tartışın.
• İnteraktif soru: Tutanaklarda imza eksikliği ne tür sorunlar yaratır?
• Kritik nokta: Tutanakların saklanma süresine vurgu yapın.
• Ek bilgi: Dijital tutanak tutma yöntemleri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İSG başarısındaki rolünü belirtin.
• Gerçek örnek: Koordinasyon eksikliği yaşanan bir kaza senaryosu paylaşın.
• İnteraktif soru: Çalışan temsilcisiyle iletişimi nasıl güçlendirirsiniz?
• Kritik nokta: Kararların takip edilmesinin önemine değinin.
• Ek bilgi: Koordinasyon için kullanılan dijital araçları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sürekli iyileştirilmesi gereken bir süreç olduğunu ifade edin.
• Kritik nokta: Ramak kala olayların raporlanmasının kazaları önlemek için ne kadar önemli olduğunu anlatın.
• Gerçek örnek: Bir ramak kala olayının nasıl kazaya dönüşmeden çözüldüğünü anlatın.
• İnteraktif soru: Çalıştığınız birimde fark ettiğiniz küçük bir risk neydi?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yasal bir yükümlülük olduğunu belirtin.
• Gerçek örnek: Bir denetim sırasında eksik belge nedeniyle alınan ceza örneğini anlatın.
• İnteraktif soru: Arşivleme için en uygun yöntem sizce hangisidir?
• Kritik nokta: Belge güvenliğinin (veri gizliliği) önemine değinin.
• Ek bilgi: Dijital arşivleme standartlarından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politikasının bir kurumun anayasası olduğunu vurgulayın.
• Gerçek örnek: Sektördeki büyük firmaların güvenlik taahhütlerini hatırlatın.
• İnteraktif soru: Çalışanlara, çalıştıkları kurumun güvenlik politikasını bilip bilmediklerini sorun.
• Kritik nokta: Politikanın üst yönetim desteği olmadan uygulanamayacağını belirtin.
• Ek bilgi: 6331 sayılı Kanun çerçevesinde politikanın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olmayan kuralın denetlenemeyeceğini hatırlatın.
• Gerçek örnek: Karmaşık bir prosedürün basit bir talimata dönüştürülme sürecinden bahsedin.
• İnteraktif soru: Sizce bir politika dokümanı hangi özelliklere sahip olmalıdır?
• Kritik nokta: Politikanın çalışan tarafından okunabilir olması yasal bir gerekliliktir.
• Ek bilgi: Kayıt tutma zorunluluğunun hukuki sonuçlarını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İmzanın sadece bir prosedür değil, hukuki bir taahhüt olduğunu belirtin.
• Gerçek örnek: Yönetim desteği olan İSG kurullarının başarısını anlatın.
• İnteraktif soru: İşverenin imzası, çalışan motivasyonunu nasıl etkiler?
• Kritik nokta: Bütçe ayrılmadan İSG politikasının sadece bir temenni olduğunu vurgulayın.
• Ek bilgi: İSG Kurulu Yönetmeliği'ndeki işveren sorumluluklarına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Politikanın görünürlüğünün neden önemli olduğunu açıklayın.
• Gerçek örnek: İSG panolarının veya dijital kanalların etkin kullanımından bahsedin.
• İnteraktif soru: Politikanın duyurulması için en etkili yöntem sizce nedir?
• Kritik nokta: Yeni işe giren her çalışana politikanın mutlaka anlatılması gerekir.
• Ek bilgi: İSG Kurulu'nun bu süreçteki denetim görevini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sadece onay makamı olmadığını, aktif bir gözlemci ve destek birimi olduğunu vurgulayın.
• Gerçek örnek: Bir işyerinde çalışan görüşlerinin risk değerlendirmesini nasıl değiştirdiğini anlatın.
• İnteraktif soru: Çalışanların risk değerlendirmesine katılımı sizce neden kritik?
• Kritik nokta: Kurul görüşlerinin işverene yazılı sunulması gerektiğini belirtin.
• Ek bilgi: İlgili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Tedbirlerin kağıt üzerinde kalmaması gerektiğini anlatın.
• Gerçek örnek: Bir makine koruyucusunun takılmasının kaza önleme etkisi üzerine konuşun.
• İnteraktif soru: Alınan tedbirlerin uygulanmadığını fark ettiğinizde ne yaparsınız?
• Kritik nokta: Kontrol tedbirlerinin hiyerarşisine sadık kalınması gerektiğini hatırlatın.
• Ek bilgi: Termin sürelerinin takibi kurulun yetkisindedir.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statik bir belge değil, yaşayan bir süreç olduğunu belirtin.
• Gerçek örnek: Yeni bir hat kurulumunda risklerin nasıl değiştiğini örnekleyin.
• İnteraktif soru: İşyerinizde son bir yılda ne gibi fiziksel değişiklikler oldu?
• Kritik nokta: Kazaların risk değerlendirmesini güncellemek için bir tetikleyici olduğunu vurgulayın.
• Ek bilgi: Değişim yönetimi kavramını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zorunluluk değil, kurumsal hafıza oluşturma olduğunu anlatın.
• Gerçek örnek: Bir denetim sırasında kayıtların eksikliğinin yarattığı sorunları paylaşın.
• İnteraktif soru: Toplantı tutanaklarını tutarken nelere dikkat ediyorsunuz?
• Kritik nokta: Eksik kaydın hukuki risklerini vurgulayın.
• Ek bilgi: Yasal saklama süreleri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belirlemenin proaktif yaklaşımın ilk adımı olduğunu vurgulayın.
• Gerçek örnek: Geçmişte bir işyerinde ramak kala verisi üzerinden tespit edilen bir tehlikeyi anlatın.
• İnteraktif soru: Çalışanlara, kendi bölümlerinde en sık rastladıkları tehlikeleri sorun.
• Kritik nokta: Kayıt tutmanın, yasal bir zorunluluk olduğunu ve denetimlerde ilk bakılan belge olduğunu hatırlatın.
• Ek bilgi: İSG Kurulları Hakkında Yönetmelik madde 10'a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temsilcilerinin kurulun sesi olduğunu vurgulayın.
• Kritik nokta: Çalışanların fikirlerinin dinlenmesinin iş motivasyonunu da artırdığını belirtin.
• Gerçek örnek: Bir çalışanın önerisiyle değiştirilen bir koruyucu donanım örneği verin.
• İnteraktif soru: İşyerinizde bir güvenlik öneriniz olsa kime iletirdiniz?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Kaynakların sınırlı olduğunu, bu yüzden önceliklendirmenin hayati olduğunu belirtin.
• Gerçek örnek: Yüksek riskli bir makinenin koruyucusunun eksik olmasının neden en öncelikli iş olduğunu açıklayın.
• İnteraktif soru: Risk skoru yüksek olan bir durumda ne tür bir acil aksiyon alınması gerektiğini tartışın.
• Kritik nokta: Önceliklendirmenin duygusal değil, veriye dayalı olması gerektiğini vurgulayın.
• Ek bilgi: 6331 sayılı İş Sağlığı ve Güvenliği Kanunu madde 10 ile bağlantı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(eliminasyon, ikame, mühendislik, idari, KKD) mantığını anlatın.
• Gerçek örnek: Bir toz sorununu maske ile değil, toz emiş sistemi ile çözmenin avantajlarını açıklayın.
• İnteraktif soru: Neden KKD'nin en son seçenek olduğunu sorun.
• Kritik nokta: İdari önlemlerin (eğitim, uyarı tabelası) mühendislik önlemlerinin yerini tutmayacağını vurgulayın.
• Ek bilgi: KKD kullanımı ile ilgili yasal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önlemin alınmış olmasının, onun etkili olduğu anlamına gelmediğini anlatın.
• Gerçek örnek: Bir makineye takılan koruyucunun çalışan tarafından devre dışı bırakılıp bırakılmadığını kontrol etmenin önemini belirtin.
• İnteraktif soru: Alınan bir önlem işe yaramadığında ne yapılması gerektiğini sorun.
• Kritik nokta: İzleme sürecinin bir denetim değil, iyileştirme aracı olduğunu vurgulayın.
• Ek bilgi: İSG kurulu toplantı tutanaklarının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kaza sonrası görevini hatırlatın.
• Gerçek örnek: Küçük bir ramak kala olayının nasıl ciddiye alınması gerektiğini vurgulayın.
• İnteraktif soru: Kurul üyeleri inceleme yaparken hangi zorluklarla karşılaşabilir?
• Kritik nokta: İncelemenin suçlu aramak değil, sistem hatasını bulmak olduğunu belirtin.
• Ek bilgi: Yönetmelik gereği inceleme raporunun kayıt altına alınması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tek bir sebebi olmadığını, çok katmanlı olduğunu açıklayın.
• Gerçek örnek: Bir makine kazasında eğitim eksikliği ile bakım hatasının nasıl birleştiğini anlatın.
• İnteraktif soru: Kök neden analizinde en çok hangi zorluklar yaşanır?
• Kritik nokta: İnsan hatası bir sonuçtur, neden değildir.
• Ek bilgi: Kök neden analizi yöntemlerini öğrenmek İSG uzmanları için temeldir.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hatırlatın.
• Gerçek örnek: Kaynakta önlem almanın maliyet ve verimlilik açısından avantajını anlatın.
• İnteraktif soru: Çalışanlar KKD kullanmak istemezse ne yapılmalı?
• Kritik nokta: Tedbirlerin izlenmesi, uygulanması kadar önemlidir.
• Ek bilgi: 6331 sayılı İSG Kanunu işverene bu tedbirleri alma zorunluluğu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koruyuculuğunu vurgulayın.
• Gerçek örnek: Eksik bildirim sebebiyle yaşanan bir hukuki uyuşmazlığı kısaca anlatın.
• İnteraktif soru: Kayıtların ne kadar süre saklanması gerektiğini biliyor musunuz?
• Kritik nokta: Bildirim sürelerine (3 iş günü) sadık kalınmalıdır.
• Ek bilgi: İstatistikler işyerinin İSG karnesidir.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ihtiyacının standart bir liste olmadığını, işin doğasına göre şekillendiğini vurgulayın.
• Gerçek örnek: Risk değerlendirmesinde yüksek çıkan bir tehlike için verilen özel eğitimi örnek gösterin.
• İnteraktif soru: Çalışanlara, işlerinde en çok hangi konuda eğitim eksikliği hissettiklerini sorun.
• Kritik nokta: İhtiyaç analizinin dinamik olduğunu, değişen risklerle güncellenmesi gerektiğini belirtin.
• Ek bilgi: 6331 sayılı Kanun ve ilgili yönetmelik eğitimlerin temel dayanağıdır.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eğitimin başarısındaki anahtar rolünü anlatın.
• Gerçek örnek: Bir makine değişikliği sonrası yapılan acil durum eğitim planlamasını anlatın.
• İnteraktif soru: Eğitim takviminin yoğun iş temposunda nasıl aksatılmadan uygulanabileceğini tartışın.
• Kritik nokta: Planın onaylı ve yazılı olmasının yasal bir zorunluluk olduğunu hatırlatın.
• Ek bilgi: Eğitim konularını mevzuata göre 3 ana kategoride sınıflandırın.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edilmeyen bir eğitimin yasal geçerliliğinin sorgulanabileceğini belirtin.
• Gerçek örnek: Eğitim sonrası yapılan kısa testlerin çalışan bilgisini nasıl ölçtüğünü anlatın.
• İnteraktif soru: Eğitim sonunda yapılan değerlendirmelerin çalışan üzerindeki stres etkisini tartışın.
• Kritik nokta: Eğitimcinin yetkinliğinin (sertifika/uzmanlık) takibinin de işverenin sorumluluğunda olduğunu vurgulayın.
• Ek bilgi: Kurul toplantılarında eğitim takibinin gündem maddesi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Kurulun bir denetim organı değil, bir danışma organı olduğunu vurgulayın. İşverene rehberlik etme rolünü anlatın. Katılımcılara kendi işyerlerinde kurul olup olmadığını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işvereni hukuki olarak koruyan en önemli kanıt olduğunu belirtin.
• Gerçek örnek: Denetim anında eksik imza yüzünden yaşanan bir sorunu (varsayımsal) anlatın.
• İnteraktif soru: Dijital kayıt sistemlerinin işleyişi hakkında görüş alın.
• Kritik nokta: İmzaların eksiksiz ve güncel olduğundan emin olunması gerektiğini vurgulayın.
• Ek bilgi: Belgelerin saklanma sürelerinin İSG mevzuatıyla belirlendiğini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işyerinin anayasası olduğunu vurgulayın.
• Gerçek örnek: Bir fabrikanın krokisi üzerinden toplanma alanlarını gösterin.
• İnteraktif soru: Çalıştığınız alandaki en yakın acil çıkışın nerede olduğunu biliyor musunuz?
• Kritik nokta: Planın sadece kağıt üzerinde değil uygulamada da geçerli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sadece prosedür gereği değil hayati bir hazırlık olduğunu belirtin.
• Gerçek örnek: Geçmiş bir tatbikatta yaşanan süreyi örnek gösterin.
• İnteraktif soru: Tatbikatlar sırasında en çok zorlandığınız nokta nedir?
• Kritik nokta: Tatbikatın ciddiyetle yapılmasının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Değişmeyen tek şeyin değişim olduğunu ve planların yaşayan birer belge olduğunu hatırlatın.
• Gerçek örnek: Yeni bir makine alındığında planın neden güncellenmesi gerektiğini anlatın.
• İnteraktif soru: İşyerinizde son bir yılda yapılan köklü değişiklikleri hatırlıyor musunuz?
• Kritik nokta: Güncellemenin sadece mevzuat için değil güvenlik için yapıldığını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Söz uçar yazı kalır ilkesiyle kayıt tutmanın önemini açıklayın.
• Gerçek örnek: Denetimlerde kayıtların eksik olması durumunda oluşan idari para cezalarından bahsedin.
• İnteraktif soru: Eğitim sonunda imza attığınız listelerin neden önemli olduğunu biliyor musunuz?
• Kritik nokta: Kayıt tutmanın sadece yasal zorunluluk değil, kurumun savunma mekanizması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Yıllık planın bir formalite değil, iş kazalarını önleme aracı olduğunu vurgulayın.
• Gerçek örnek: Bir risk değerlendirme sonucunun plana nasıl yansıdığını anlatın.
• İnteraktif soru: İşyerinizde en çok hangi risk için planlama yapılması gerektiğini düşünüyorsunuz?
• Kritik nokta: Planın dinamik bir belge olduğunu ve güncellenebileceğini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onayı olmadan planın uygulanmasının hukuki bir boşluk yaratacağını açıklayın.
• Kritik nokta: Bütçe tahsisinin planın uygulanabilirliği üzerindeki etkisini vurgulayın.
• Gerçek örnek: Onaylanmış bir planın çalışanlar üzerindeki disiplin etkisi.
• İnteraktif soru: İşvereninizin İSG faaliyetlerine desteğini nasıl görüyorsunuz?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takibi yapılmazsa tüm çabanın boşa gideceğini anlatın.
• Gerçek örnek: Bir faaliyetin aksaması durumunda kurulun aldığı aksiyonu örnekleyin.
• Kritik nokta: Takip sürecinde sorumlu kişilerin net belirlenmesi gerektiğini vurgulayın.
• İnteraktif soru: Planlanan bir işin yapılmadığını fark ettiğinizde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Raporlamanın sadece bir bürokratik iş değil, gelişim aracı olduğunu anlatın.
• Kritik nokta: Raporun işverene sunulmasının önemini vurgulayın.
• Gerçek örnek: Bir rapor sonucu değişen İSG uygulaması.
• İnteraktif soru: Yıl sonu raporunda en çok hangi veriyi görmek istersiniz?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 sonu değerlendirmesinin sadece bir formalite olmadığını, iyileştirme için bir fırsat olduğunu vurgulayın.
• Gerçek örnek: Önceki yıl alınan bir kararın işyerinde nasıl bir değişikliğe yol açtığına dair somut bir örnek verin.
• İnteraktif soru: Kurul üyelerine, yıl içinde en çok zorlandıkları güvenlik konusunu sorun.
• Kritik nokta: Çalışanlardan gelen geri bildirimlerin raporun objektifliği için önemini belirtin.
• Ek bilgi: Değerlendirme sürecinde veri odaklı hareket etmenin yasal uyum için şart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Kurulun yapısında hem teknik uzmanların hem de çalışan temsilcilerinin bulunmasının önemini açıklayın. Katılımın işyerindeki güvenlik kültürüne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mevzuata uygunluğunun denetimlerdeki rolüne değinin.
• Gerçek örnek: Raporun hangi başlıkları içermesi gerektiğine dair standart bir taslak paylaşın.
• İnteraktif soru: Rapor hazırlanırken hangi verilerin toplanmasında en çok zorlanıldığını tartışın.
• Kritik nokta: Verilerin kayıtlarla uyumunun yasal sorumluluk açısından taşıdığı önemi vurgulayın.
• Ek bilgi: Raporun sadece bir kağıt yığını değil, bir kanıt belgesi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Sunumun yönetim desteği almak için tek fırsat olduğunu belirtin.
• Gerçek örnek: İşverene sunum yaparken verilerin nasıl görselleştirilmesi gerektiğini anlatın.
• İnteraktif soru: İşverenin İSG raporlarına yaklaşımı konusunda deneyimlerinizi paylaşın.
• Kritik nokta: Sunumda sadece sorunları değil, çözüm önerilerini de mutlaka sunun.
• Ek bilgi: Toplantı tutanağının yasal olarak kayıt altına alınmasının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sadece bir depolama değil, bir veri yönetimi olduğunu anlatın.
• Gerçek örnek: Dijital arşivleme yöntemlerinin fiziksel arşivlemeye göre avantajlarını tartışın.
• İnteraktif soru: İşyerlerinde arşivleme sürecinde yaşanan kayıplar hakkında tecrübelerinizi sorun.
• Kritik nokta: Belgelerin saklanma süreleri ile ilgili mevzuatın takip edilmesi gerektiğini hatırlatın.
• Ek bilgi: Arşivin bir iş kazası durumunda işvereni nasıl koruduğuna dair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 seçiminin tesadüfi değil, risk değerlendirmesi temelli olduğunu vurgulayın. Seçim aşamasında çalışanın da görüşünün alınmasının aidiyet duygusunu artıracağını belirtin. Mevzuata atıfta bulunarak seçimin zorunlu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CE işaretinin bir kalite değil, yasal bir zorunluluk olduğunu vurgulayın. Uyumsuz KKD'lerin (örneğin gözlükle çakışan maske) yarattığı riskleri gerçek hayattan örneklerle anlatın. Donanımların konforlu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KKD'nin sadece verilmesinin yeterli olmadığını, takibinin önemini anlatın. Özellikle kayıt tutmanın hukuki açıdan koruyucu olduğunu vurgulayın. Hasarlı ekipmanın kullanılmasının kaza riski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Denetimin neden gerekli olduğunu ve rehberlik etme rolünü vurgulayın. Disiplin sürecinden önce eğitim eksikliğinin giderilmesi gerektiğini anlatın. Kurul toplantılarının bu süreçteki rolünü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İSG yönergesinin işyerindeki güvenlik kültürünün anayasası olduğunu vurgulayın.
Gerçek örnek: Hazırlık aşamasında saha çalışanlarının görüşünün alınmasının önemi.
İnteraktif soru: İşyerinizdeki mevcut yönergeyi inceleme fırsatınız oldu mu?
Kritik nokta: Yönergenin sadece kağıt üzerinde kalmaması, pratikle örtüşmesi gerekir.
Ek bilgi: 6331 sayılı Kanun ile uyumluluk denetimi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Duyurunun sadece bir formül değil, bir güvenlik kültürü aracı olduğunu açıklayın.
Gerçek örnek: Dijital sistemler üzerinden okuma onayı takibi.
İnteraktif soru: Yönergenin içeriğini bilmeyen bir çalışan olası bir kazada ne yapacağını nasıl bilebilir?
Kritik nokta: Tebellüğ belgelerinin yasal süreçlerdeki ispat gücü.
Ek bilgi: İletişim stratejisi olarak görsel materyallerin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Uygulamanın en kritik aşama olduğunu belirtin.
Gerçek örnek: Departman yöneticilerinin günlük saha güvenlik kontrolleri.
İnteraktif soru: Uygulamada zorlandığınız bir kural var mı?
Kritik nokta: Yönergenin sadece bir dosya değil, yaşayan bir süreç olması.
Ek bilgi: Kontrol listelerinin (checklist)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Kararların sadece kağıt üzerinde kalmaması gerektiğini vurgulayın. Kök neden analizinin önemine değinin. Tutanakların yasal geçerliliğini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Mevzuatın değiştiğini ve yönergenin de buna ayak uydurması gerektiğini vurgulayın.
Gerçek örnek: Bir iş kazası sonrası yapılan kök neden analizi ile yönergenin güncellenmesi.
İnteraktif soru: En son ne zaman yönergenin bir maddesini değiştirdiniz?
Kritik nokta: Güncelleme sonrası çalışanlara yeni duyuru yapma zorunluluğu.
Ek bilgi: Yıllık İSG raporlarının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işyerindeki önleyici rolünü vurgulayın.
• Gerçek örnek: Az tehlikeli işyerlerinde bile düzenin önemini belirtin.
• İnteraktif soru: Toplantı tutanaklarının neden önemli olduğunu sorun.
• Kritik nokta: Üç aylık periyodun yasal bir alt sınır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sınıfı arttıkça toplantı sıklığının neden arttığını açıklayın.
• Gerçek örnek: Risk değerlendirme çıktılarını gündeme nasıl dahil edeceğinizi anlatın.
• İnteraktif soru: Gündem maddelerinin önceden paylaşılmasının verimliliğe etkisini sorun.
• Kritik nokta: İki aylık periyodun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Çok tehlikeli işlerde ayda bir toplantının hayati önemini vurgulayın.
• Gerçek örnek: Kök neden analizinin kazaları önlemedeki rolünü anlatın.
• İnteraktif soru: Ayda bir toplanmanın iş akışına etkisini tartışın.
• Kritik nokta: İmzalı tutanakların yasal kanıt niteliğini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Olağanüstü toplantı durumlarını açıklayın.
• Gerçek örnek: Alınan kararların takip edilmemesinin sonuçlarını paylaşın.
• İnteraktif soru: İSG kültürünün kurul toplantılarıyla nasıl gelişeceğini sorun.
• Kritik nokta: Yasal yaptırımların işveren üzerindeki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Kazanın sadece bir olay değil, sistem hatası olduğunu vurgulayın.
• Gerçek örnek: Kaza sonrası yapılan kök neden analizinin önemini anlatın.
• Kritik nokta: Toplantı tutanaklarının yasal delil niteliğini hatırlatın.
• Ek bilgi: Yönetmelik hükümlerinin bağlayıcılığına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üyelerinin katılımcı rolünü vurgulayın.
• İnteraktif soru: Çalışan temsilcilerinin tehlike bildirimindeki rolü nedir?
• Kritik nokta: Taleplerin yazılı kayıt altına alınmasının önemi.
• Ek bilgi: İşverenin bu talepleri reddetme hakkı yoktur.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planlarının yaşayan bir doküman olduğunu hatırlatın.
• Gerçek örnek: Geçmiş bir acil durum tatbikatının eksikliklerinden bahsedin.
• Kritik nokta: Hızlı karar alma mekanizmasının kurul içindeki işleyişi.
• Ek bilgi: Acil durum ekiplerinin (yangın, ilkyardım) kurul ile iletişimi.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Toplantı tutanaklarının yasal önemini vurgulayın.
• Kritik nokta: Kararların takip edilmemesinin yasal sorumluluğu.
• İnteraktif soru: Toplantı gündeminin belirlenmesinde kimin yetkisi var?
• Ek bilgi: Kurul başkanının yönetim ve çalışan arasındaki köprü görevi.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yasal olarak toplanabilmesi için salt çoğunluğun şart olduğunu vurgulayın.
• Gerçek örnek: Toplantı yeter sayısı sağlanmadan alınan kararların hukuki geçersizliğini anlatın.
• İnteraktif soru: İşyerinizde kurul toplantılarına katılım oranı nasıl?
• Kritik nokta: Gündemin önceden duyurulmasının verimlilik üzerindeki etkisine değinin.
• Ek bilgi: Yönetmelik hükümlerinin kurulun temsil yetkisini koruduğunu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image" Target="../media/image-208-1.png"/><Relationship Id="rId2" Type="http://schemas.openxmlformats.org/officeDocument/2006/relationships/image" Target="../media/image-208-2.png"/><Relationship Id="rId3" Type="http://schemas.openxmlformats.org/officeDocument/2006/relationships/slideLayout" Target="../slideLayouts/slideLayout1.xml"/><Relationship Id="rId4" Type="http://schemas.openxmlformats.org/officeDocument/2006/relationships/notesSlide" Target="../notesSlides/notesSlide20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İş Sağlığı ve Güvenliği Kurulları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Takibi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kararların uygulanması, işveren tarafından takip edilerek sonuçları bir sonraki toplantıda raporlanmalıdır. İş Sağlığı ve Güvenliği Kurulları Hakkında Yönetmelik uyarınca, kurul kararlarının işyerinde duyurulması çalışanların güvenlik bilincini artırmak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işyerinde yapılan periyodik kontrollerin ve ölçümlerin sonuçlarını izleyerek, eksikliklerin giderilmesi yönünde işverene bildirimde bulunur. Kurulun etkinliği, alınan kararların işyerindeki uygulamalara ne kadar yansıdığı ile ölçülür; bu nedenle sürekli bir iyileştirme döngüsü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Toplantılarında Katılım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toplantılara katılımı esastır ve bu durum İSG çalışmalarının başarısını doğrudan etkiler. Yönetmelik kapsamında, kurulun işleyişi ve kararların uygulanabilirliği, tüm tarafların aktif katılımı ile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Toplantıya katılan üyelerin isim listesi ve imzaları toplantı tutanağına işlenir. Bu kayıtlar, yapılan toplantının resmiyetini ve üyelerin İSG konularındaki sorumluluklarını kanıtlayan temel belgeler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Katılımın düşük olması veya toplantıların aksatılması, işyerindeki güvenlik kültürünün zayıflamasına neden olabilir. İşveren, toplantılara katılımın teşvik edilmesi ve kurulun verimli çalışması için gerekli ortamı hazırlamakla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katılımı, sahadaki risklerin kurula aktarılması noktasında kritik bir köprü görevi görür. Bu katılım, işçilerin görüşlerinin kararlara yansımasını ve güvenli bir çalışma ortamı oluşturulmasını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Alma ve Yeterlilik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yeter sayısının sağlanması, kurulun aldığı kararların yasal geçerliliği için ön şarttır. İş Sağlığı ve Güvenliği Kurulları Hakkında Yönetmelik hükümleri uyarınca, kurulun karar alabilmesi için toplantıda bulunanların çoğunluğunun onayı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alma süreçlerinde, üyelerin görüşleri eşit ağırlığa sahiptir ve görüş ayrılığı durumunda oylama yöntemine başvurulur. Oylama sonucunda eşitlik olması halinde, kurul başkanının oyu belirleyici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karar yeterliliğine sahip olması, işyerinde alınan önlemlerin bağlayıcılığını artırır. Kararlar, işyerindeki tüm çalışanları ve işveren vekilini bağlayan nitelikte olup, uygulamaya konulması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yeterliliği sadece nicelik değil, aynı zamanda niteliksel bir katılımı da gerektirir. Kurul üyelerinin İSG konularında bilgi sahibi olmaları ve toplantı sırasında görüşlerini objektif bir şekilde dile getirmeleri, alınan kararların kalitesini yükseltir.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Kaydı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alınan kararlar, toplantı tutanağına eksiksiz bir şekilde yazılmalı ve toplantıya katılan tüm üyeler tarafından imzalanmalıdır. Bu tutanaklar, İSG denetimlerinde incelenen en önemli belgelerden biridir ve işyerindeki güvenlik faaliyetlerinin geçmişini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kararların işveren veya işveren vekiline sunulması, uygulanabilirliğin başlaması için şarttır. Karar defterine işlenen ve imzalanan her husus, işyerinde güvenli çalışma standartlarının yükseltilmesi için birer taahhüt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sürecinde kararların takibi, kurul sekreteryası veya İSG uzmanı tarafından yapılmalıdır. Kararların sonuçları, bir sonraki toplantıda değerlendirilmeli ve aksayan yönler varsa gerekli düzeltici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net, anlaşılır ve eylem odaklı olması, işyerindeki kaza ve meslek hastalıklarının önlenmesinde büyük rol oynar. Her karar, hedeflenen bir İSG amacı taşımalı ve sonuçları ölçülebilir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Toplantılarında Toplantı Yeter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kurulun karar alabilmesi için üye tam sayısının salt çoğunluğu ile toplanması esastır; toplantı yeter sayısı sağlanmadan kurula başlanması hukuken geçersizdir.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toplantılarına katılımın sağlanması işverenin sorumluluğundadır; ancak toplantı yeter sayısına ulaşılamadığı durumlarda toplantı ertelenerek yeni bir tarih belirlenmeli ve bu durum tutanak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 tam sayısının yarısından bir fazlası, karar alma sürecinin başlangıç noktasıdır; bu sayısal eşik, kurulun demokratik ve katılımcı bir yapı ile kararlar almasını garanti altına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 kurul üyelerine makul bir süre öncesinde iletilmeli ve toplantı yeter sayısının sağlanması için gerekli tüm hazırlıklar sekreterya tarafından eksiksiz bir şekilde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Oyların Eşitliği Durumunda Başkanın Yetkisi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yapılan oylamalarda oyların eşitliği söz konusu olduğunda, başkanın kullandığı oy belirleyici kabul edilir; bu durum, kararların kilitlenmesini engelleyen hukuki bir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hükümlerine göre, başkanın oy hakkı, dengeleyici bir rol oynar ve kurulun işleyişinin sürekliliğini sağlamak adına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Eşitlik durumunda başkanın oyu, sadece bir sayısal üstünlük değil, aynı zamanda kurulun nihai iradesini yansıtan bir sonuç olarak değerlendirilmeli ve karar tutanağına bu şekilde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Başkanın oy kullanma yetkisi, kurulun sağlıklı bir şekilde işleyebilmesi için tasarlanmıştır; eşitlik durumunda kararın alınamadığı bir senaryo, iş sağlığı faaliyetlerini sekteye uğratabilir.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Alma ve Oylama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kararlar, toplantıya katılan üyelerin oy çokluğu ile kabul edilir; bu süreç, kararların kolektif bir akıl ile şekillenmesini sağlar ve işyerindeki tüm paydaşların görüşlerini yansıtır.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kararların geçerli olabilmesi için toplantı tutanağına açıkça yazılması ve kararın gerekçeleri ile birlikte kayıt altına alınması, İş Sağlığı ve Güvenliği Kurulları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 çokluğu ile alınan kararlar, işyerindeki tehlikelerin azaltılması ve risklerin yönetilmesi konusunda bağlayıcı bir nitelik taşır; bu nedenle alınan kararların uygulanması süreci yakından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oylanması aşamasında çekimser oy kullanılmaması esastır; her üye, iş sağlığı ve güvenliği konusundaki görüşünü net bir şekilde belirtmeli ve sorumluluk bilinciyle hareket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Kayıt Altına Alınması ve İmza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Toplantıda alınan tüm kararlar, toplantı tutanağına eksiksiz bir şekilde geçirilmeli ve toplantıya katılan tüm üyeler tarafından imzalanmalıdır; bu imzalar, kararların meşruiyetini ve kabulünü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kararların kayıt altına alınması sürecinde sekreterya sorumlu olup, tutanakların düzenli bir şekilde arşivlenmesini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İmzalanan tutanaklar, işyerindeki denetimlerde ve olası kaza soruşturmalarında temel belge niteliği taşır; bu nedenle tutanakların içeriği net, anlaşılır ve güncel mevzuata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defterine işlenen bilgiler, kurulun faaliyet raporlarına temel oluşturur; düzenli kayıt tutma alışkanlığı, işyerindeki güvenlik kültürünün gelişimini izlemek için vazgeçilmez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Toplantı Tutanaklarının Yazılı Hale Getirilmesi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kurulun her toplantısı mutlaka yazılı bir tutanak haline getirilmelidir; bu tutanak, toplantıda alınan kararların hukuki dayanağını oluşturur ve işyerindeki güvenlik süreçlerinin takibini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 metni, toplantının yapıldığı tarih, saat ve yer bilgilerini içermelidir; toplantı gündemi ve tartışılan konuların kısa bir özeti, kararların gerekçeleriyle birlikte açıkça ifade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tutanaklar, İş Sağlığı ve Güvenliği Kurulları Hakkında Yönetmelik hükümleri doğrultusunda objektif ve net bir dil ile hazırlanmalı, herhangi bir belirsizliğe mahal vermeyecek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tutanağının düzenli tutulması, denetimlerde işverenin yükümlülüklerini yerine getirdiğini kanıtlayan en önemli belgedir; bu nedenle tüm hususların eksiksiz ve güncel bilgilerle kaydedilmesi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Tutanaklarının İmzalanması ve Katılımcılar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tutanağı, toplantıya katılan tüm kurul üyeleri tarafından mutlaka imzalanmalıdır; bu imza, kararların alındığına ve üyelerin süreçten haberdar olduğuna dair resmi bir beyan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toplantıya katılamayan üyelerin mazeretleri tutanakta belirtilmeli ve imza süreçleri bu kurallar çerçevesinde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 süreci, toplantının meşruiyetini sağlayan en kritik aşamadır; karar defterine veya tutanak formlarına atılan imzalar, işyerindeki İSG kültürünün ve yönetimsel katılımın bir göstergesi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 eksikliği, tutanağın hukuki geçerliliğini zayıflatabilir; bu nedenle toplantı sonunda tüm katılımcıların imzaları tamamlanmalı ve eksik imza ile tutanak sonlandırılmamalıdır.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Alınması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 toplantıya katılan üyelerin oy çokluğu ile alınır; 6331 sayılı İş Sağlığı ve Güvenliği Kanunu kapsamında belirlenen hedeflere ulaşmak amacıyla alınan kararlar, işverene öneri niteliğinde sunulur.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kararların uygulanması, işverenin sorumluluğundadır; kararların hayata geçirilme süreci, kurul tarafından belirlenen terminler ve görev dağılımı doğrultusunda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gerekçelendirilmesi, uygulanabilirlik açısından kritiktir; her kararın hangi riskin önlenmesine yönelik olduğu ve hangi mevzuat hükmüne dayandığı tutanakta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sürecinde karşılaşılan zorluklar, bir sonraki kurul toplantısının gündem maddeleri arasına alınmalı; kararların etkinliği, periyodik olarak yapılan değerlendirmelerle sürekli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Kurulları: 50 Çalışan Eşiği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elli ve daha fazla çalışanın bulunduğu ve altı aydan fazla süren sürekli işlerin yapıldığı işyerlerinde işveren, iş sağlığı ve güvenliği kurulu oluşturmakla yükümlüdür. Bu eşik, işyerindeki toplam çalışan sayısını ifade eder; kısmi süreli çalışanlar da bu sayıya dahil edilerek hesaplama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 sayısının 50 olması, yasal sorumlulukların başlaması için kritik bir sınırdır ve bu sayı, işyerindeki iş sağlığı ve güvenliği yönetim sisteminin bir parçası olan kurulun kurulması için temel yasal dayanağı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oluşturma yükümlülüğü, işyerinin tehlike sınıfından bağımsız olarak çalışan sayısına göre belirlenmiştir; dolayısıyla az tehlikeli, tehlikeli veya çok tehlikeli sınıfta yer alan tüm işyerleri bu kurala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elli ve üzeri çalışanı olan işyerlerinde kurul toplantılarını düzenli periyotlarla gerçekleştirmeli ve alınan kararların uygulanmasını takip ederek iş sağlığı ve güvenliği kültürünün yerleşmesini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Tutanakların Arşivlenmesi ve Erişilebilirliği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ve imzalanan toplantı tutanakları, İş Sağlığı ve Güvenliği Kurulları Hakkında Yönetmelik gereği, işyerinde düzenli bir arşiv sisteminde muhafaza edilmelidir; bu kayıtlar, olası denetimlerde ilk istenen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Tutanakların saklanma süresi, yasal mevzuatta belirtilen süreler kadar olmalı ve gerektiğinde ilgili kurum veya denetçilerin incelemesine hazır tutulmalıdır; dijital arşivleme yöntemleri de fiziksel saklama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Tutanaklara erişim, kurul üyeleri ve yetkili işyeri temsilcileri için kolay olmalıdır; bu belgeler, işyerindeki güvenlik iyileştirmelerinin tarihsel bir kaydını oluşturur ve sürekli gelişimi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sırasında tutanakların gizliliği ve güvenliği ön planda tutulmalı, yetkisiz kişilerin verilere erişimi engellenmelidir; düzenli yedekleme, verilerin kaybolmasını önlemek adına zorunlu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Kararları Uygulama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tarafından alınan kararların işveren veya işveren vekili tarafından eksiksiz uygulanması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aldığı kararları değerlendirerek gerekli kaynakları sağlamalı ve işyerindeki İSG standartlarını bu kararlar doğrultusunda iyileştirmelidir.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uygulanmaması, işverenin gözetme borcunu yerine getirmediği anlamına gelir ve idari süreçleri başlatabilir.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tutanakları, işyerindeki güvenli çalışma kültürünün oluşturulmasında temel bir dayanak noktasıdır.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Takibi ve Kayıt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her bir kurul kararı, toplantı tutanağına net bir şekilde işlenmeli ve kararın yerine getirilmesinden sorumlu birim veya kişi mutlaka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kararların takibi için bir izleme sistemi oluşturulmalı ve bu süreçler düzenli olarak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alınmayan veya sorumlusu belli olmayan kararların takibi imkansız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nedenle, kararların uygulanma durumu her toplantıda gündeme alınarak bir önceki dönemin performans değerlendirmesi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Uygulanmasında Zaman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kararların ivedilikle uygulamaya konulması, risklerin zamanında kontrol altına alınması açısından hayati bir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kararların uygulanması için belirlenen sürelerin takibi işveren tarafından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kararın uygulanması teknik veya mali bir süreç gerektiriyorsa, makul bir termin planı oluşturulmalı ve bu sürece uyum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Geciken her uygulama, işyerinde potansiyel tehlikelerin varlığını sürdürmesine ve kaza riskinin devam etmesine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Sonuçlarının Kontrolü ve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kurul kararlarının hedeflenen güvenli çalışma koşullarını sağlayıp sağlamadığı, düzenli aralıklarla denetlenmeli ve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alınan tedbirlerin etkinliği sahada gözlemlenmeli ve gerekirse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süreci, sadece kararın uygulanıp uygulanmadığına değil, sonucun risk seviyesini ne kadar düşürdüğüne de odaklanmalıdır.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sonuçlanan kararlar, işyerindeki güvenlik kültürünü güçlendirirken; başarısız olanlar, kurulun bir sonraki toplantısında yeniden ele alınarak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Tutanaklarının Arşivlenmesi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kurulu tarafından tutulan tüm toplantı tutanakları ve alınan kararlar, İş Sağlığı ve Güvenliği Kurulları Hakkında Yönetmelik gereği işyerinde düzenli bir şekilde arşivlenmelidir. Bu arşivleme süreci, geçmişe yönelik izlenebilirlik sağlamak ve iş kazası veya meslek hastalığı durumlarında kanıt oluşturmak amacıyla titizlikle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sisteminde, belgelerin fiziksel veya dijital ortamlarda tasnif edilmesi, aranan bilgiye hızlı ulaşılmasını sağlar. Dijital arşivleme yöntemleri tercih edildiğinde, verilerin güvenliği ve yetkisiz erişime karşı korunması için gerekli siber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Arşivin düzenli tutulması, işyerindeki güvenlik kültürünün kurumsallaştırılması ve geçmişte alınan kararların güncel risk değerlendirme süreçlerine ışık tutması açısından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toplantı sonrası imzalanan tutanakların asılları, ilgili departmanlar tarafından belirlenen standart dosyalama sistemine uygun olarak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Belgelerin Saklama Süreleri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toplantı tutanaklarının belirli bir süre muhafaza edilmesi, denetimler sırasında işverenin yükümlülüğünü kanıtlaması açısından kritiktir. Saklama süresi, işyerinin çalışma devamlılığı ve yasal mevzuattaki genel zamanaşımı süreleri dikkate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ile doğrudan bağlantılı olan kurul kararları ve risk değerlendirme raporları, işyerinin faaliyeti süresince hatta faaliyet sonrasında bile belirli bir süre korunmalıdır. Bu belgeler, olası hukuki uyuşmazlıklarda işverenin aldığı önlemleri ispatlayan temel dayanaklardır.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süreleri konusunda kurumun hukuk departmanı ile koordineli çalışılmalı ve İSG belgeleri, genel kurumsal belge saklama politikaları ile uyumlu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kaybolması veya imha edilmesi, denetimlerde eksiklik olarak değerlendirileceğinden, saklama sürelerinin takibi için bir takvim oluşturulması önerilir.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Belgelere Erişim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 tutanaklarına erişim, yalnızca kurul üyeleri ve yetkilendirilmiş yönetim temsilcileri ile sınırlı tutulmalıdır. İş Sağlığı ve Güvenliği Kurulları Hakkında Yönetmelik çerçevesinde, bu belgelerdeki hassas bilgilerin gizliliği, çalışanların özel hayatının korunması açısından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içeriğinde yer alan kişisel sağlık verileri veya işyeriyle ilgili stratejik güvenlik bilgileri, üçüncü taraflarla paylaşılmamalıdır. Erişim yetkileri, görev tanımları baz alınarak net bir şekilde belirlenmeli ve yetkisiz kişilerin belgelere ulaşması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kendilerini ilgilendiren güvenlik kararları hakkında bilgi sahibi olma hakkı saklı kalmak kaydıyla, tutanakların ilgili kısımları duyuru panoları veya şirket içi iletişim kanalları ile paylaşılabilir.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Belgelere erişim talepleri, kurumsal bir prosedür çerçevesinde değerlendirilmeli ve her türlü erişim işlemi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Denetimlerde Tutanakların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Resmi denetimler sırasında iş müfettişleri, işyerinde düzenli kurul toplantısı yapılıp yapılmadığını denetlemek için öncelikle toplantı tutanaklarını ve alınan kararları incelerler. İş Sağlığı ve Güvenliği Kurulları Hakkında Yönetmelik hükümlerine göre tutulan bu belgeler, işverenin İSG mevzuatına uyumunun en güçlü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esnasında eksik, imzalanmamış veya içerik olarak yetersiz tutanaklar, işverenin yasal yükümlülüklerini yerine getirmediği şeklinde yorumlanarak idari yaptırımlara yol açabilir. Bu nedenle, her toplantı tutanağının yasal gerekliliklere uygun olarak hazırlanması ve tüm üyelerce imzalanması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ayrıca, kurul kararlarının uygulamaya alınıp alınmadığı ve kararların takibinin yapılıp yapılmadığı da belgeler üzerinden sorgulanır. Bu durum, belgelerin sadece bir kayıt defteri değil, aksiyon planı niteliğinde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iç denetimlerle arşivin güncelliğini kontrol etmek, resmi denetimlere her an hazır olmanızı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 Toplantılarının Düzeni ve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işveren veya işveren vekilinin başkanlığında, belirlenen periyotlarla toplanmak zorundadır; toplantıların gündemi, üyelerin görüş ve önerileri doğrultusunda önceden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üyelerinin toplantıya katılımı aslidir; toplantı saati ve yeri, tüm üyelerin katılımına olanak sağlayacak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Toplantıların verimli geçmesi için, görüşülecek konuların teknik detayları ve risk değerlendirme raporları gibi temel belgeler, üyelere toplantı öncesinde iletilerek hazırlık yapmaları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Toplantıların düzenli yapılması, işyerindeki risklerin zamanında tespit edilmesi ve gerekli önleyici faaliyetlerin planlanması açısından kurumsal bir zorunluluktur; bu süreç işverenin gözetim borcunun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Oluşturma Yükümlülüğü ve Hukuki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ve ilgili yönetmelikler çerçevesinde, kurulun oluşturulması ve etkin çalışması için gerekli olan tüm kaynakları sağlamakla birinci dereceden sorumludur. Kurul, işyerindeki iş sağlığı ve güvenliği faaliyetlerinin planlanması, uygulanması ve değerlendirilmesi süreçlerinde işverene danışmanlık yapan yasal bir organdır.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oluşturulmaması veya toplantıların düzenli yapılmaması durumunda işveren, idari para cezaları ile karşı karşıya kalabilir; bu durum aynı zamanda işyerindeki risk yönetimi süreçlerinin aksamasına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aldığı kararları dikkate almak ve işyerinde güvenli bir çalışma ortamı sağlamak için gerekli olan teknik ve idari önlemleri zamanında hayata geçirmekle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iş sağlığı ve güvenliği süreçlerine aktif katılım göstererek, olası kazaların ve meslek hastalıklarının önlenmesi için görüş ve önerilerini işverene sunarlar.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Devamlılık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üyeleri, belirlenen toplantı tarihlerine tam katılım sağlamakla yükümlüdür; kurulun karar alma mekanizması, üyelerin aktif katılımı ve fikir birliği ile güçlenmektedir.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üyelerin devamlılığı, işyerindeki güvenlik kültürünün sürdürülebilirliği için kritik bir öneme sahiptir; devamsızlık durumları kurul işleyişini aksatabilir.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üyeliği, çalışanların iş sağlığı ve güvenliği süreçlerine doğrudan dahil olmasını sağlayan yasal bir görevdir; bu görevin yerine getirilmemesi, İSG yönetim sisteminin zayıflamasına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temsilcisi, kurul üyelerinin toplantılara katılımını kolaylaştırmak ve çalışma saatleri içerisinde gerekli zamanı ayırmakla sorumludur; bu durum İSG mevzuatının temel bir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Mazeret Bildirimi ve Yedek Üye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Toplantıya katılamayacak olan kurul üyesi, mazeretini toplantıdan makul bir süre önce kurul sekreterliğine veya başkana bildirmek zorundadır; mazeretsiz devamsızlıklar kurulun verimliliğini olumsuz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asil üyenin katılamadığı durumlarda yedek üyenin toplantıya katılımı sağlanarak kurulun karar yeter sayısı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Mazeretli üyenin yerine geçici olarak görev yapacak yedek üyenin, kurul gündemine ve önceki toplantı kararlarına hakim olması, toplantının sürekliliği ve tutarlılığı açısından önem arz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Mazeret bildirim süreçleri, işyerinin iç işleyişine uygun şekilde kayıt altına alınmalı; yedek üye katılımı, kurulun işleyişinde herhangi bir boşluk oluşmaması için titizlikle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Kararlarının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Toplantıda alınan tüm kararlar, İş Sağlığı ve Güvenliği Kurulları Hakkında Yönetmelik uyarınca toplantı tutanağına geçirilmek zorundadır; tutanaklar tüm katılımcılar tarafından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alınan kararların uygulanma sürecini takip etmek ve sorumluluk dağılımını belirlemek için temel yasal dayanak teşkil eder; bu kayıtlar denetimlerde ibraz edilmek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uygulanması için görevlendirilen kişilerin isimleri, teslim tarihleri ve beklenen sonuçlar tutanakta açıkça belirtilmeli; böylece İSG yönetim sisteminde şeffaflık ve hesap verilebilirlik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kayıtlarının düzenli tutulması, işyerinde meydana gelebilecek olası bir iş kazası veya meslek hastalığı durumunda, işverenin ve kurul üyelerinin yasal sorumluluklarını belirleyen en önemli kanıttır.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Çalışmalarına Çalışan Katkısı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üyeleri işyerinde yürütülen İSG çalışmalarına aktif katılım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sahada gözlemledikleri tehlikeleri ve güvensiz durumları kurul toplantılarında dile getirerek çözüm süreçlerine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Katılımcı bir güvenlik kültürü oluşturmak için çalışanların görüşleri, yönetimin karar alma süreçlerinde dikkate alınması gereken en önemli verilerden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tüm İSG süreçlerinde şeffaflık ve işbirliği ilkesiyle hareket ederek iş kazalarının önlenmesine yönelik ortak akıl üretmelidir.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Süreçlerinde Öneri Geliştirme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6331 sayılı İş Sağlığı ve Güvenliği Kanunu kapsamında işyerindeki riskleri azaltacak her türlü önleyici faaliyet için öneri sunma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Sunulan öneriler teknik, idari veya ergonomik iyileştirmeleri kapsayabilir; önerilerin uygulanabilirliği ve maliyet-fayda analizi kurul tarafından tartışılmalıdır.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 sistemleri, çalışanların güvenlik bilincini artırarak olası tehlikelerin kaynağında tespit edilmesine ve proaktif önlemlerin zamanında alınmasına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Geliştirilen her öneri, işyerindeki İSG performansını artırmak adına bir fırsat olarak değerlendirilmeli ve reddedilen önerilerin gerekçeleri mutlaka açıklanmalıdır.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Önerilerin Değerlendirilmesi ve Karar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kurula sunulan her görüş ve öneri, kurul gündemine alınarak detaylı bir şekilde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aşamasında önerilen tedbirin yasal mevzuata uygunluğu, teknik gereklilikleri ve işyerindeki risk seviyesine etkisi dikkate alınarak bir karara bağlanır.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uygun bulunan öneriler, işveren veya vekili tarafından onaylanarak uygulamaya konulur ve süreçlerin takibi ilgili birimlere devredilir.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kuruldaki tüm tarafların ortak onayıyla gerçekleşmeli ve tarafsız bir yaklaşımla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ve Önerilerin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dile getirilen tüm görüş, öneri ve alınan kararlar, toplantı tutanağına eksiksiz bir şekilde geçirilerek imza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tutulan bu kayıtlar yasal denetimlerde işverenin İSG yükümlülüklerini yerine getirdiğinin kanıtı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süreci, önerilerin takibini kolaylaştırır ve geçmişte alınan kararların güncel İSG uygulamalarına rehberlik etmesini sağlar; düzenli arşivleme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Tutanakların düzenli tutulması, işyerinde kurumsal bir güvenlik hafızası oluşturur ve tekrarlanan risklerin önlenmesinde kritik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Kurulunda Tehlike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işyerinde meydana gelebilecek riskleri önceden belirlemek ve önlemekle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çalışma alanındaki tehlikeleri düzenli gözlemleyerek kurul gündemine taşımalı ve risk değerlendirme raporlarıyla uyumlu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tespitinde sadece geçmiş kazalar değil, ramak kala olaylar ve çalışanların geri bildirimleri de temel veri kaynağı olarak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tehlike tespit çalışmalarında ihtiyaç duyduğu teknik kaynakları ve uzman desteğini sağlamakla yasal olarak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Tespit Edilen Risklerin Bildirim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tespit edilen tehlikeler ve alınması gereken önlemler, İş Sağlığı ve Güvenliği Kurulları Hakkında Yönetmelik uyarınca işverene resmi olarak bildirilir.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tehlikenin boyutu, etkilenme ihtimali ve önerilen çözüm yollarını içeren yazılı bir formatta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müdahale gerektiren durumlarda, bildirim sözlü olarak yapılsa dahi derhal arkasından yazılı tutanak ile kayıt altına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bildirimlerini ciddiyetle ele almalı ve önerilen önlemlerin yasal süreler içerisinde uygulanması için gerekli talimatları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alınan kararlar, yapılan tespitler ve sunulan öneriler, İş Sağlığı ve Güvenliği Kurulları Hakkında Yönetmelik uyarınca özel karar defterine kaydedilir.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defterinde kararların tarihçesi, hangi toplantıda alındığı ve sorumlu kişilerin imzaları bulunması, denetimlerde yasal uyumun en temel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kararlarının uygulanma durumunu takip ederek, eksik kalan kayıtların tamamlanmasından ve defterin güncelliğinden doğrudan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kayıtlar, işyerindeki güvenlik kültürünün gelişimi ve geçmiş deneyimlerden ders çıkarılması açısından kritik bir arşiv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Kurulacak İşyerlerinde Aranan Süreklilik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kapsamında, elli ve daha fazla çalışanın bulunduğu işyerlerinde kurul kurulması için aranan diğer şart, işin altı aydan fazla sürecek olmasıdır; yani işin sürekli nitelikte olması gerekmektedir. Süreksiz nitelikteki işlerde, çalışan sayısı 50'yi geçse dahi kurul oluşturma zorunluluğu bulunmamaktadır.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sürekliliği, işyerinde yapılan faaliyetin doğasına ve iş sözleşmelerinin türüne göre belirlenir; mevsimlik işler veya kısa süreli projeler bu kapsama girmeyebilir.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işin niteliğini ve süresini doğru bir şekilde analiz ederek, kurul oluşturma yükümlülüğünün doğup doğmadığını belirlemeli ve yasal gereklilikleri buna göre yerine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faaliyet göstereceği işyeri, işverenin işi yürüttüğü fiziksel alanları kapsar ve aynı işverene bağlı farklı birimler varsa, bu birimler arasındaki koordinasyon kurul tarafından sağlanır.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Alınan Önlemlerin Takibi ve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iletilen uyarıların ve önerilen önlemlerin uygulama süreci, sonraki toplantıların ana gündem maddesini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Önlemlerin hedeflenen sürede hayata geçip geçmediği, kurul üyeleri tarafından işyeri denetimleri ile yerinde ve somut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Uygulamada karşılaşılan zorluklar veya teknik engeller, kurulda tekrar değerlendirilerek alternatif çözüm yolları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çerçevesinde, alınan önlemlerin etkinliği periyodik olarak ölçülmeli ve sonuçlar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Verilerin Korunması ve Kurul Üyeleri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görevlerini yerine getirirken edindikleri çalışanlara ait kişisel sağlık verilerini, 6698 sayılı Kişisel Verilerin Korunması Kanunu kapsamında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işleme faaliyetlerinde, verinin sadece işin gerektirdiği ölçüde kullanılması ve yetkisiz kişilerle paylaşılmaması esastır; bu durum hukuki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özel nitelikli kişisel verileri olan sağlık raporları veya hastalık geçmişleri, kurul toplantılarında sadece gerekli olduğunda ve gizlilik prensiplerine uygun olarak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verilerin korunması, işyerindeki güven ortamının temelini oluşturur; bu nedenle kurul üyeleri, verilerin işlenmesi konusunda azami dikkat ve yasal özen göstermelidir.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Ticari Sırların Saklanması ve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kurul üyeleri görevlerini yerine getirirken öğrendikleri işyerine ait ticari sırları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yöntemleri, teknolojik süreçler veya işyeri stratejileri gibi rekabet gücünü etkileyen bilgilerin dışarıya sızdırılması ciddi hukuki sorumluluklar ve tazminat süreçleri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paylaşılan teknik verilerin veya özel üretim yöntemlerinin, toplantı dışındaki kişi veya kurumlarla paylaşılması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Ticari sırların korunması, işveren ile çalışan temsilcileri arasındaki güven ilişkisinin sürdürülmesi için elzemdir; bu yükümlülük, kurul üyeliği sona erdikten sonra da devam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 Gizliliği ve Kurul İçi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öğrendikleri bilgileri saklama yükümlülüğü, 6331 sayılı İş Sağlığı ve Güvenliği Kanunu çerçevesinde profesyonel bir sorumluluk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risk değerlendirme raporları veya kaza analizleri gibi belgelerin yetkisiz taraflara erişimi engellenmeli ve güvenli bir şekilde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Gizlilik, sadece dışarıya karşı değil, aynı zamanda kurul içindeki yetkisiz paylaşım süreçleri için de geçerlidir; bilgiye erişim sadece işin gerektirdiği kişilerle sınırlı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gizliliğinin ihlal edilmesi, kurulun işleyişine zarar verir ve işyerindeki İSG kültürünün zayıflamasına neden olabilir; her üye bu konuda gizlilik taahhüdü ile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Uyum ve Etik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gizlilik yükümlülüğüne uyumu, İş Sağlığı ve Güvenliği Kurulları Hakkında Yönetmelik uyarınca kurumsal bir zorunluluktur ve denetimlere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Gizlilik kurallarına aykırı hareket eden üyeler, hem idari yaptırımlarla hem de iş hukukundan doğan tazminat sorumluluklarıyla karşı karşıya kalabilirler.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etkin çalışması, üyelerin birbirine ve işverene duyduğu güvene dayanır; bu güvenin korunması için etik değerlere ve yasal düzenlemelere harfiyen uyulması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 görev süreleri boyunca gizlilik ilkelerini içselleştirmeli ve işyeri İSG politikalarına uygun hareket ederek kurumsal güvenliği desteklemelidir; bu süreç profesyonel standartları yükseltir.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Oluşturma Zorunluluğu ve Kapsam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elli ve daha fazla çalışanın bulunduğu ve altı aydan fazla süren işlerde işveren, iş sağlığı ve güvenliği kurulu oluşturmakla yükümlüdür. Bu zorunluluk, işyerindeki risklerin sistematik olarak yönetilmesini ve çalışan katılımının sağlanmasını amaçlar; 6331 sayılı İş Sağlığı ve Güvenliği Kanunu çerçevesinde işverenin genel gözetme borcunun kurumsal bir yansımasıdır.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kurulması için gereken elli çalışan sayısı belirlenirken, işyerindeki kadrolu, sözleşmeli veya alt işveren çalışanları dahil edilerek toplam sayı hesaplanır. İşveren, bu sayının sürekli olarak elli ve üzerinde olduğu durumlarda kurulu kurmak zorundadır; geçici dalgalanmalarda ise yönetmelik hükümleri doğrultusunda değerlendirme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temel amacı, işyerinde meydana gelebilecek iş kazalarını ve meslek hastalıklarını önlemek için gerekli tedbirleri planlamak ve uygulamaktır. Kurul, işyerindeki tüm birimlerin katılımıyla oluşturulmalı ve iş sağlığı ve güvenliği kültürünün yaygınlaştırılması için etkin bir mekanizma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işveren vekili, kurulun görevini etkin bir şekilde yapabilmesi için gerekli olan her türlü kaynak, araç ve zamanı sağlamalıdır. Kurul üyelerinin görevlerini icra ederken işveren tarafından herhangi bir baskıya maruz kalmamaları ve görevlerini bağımsız bir şekilde yerine getirmeleri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Belirlenmesi ve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işveren veya işveren vekilinin başkanlığında; iş güvenliği uzmanı, işyeri hekimi, insan kaynakları/personel veya idari-mali işler sorumlusu, bulunması halinde sivil savunma uzmanı, bulunması halinde formen/ustabaşı/usta ve çalışan temsilcisinden (birden fazlaysa baş temsilci) oluşur. Bu üyeler, işyerindeki farklı disiplinlerin bir araya gelerek ortak bir güvenlik perspektifi oluşturmasını sağlar; her üye kendi uzmanlık alanıyla kurul çalışmalarına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işyerindeki çalışanların güvenliğini doğrudan temsil eden kilit bir figürdür ve kurulda çalışanların taleplerini, tespit ettikleri tehlikeleri ve çözüm önerilerini dile getirmekle sorumludur. Çalışan temsilcisinin seçimi, işyerindeki çalışanların demokratik katılımı ile belirlenmeli ve bu süreç şeffaf bir şekilde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 belirlerken görev tanımlarına uygun yetkinliğe sahip kişileri seçmelidir; özellikle iş güvenliği uzmanı ve işyeri hekiminin kurulda bulunması, teknik ve tıbbi bilgilerin karar süreçlerine entegre edilmesini sağlar. Üyelerin değişmesi durumunda, yeni üyelerin kurulun işleyişine uyum sağlaması için gerekli oryantasyon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tehlikeleri ve riskleri önceden tespit etmek, bu konuda işverene tavsiyelerde bulunmak ve alınan tedbirlerin etkinliğini izlemekle görevlidir. Üyelerin görevlerini yerine getirirken sahip oldukları yetkiler, İş Sağlığı ve Güvenliği Kurulları Hakkında Yönetmelik ile güvence altına alınmıştır.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Sıklığı ve Görev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çok tehlikeli sınıfta yer alan işyerlerinde ayda bir, tehlikeli sınıfta iki ayda bir ve az tehlikeli sınıfta üç ayda bir düzenli olarak toplanmakla yükümlüdür. İşyerinin tehlike sınıfı değiştikçe toplantı periyotları da güncellenmeli ve bu süreç yasal takvim içerisinde eksiksiz bir şekilde takip edilmelidir; toplantıların düzenli yapılması, risk yönetiminin sürdürülebilirliğini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kurul üyeleri için sabit bir görev süresi öngörmez; üyelik, ilgili kişinin işyerindeki görevi veya temsilciliği (örneğin çalışan temsilcisinin seçim süresi) devam ettiği sürece sürer. Üyeliğin sona ermesi durumunda yeniden seçilme veya atanma süreçleri, işyerinin kurumsal yapısına uygun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 bir önceki toplantıda alınan kararların takibi, işyerinde meydana gelen ramak kala olaylar, kaza analizleri ve yıllık eğitim planlarının gözden geçirilmesi gibi konuları içermelidir. Gündem, toplantıdan önce tüm üyelere duyurulmalı ve üyelerin hazırlıklı gelmeleri sağlanmalıdır; bu, toplantı verimliliğini artıran en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Toplantıların işverenin veya vekilinin başkanlığında yapılması yasal bir zorunluluktur; ancak işveren, kurulun bağımsız çalışma ilkelerine saygı göstermelidir. Toplantıların zamanında yapılması, işverenin yasal sorumluluklarını yerine getirdiğinin bir kanıtıdır ve iş güvenliği kültürünün yerleşmesinde belirleyici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Süreçleri ve Karar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alınan tüm kararlar, toplantı tutanağına yazılmalı ve tüm üyeler tarafından imzalanmalıdır; tutanaklar, işyerinde herkesin ulaşabileceği bir yerde veya dijital ortamda muhafaza edilmelidir. İmzalanan tutanaklar, işverenin aldığı önlemlerin ve kurulun tavsiyelerinin yasal kanıtı niteliğindedir; bu nedenle eksiksiz ve hatasız tutulması hukuki açıdan büyük önem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İSG-KATİP sistemi veya ilgili mevzuatın öngördüğü kayıt yöntemleri ile ilişkilendirilerek, denetimlerde sunulmaya hazır tutulmalıdır. Kararların uygulanması sürecinde, her kararın bir sorumlusu ve termin süresi belirlenmeli; kurul, alınan kararların gerçekleşme oranını sonraki toplantıda mutlaka incelemelidir.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aldığı kararları uygulamakla yükümlüdür; eğer bir kararın uygulanması teknik veya ekonomik nedenlerle mümkün değilse, işveren bu durumu gerekçeleriyle birlikte kurul ile paylaşmalıdır. Bu şeffaf iletişim süreci, işveren ve çalışanlar arasındaki güven ilişkisini güçlendirir ve iş güvenliği uygulamalarının başarısını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tutanaklarının arşivlenmesi, işyerindeki güvenlik tarihçesinin oluşturulmasını sağlar; geçmiş yıllardaki kaza ve ramak kala verileri incelenerek gelecekteki riskler daha etkin bir şekilde yönetilebilir. Kayıt süreçlerinin disiplinli yürütülmesi, işyerinin profesyonel güvenlik yönetim sistemine sahip olduğunun somut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Uygulama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kurul tarafından alınan kararlar işveren veya işveren vekili tarafından uygulanmak zorundadır; bu kararların hayata geçirilmesi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uygulanmaması, işyerinde risklerin devam etmesine ve potansiyel iş kazalarına yol açabileceği için idari ve hukuki sorumluluk doğurur; kararların ciddiyetle ele alınması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aldığı kararları uygulamak için gerekli olan finansal, teknik ve idari kaynakları sağlamakla yükümlüdür; kaynak yetersizliği, kararların uygulanmaması için geçerli bir mazeret olarak kabul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uygulanması sürecinde çalışanların katılımı ve görüşlerinin alınması, önlemlerin işyerinde daha kabul edilebilir ve etkili olmasını sağlar; bu süreç iş sağlığı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Üyeleri ve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kurulu, işveren veya işveren vekilinin başkanlığında; iş güvenliği uzmanı, işyeri hekimi, insan kaynakları veya idari işlerden sorumlu bir yönetici ile çalışan temsilcilerinden oluşur. Bu yapı, işyerindeki farklı birimlerin temsil edilmesini ve kararların katılımcı bir yaklaşımla alınmasını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tehlikeleri ve riskleri tespit etmek, önleyici faaliyetleri planlamak ve çalışanların iş sağlığı ve güvenliği konusundaki görüşlerini iletmekle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üyelerinin eğitim almasını ve görevlerini yerine getirebilmeleri için gerekli zamanın ayrılmasını sağlamalıdır; kurul üyeleri görevlerini yerine getirirken bağımsız hareket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 işyerinin tehlike sınıfına göre belirlenen periyotlarla düzenlenir ve alınan kararların tutanak altına alınarak tüm çalışanlara duyurulması, şeffaflık ve güvenlik kültürü açısından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İzlenmesi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 aşaması, kurul sekreteri ve ilgili birimler tarafından sürekli olarak takip edilmeli; atanan sorumluların görevlerini yerine getirip getirmediği düzenli aralıklarla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kurulun bir sonraki toplantısında, önceki toplantıda alınan kararların hangi aşamada olduğu ve tamamlanma oranları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takibi sırasında karşılaşılan teknik engeller veya uygulama zorlukları, bir sonraki kurul gündemine taşınarak çözüm önerileri geliştirilmeli ve kararlar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sürecinin takibi, işyerindeki güvenlik önlemlerinin sadece kağıt üzerinde kalmamasını sağlayarak, uygulamada sürekliliği ve etkinliği garanti altına alır; bu durum denetimlerde önemli bir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Süreçleri ve Takvimlendirme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her karar için gerçekçi bir uygulama takvimi belirlenmeli; acil risk teşkil eden durumlar için öncelik sıralaması yapılarak, kısa vadeli ve uzun vadeli aksiyon planları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çerçevesinde, kararlarda belirtilen sürelerin aşılmaması için işveren tarafından gerekli takip mekanizmaları kurulmalı ve sorumlular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sürelerinin planlanmasında teknik işleyiş, ekipman temini ve çalışan eğitimleri gibi süreçler dikkate alınmalı; beklenmedik gecikmeler kurul bilgisine sunularak süre revizyonları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süreler içinde tamamlanmayan kararlar, kurulda tartışılmalı ve bu gecikmenin nedenleri analiz edilerek, iş güvenliğini tehlikeye atmayacak ek tedbirler derhal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Etkinliğinin Kontrolü ve Geri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kurul kararlarının belirlenen riski ortadan kaldırıp kaldırmadığı veya azaltıp azaltmadığı, İş Sağlığı ve Güvenliği Kurulları Hakkında Yönetmelik gereği sahada yerinde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önlemlerin etkinliği ölçülürken, çalışanların görüşleri alınmalı ve olası yeni tehlikeler veya riskler değerlendirilerek, sürecin iyileştirilmesi sağlanmalıdır; geri bildirimler sistemin kalbidir.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sonrası yapılan kontrollerde, alınan önlemin yeni bir risk oluşturmadığı doğrulanmalı; eğer önlem beklenilen sonucu vermediyse, farklı mühendislik veya idari tedbirler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sonuçları kurul tutanaklarına işlenerek, İSG kurulunun kurumsal hafızası oluşturulmalı; benzer riskler için geçmişte uygulanan başarılı yöntemler, yeni kararlar için referans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İçin Gerekli Kaynakların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kurulunun çalışmalarını yürütebilmesi için gerekli mali kaynakları ve ekipmanları sağlamakla yükümlüdür; bu kaynaklar kurulun risk değerlendirmesi ve saha kontrollerinde ihtiyaç duyduğu teknik araçları da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Hakkında Yönetmelik gereği, kurulun faaliyetleri için ayrılan bütçenin etkin kullanımı, işyerindeki iş sağlığı ve güvenliği performansının doğrudan artırılmasına yönelik planlanmalıdır; bu durum işverenin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görevlerini yerine getirirken kullanacakları ölçüm cihazları, koruyucu donanımlar ve raporlama yazılımları gibi teknik altyapı ihtiyaçları, işveren tarafından zamanında karşılanmalı ve periyodik olarak bakımları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Sağlanan kaynakların verimliliği ve yerindeliği kurul tarafından düzenli olarak değerlendirilmeli; ihtiyaç duyulan ek kaynaklar, kurul kararları doğrultusunda işverene sunulmalı ve bu süreç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Çalışmaları İçin Zaman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 üyelerinin toplantılara katılımı ve kurul faaliyetleri için ayırdıkları süre, yasal çalışma süresinden sayılmaktadır; bu süre zarfında üyelerin diğer görevleri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Hakkında Yönetmelik kapsamında kurul toplantıları, işyerinin tehlike sınıfına göre belirlenen periyotlarda mesai saatleri içinde gerçekleştirilmeli; toplantı zamanlaması tüm üyelerin katılımına uygun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faaliyetleri için harcanan zaman, üyelerin iş tanımlarında belirtilen asli görevlerinin bir parçası olarak kabul edilmeli; toplantı hazırlıkları ve saha incelemeleri için yeterli süre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üyelerinin zamanı etkin kullanabilmesi adına toplantı gündemlerini önceden paylaşmalı ve üyelerin toplantı hazırlığı yapabilmeleri için gerekli çalışma ortamını ve esnekliği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 ve Fiziki İmkanların Tahsisi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kurulunun düzenli toplantılarını gerçekleştirebileceği, gizliliğin korunduğu ve gerekli tüm teknik donanımın bulunduğu uygun bir toplantı mekanını tahsis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çalışmalarının yürütüleceği mekan, işyerindeki diğer operasyonel faaliyetlerden etkilenmeyecek şekilde seçilmeli; toplantı sırasında üyelerin konsantrasyonunu bozacak unsurlardan arındırılmış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incelemeleri sırasında kurul üyelerinin ihtiyaç duyacağı soyunma odaları, dinlenme alanları veya gözlem noktaları gibi fiziki imkanlar, işveren tarafından emniyetli bir şekilde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mekanında sunum yapılması, veri girişi sağlanması ve kurul kararlarının tutanak haline getirilmesi için gerekli dijital ve kırtasiye imkanları daima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Destek ve Süreç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kurulunun sekreterya hizmetleri, işveren tarafından görevlendirilen uzman personel tarafından yürütülmeli; kurul kararlarının yazışmaları ve arşivlenmesi profesyonel bir düzenle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kararların takibi ve işverene sunulması sürecinde, gerekli idari destek mekanizmaları işletilmeli; kararların uygulanma aşamasında bürokratik engellerin kaldırılması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Hakkında Yönetmelik uyarınca kurula sunulan raporların ve önerilerin işveren tarafından değerlendirilmesi, idari bir sorumluluk olup bu süreçte kurul ile işveren arasında şeffaf bir iletişim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faaliyetlerinin sürekliliğini sağlamak adına, kurulun ihtiyaç duyduğu idari personel desteği ve bilgi akışı, işveren tarafından kesintisiz olarak devam ettirilmeli ve tüm süreçler yasal mevzuata uygun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 Toplantıları: Çalışma Saatleri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toplantılar işin aksatılmaması prensibine uygun olarak mümkünse mesai saatleri içerisinde gerçekleştirilmelidir; böylece tüm üyelerin etkin katılımı kolaylaştırılır.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vekili, toplantı takvimini önceden belirleyerek çalışanların iş planlamasını yapmalı ve toplantıların düzenli aralıklarla gerçekleştirilmesini sağlayarak İSG kültürünün sürekliliğini temin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Mesai saatleri dışında yapılması zorunlu olan toplantılar için işveren, çalışanlara ek mesai hakları veya telafi imkanları sunmalıdır; toplantılar işin ayrılmaz bir parçası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süreleri gündem maddelerinin yoğunluğuna göre belirlenmeli, gereksiz uzunluktan kaçınılarak verimlilik hedeflenmelidir; verimli geçen toplantılar iş güvenliği hedeflerine ulaşılmasında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 İçin İzin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üyelerinin toplantılara katılabilmeleri için işveren tarafından gerekli izinlerin verilmesi yasal bir zorunluluktur; bu husus asla engellenemez.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toplantı gün ve saatlerinde görevlerini yerine getirmek üzere izinli sayılırlar; işveren, bu süreçte üyelerin diğer iş yüklerini hafifleterek toplantıya odaklanmalarını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Üyelerin toplantıya katılımı, işyerindeki İSG faaliyetlerinin planlanması için kritik öneme sahiptir; işveren, toplantı zamanlarında üyelerin diğer rutin işlerini aksatmamaları için gerekli düzenlemeleri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İzinlerin verilmemesi veya üyelere zorluk çıkarılması, 6331 sayılı İş Sağlığı ve Güvenliği Kanunu kapsamında idari yaptırımlara konu olabilecek bir durumdur; bu hak yasal güvence altındadır.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Süreleri ve Ücretlendirme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üyelerinin toplantılarda geçirdikleri süreler çalışma süresinden sayılır; bu süreler için herhangi bir ücret kesintisi yapılamaz.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Toplantıya katılan kurul üyelerine, toplantı süresince yaptıkları çalışmalar karşılığında normal ücretleri ödenmeye devam eder; bu durum, işverenin 6331 sayılı Kanun kapsamındaki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Toplantıların mesai saatleri dışında yapılması durumunda ise, bu süreler fazla çalışma olarak değerlendirilir ve İş Kanunu hükümlerine göre ücretlendirilmesi gerekmektedir; hak kaybı yaşanmamalıdır.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üyelerinin toplantıya katılımı nedeniyle ücretlerinde herhangi bir azalma yapamaz; bu tür bir uygulama kanunen yasaktır ve çalışanın yasal haklarını ihlal eden bir eylemdir.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Süreklilik İlkesi ve İSG Kurulları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kurul oluşturulmasının temel şartlarından biri işin sürekli olmasıdır; süreklilik, işin geçici veya mevsimlik değil, işletmenin ana faaliyetini yürüten düzenli bir süreç olduğunu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işlerde kurul, işyerinde yürütülen faaliyetlerin sürekliliği ve çalışanların maruz kaldığı risklerin uzun dönemli olması nedeniyle zorunlu tutulmuştur; bu yapı, işyerinde güvenlik kültürünün kalıcı hale gelmesini sağlamayı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uyarınca kurulların işlevsel olması için işin sürekliliği esastır; geçici projeler veya kısa süreli işlerde farklı risk yönetim yöntemleri uygulanırken, sürekli işlerde kurul mekanizması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işyerindeki işin niteliğinin değişmediği ve uzun vadeli bir çalışma düzeninin var olduğu durumları kapsar; bu durum, risklerin sürekli takip edilmesi gerekliliğini de beraberinde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Toplantılarına Katılım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kurul üyelerinin toplantılara bizzat katılmalarını öngörür; toplantıların karar alabilmesi için yeterli katılımın sağlanması yasal bir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görevlerini yerine getirirken bağımsız hareket etmeli ve işyerindeki risklerin önlenmesi adına aktif bir katılım sergilemelidir; bu süreçte işveren teşvik edici bir rol üstlenmelidir.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Toplantıya mazeretsiz katılmayan üyeler hakkında, kurul iç yönetmeliği ve ilgili mevzuat hükümleri çerçevesinde gerekli işlemler yapılabilir; katılımın sürdürülebilirliği İSG için hayati önemdedir.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toplantılara katılımın sağlanması için gerekli tüm lojistik ve idari desteği sunmalıdır; katılımın yüksek olması, işyerinde güvenlik bilincinin artırılmasında en önemli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İş Güvencesi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kurulda görev yapan çalışan temsilcileri ve üyeler, görevlerini yerine getirdikleri için işten çıkarılamaz veya çalışma koşullarında aleyhte değişiklik yapılamaz. Bu güvence, kurul üyelerinin bağımsız karar alabilmelerini sağlamak amacıyla İş Sağlığı ve Güvenliği Kanunu kapsamında özel olarak korunmaktadır.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görev süresi boyunca iş sözleşmelerinin feshi, sadece haklı bir nedene dayandırılmalıdır ve bu durumun kurul faaliyetleriyle doğrudan bir ilgisinin bulunmadığının işveren tarafından kanıtlanması gerekir. Aksi takdirde, yapılan fesih işlemi geçersiz sayılacaktır.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üyelerinin görevlerini yerine getirirken sahip oldukları statüye saygı duymakla yükümlüdür ve kurul çalışmalarını engelleyecek her türlü baskıdan kaçınmak zorundadır. Görevlerini yerine getiren üyeler, işveren tarafından doğrudan veya dolaylı yollarla baskı altına alınamaz.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üyesi olan çalışanların iş güvencesi, sadece kurul toplantılarına katıldıkları anlarla sınırlı değildir; kurul adına yaptıkları tüm inceleme, denetim ve bildirim süreçlerini de kapsamaktadır. Bu yasal koruma, üyelerin işyerinde daha güvenli bir çalışma ortamı yaratma sürecinde çekinmeden hareket etmelerini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Ayrımcılık Yasağı ve Eşitlik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hükümlerine göre, kurul üyeleri görevleri nedeniyle diğer çalışanlardan farklı muameleye tabi tutulamaz ve kariyer gelişimi süreçlerinde herhangi bir ayrımcılıkla karşılaşamazlar. Bu ilke, üyelerin görevlerini özgürce icra edebilmeleri için temel bir yasal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üyeliği, çalışanın terfi, ücret artışı veya eğitim olanaklarına erişim süreçlerinde bir dezavantaj olarak kullanılamaz. İşveren, kurul üyesi olan çalışanların profesyonel gelişimlerini desteklemek ve diğer çalışanlarla eşit fırsatlara sahip olmalarını sağlamakla hukuken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bir kurul üyesi, kurul içerisindeki aktif tutumu veya işverenle olan görüş ayrılıkları nedeniyle kariyerinde bir engelleme yaşarsa, bu durum doğrudan ayrımcılık yasağının ihlali olarak değerlendirilir. Çalışan, bu tür bir durumda iş mahkemelerine başvurma ve tazminat talep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çalışanlar, kurul üyelerinin yürüttüğü çalışmaların iş sağlığı ve güvenliğini artırmak için olduğunu bilmeli ve üyeler arasında hiçbir şekilde hiyerarşik veya sosyal bir ayrımcılık gözetilmemelidir. Eşitlik ilkesi, kurulun güvenilirliğini ve işyerindeki güvenlik kültürünü doğrudan etkileyen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üyeleri görevlerini yerine getirirken maruz kalabilecekleri her türlü mobbing, baskı veya tehdide karşı yasal koruma altındadır. İşveren, üyelerin güvenliğini ve çalışma huzurunu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aldığı kararlar işveren için tavsiye niteliğinde olsa da, bu kararların alınması sürecinde üyelerin serbestçe görüş bildirmesi sağlanmalıdır. Üyelerin, işverenin çıkarları ile İSG gereklilikleri arasında bir tercih yapmak zorunda bırakılması, yasal koruma kapsamında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Üyelerin görevleri sırasında edindikleri bilgiler, iş sırrı niteliğinde olsa dahi, kurulun görevlerini yerine getirmesi için gerekli olduğu sürece korunmalıdır. Bu bilgilerin ifşa edilmesi veya üyelere karşı bir koz olarak kullanılması, yasal sorumluluk doğuran bir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üyelerinin görevlerini yerine getirmeleri sırasında oluşabilecek herhangi bir iş kazası veya meslek hastalığı riskine karşı da diğer çalışanlarla aynı düzeyde koruma tedbirlerini eksiksiz şekilde uygulamalıdır. Üyelerin İSG kurulu görevleri, onların temel iş güvenliği haklarını sınırlamaz.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Temel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kurul üyeleri, İSG ile ilgili her türlü bilgiye, ölçüm sonuçlarına ve kaza kayıtlarına erişim hakkına sahiptir. Bu erişim, kurulun doğru kararlar alabilmesi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kurul toplantılarına katıldıkları süre boyunca asli işlerini yapmış gibi ücretlerini almaya devam ederler ve toplantı saatleri çalışma süresinden sayılır. Bu süreler, üyelerin işyerindeki çalışma düzenini aksatmayacak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üyeleri, görevlerini daha etkili yapabilmeleri için işveren tarafından sağlanan mesleki eğitimlere katılma hakkına sahiptir. Bu eğitimler, üyelerin teknik bilgi düzeyini artırarak kurulun etkinliğini güçlendirmeyi hedefler ve maliyeti işveren tarafından karşılanmalıdır.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 işyerindeki tehlikeli durumları tespit ettiklerinde, kurul gündemine getirme ve gerekli önlemlerin alınması için öneride bulunma hakkına sahiptir. Bu hak, kurulun proaktif bir güvenlik yaklaşımı sergilemesi için vazgeçilmez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 İşverenlerde Ayrı Kurul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işverenlerin kendi faaliyet alanlarında bağımsız bir organizasyon yapısı varsa, İş Sağlığı ve Güvenliği Kurulları Hakkında Yönetmelik gereğince ayrı bir İSG kurulu oluşturmaları zorunlu olabilir. Bu yapı, alt işverene kendi çalışma sahasındaki riskleri daha etkin izleme ve yönetme imkanı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kurulması, işyerindeki operasyonel bağımsızlığa ve çalışan sayısına bağlı olarak değerlendirilmelidir; faaliyetlerin işin niteliğine göre özel riskler içermesi durumunda ayrı kurul, güvenlik denetimini önemli ölçüde kolaylaştırmaktadır.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Bağımsız kurul yapısı, alt işverenin çalışanlarına özgü sağlık ve güvenlik tedbirlerini daha hızlı almasına olanak tanır ve iş kazalarını önlemede proaktif bir yaklaşım sergilenmesini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6331 sayılı İş Sağlığı ve Güvenliği Kanunu kapsamında işverenin gözetme borcunu yerine getirmesinde alt işverene yardımcı olan idari bir mekanizma olarak işlev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 İşverenin Kurul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işveren, kendi çalışanlarının İSG süreçlerinden doğrudan sorumlu olup, oluşturduğu kurul aracılığıyla risk değerlendirmelerini kendi faaliyetleri özelinde gerçekleştirmelidir. Bu sorumluluk, işin yürütülmesi sırasında karşılaşılabilecek spesifik tehlikelerin belirlenmesini ve bertaraf edilmesini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kurulunu oluşturan alt işveren, ana işverenle İSG politikaları konusunda uyum içinde çalışmalı ve kurul kararlarını işletme genelindeki güvenlik standartlarını destekleyecek şekilde almalıdır. Bu uyum, bütünsel iş güvenliği anlayışının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faaliyetlerin durdurulması gereken durumları veya acil önlem alınması gereken riskleri belirleyerek alt işverene raporlar; bu raporlar, iş güvenliği kültürünün gelişimi için kritik birer veridir.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alt işveren, kurulun aldığı kararların takibinden ve uygulanmasından birinci derecede yükümlü olan taraf olarak tanımlanmıştır.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Kurullar Arası Koordinasyon ve Bilgi Akışı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işveren ve alt işveren kurulları arasında düzenli bilgi akışı sağlanması, işyerindeki kaza risklerinin minimize edilmesi için hayati bir gerekliliktir. Bilgi paylaşımı, çakışan risk alanlarının belirlenmesini ve ortak güvenlik önlemlerinin alınmasını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kurullar arası koordinasyonun, işyerindeki bütüncül güvenlik stratejilerinin başarısı için temel teşkil ettiğini özellikle vurgulamaktadır. Bu, sadece bir yasal zorunluluk değil, operasyonel bir ihtiyaçtır.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alanlarda yürütülen faaliyetlerde koordinasyon, farklı iş kollarının birbirlerinin sahasında yarattığı risklerin önlenmesi için kritik bir öneme sahiptir; bu sayede iş kazalarının önüne geçilmesi amaçlanır.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toplantıları, her iki tarafın da güvenlik stratejilerini ortak bir hedefe yönlendirmesini sağlar ve böylece işyerindeki karmaşık risk ortamı, daha yönetilebilir bir yapıya kavuşturulmuş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Toplantılarına Katılım ve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işveren temsilcileri, işyerindeki bütüncül güvenlik yaklaşımını desteklemek amacıyla ana işverenin İSG kuruluna gözlemci veya üye olarak katılabilirler. Bu katılım, tüm çalışanların İSG süreçlerine dahil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işveren, alt işveren temsilcilerinin kurul toplantılarına katılımını teşvik ederek şeffaflığı artırmalı ve ortak bir güvenlik dili oluşturulmasına katkıda bulunmalıdır. Bu işbirliği, güvenlik kültürünün tüm işyerine yayılmasını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süreci, farklı işverenlerin faaliyet gösterdiği alanlarda ortak güvenlik önlemlerinin benimsenmesini kolaylaştırır; bu sayede tüm taraflar aynı güvenlik hedeflerine odaklanmış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çerçevesinde, kurulların katılımcı bir yapıda toplanması, işyerindeki İSG uygulamalarının etkinliğini artıran en önemli unsurlardan biri olarak görülmektedir.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Kurullarında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Asıl işveren, işyerinde birden fazla işveren olması durumunda İSG kurulları arasında koordinasyonu sağlamakla yükümlüdür (İş Sağlığı ve Güvenliği Kurulları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süreci, farklı iş kollarında faaliyet gösteren alt işverenlerin risklerini ortak bir bakış açısıyla yönetmeyi amaçlar; böylece çalışma ortamındaki tehlikelerin bir bütün olarak ele alınması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kurul toplantılarında alınan kararların işyeri genelinde nasıl uygulanacağını planlamalı ve sorumluluk alanlarını net bir şekilde belirlemelidir; bu süreç, kazaların önlenmesinde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Koordinasyonun etkinliği, düzenli aralıklarla yapılan ortak toplantılar ve risk değerlendirmelerinin işyeri bütününde güncellenmesi ile artırılır; yasal sorumluluklar bu noktada asla devredilemez.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Altı Aylık Süre Şartının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Yönetmelik'te belirtilen altı aylık süre, kurulun kurulması için gereken minimum çalışma süresini ifade eder; bu süre, işyerindeki risklerin tespit edilmesi ve önleyici faaliyetlerin planlanması için gereken asgari zaman dilimidir.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Altı aydan fazla süren işler, işyerinin rutin operasyonel süreçlerinin yerleştiği ve risklerin belirginleştiği bir evreyi temsil eder; bu nedenle mevzuat, bu süreyi aşan işyerlerinde profesyonel bir kurul yapısını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hesaplamasında işin başladığı tarih esas alınır; eğer işin altı aydan uzun süreceği öngörülüyorsa, kurulun işin en başında veya yönetmelikteki süreler dahilinde oluşturulması yasal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sürenin aşılması, işyerinin artık geçici statüden çıkarak sürekli statüye geçtiğinin bir göstergesi kabul edilir; dolayısıyla İSG yönetim sisteminin, kurul eliyle daha kapsamlı ve profesyonel bir şekilde yürütülmesi beklenir.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Asıl İşveren ve Alt İşveren Ortak Kurulu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Asıl işveren ve alt işverenlerin ayrı ayrı İSG kurulu kurması gereken durumlarda, asıl işveren koordinasyonu sağlamak için ortak bir çalışma mekanizması geliştirmelidir (İş Sağlığı ve Güvenliği Kurulları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kurul yaklaşımı, alt işverenlerin kendi çalışanları üzerinde yürüttüğü İSG süreçlerini asıl işverenin genel güvenlik politikalarıyla uyumlu hale getirir; böylece uygulamada birlik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işverenler, kurul kararlarının uygulanmasında kendi sorumluluk alanlarına düşen tedbirleri eksiksiz yerine getirmekle yükümlüdür; bu durum işyerindeki genel güvenlik kültürünün güçlenmesine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Asıl işveren, alt işverenlerin İSG kurulu kararlarına uyumunu düzenli olarak denetlemeli ve tespit edilen eksikliklerin giderilmesi için gerekli yaptırım veya destek süreçlerini işletmelidir.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 Akışı ve İletişim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iş sağlığı ve güvenliği süreçlerinde şeffaflık sağlamak amacıyla, asıl ve alt işverenler arasında sürekli bir bilgi paylaşım kanalı kurulmalıdır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raporları, acil durum planları ve kaza analizleri gibi kritik dokümanlar, koordinasyon çerçevesinde tüm işverenlerle paylaşılmalı ve kurul toplantılarının gündemini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akışı sırasında, özellikle çalışma ortamı ölçüm sonuçları ve çalışanların sağlık gözetim verileri gibi hassas bilgiler, ilgili işverenlerin İSG uzmanları tarafından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iletişim süreci, işyerinde meydana gelen ramak kala olayların ortak bir veri tabanında toplanmasını ve tüm işverenlerin bu olaylardan ders çıkarmasını mümkün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Uygulanması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tarafından alınan kararların takibi, asıl işverenin sorumluluğunda olup, kararların uygulanma aşamaları düzenli olarak gözden geçirilmelidir (İş Sağlığı ve Güvenliği Kurulları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uygulanmasında aksaklık yaşanması durumunda, asıl işveren durumu derhal ilgili alt işverenle görüşerek çözüm geliştirmeli ve gerekli düzeltici faaliyetleri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süreçlerinin etkinliğini ölçmek için performans göstergeleri belirlenmeli ve bu göstergeler, bir sonraki kurul toplantısında somut verilerle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takip edilmemesi veya ihmal edilmesi hukuki açıdan asıl işvereni de bağlayacağı için, her türlü önlem süreci resmi tutanaklarla kayıt altına alınmalı ve şeffaf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Birden Fazla İşyeri ve Ortak Kurul Çalışması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aynı işverene bağlı birden fazla işyerinin bulunduğu durumlarda, kurulların koordineli çalışması yasal bir zorunluluktur; bu yapı işyerleri arasında güvenlik standartlarının bütünlüğünü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toplantılar, işyerleri arasındaki risk profillerinin karşılaştırılması ve ortak tehlikelere karşı bütüncül önlemlerin geliştirilmesi amacıyla düzenlenir; böylece tekil işyerlerinde gözden kaçabilecek riskler daha geniş bir perspektifle ele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Kurulların birlikte çalışması, iş sağlığı ve güvenliği kültürünün kurumsal düzeyde yaygınlaştırılmasına olanak tanır; her işyeri kendi özgün risklerini paylaşarak diğer birimlerin hazırlıklı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toplantıların sıklığı ve içeriği, işyerlerinin tehlike sınıfları ile çalışan sayılarına göre belirlenir; bu süreçte işveren veya vekili, kurullar arasındaki iletişimi yönetmekle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Kurullar Arası Koordinasyon ve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Kurullar arası koordinasyon, iş kazası ve meslek hastalığı önleme stratejilerinin merkezileştirilmesi için kritiktir; bu sayede işveren, tüm birimlerde tutarlı bir İSG politikası uygulayabilir.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süreçlerinde, işyerleri arasında bilgi akışı sağlanarak ramak kala olayları ve alınan önlemler şeffaf bir şekilde paylaşılmalıdır; bu paylaşım, proaktif güvenlik yaklaşımını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kurulların ortak hareket etmesi, kaynakların (eğitim bütçesi, KKD tedariki, uzman desteği) daha verimli kullanılmasına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toplantılarında görev dağılımı net bir şekilde tanımlanmalı ve her işyerinin temsilcisi, kendi çalışma alanındaki güncel durumu kurula aktarmalıdır; bu durum, kararların uygulanabilirliğini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Ortak Toplantılarda Karar Alma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toplantılarda alınan kararlar, her bir işyerinin özel durumları gözetilerek oluşturulmalıdır; genel kararlar, yerel riskleri göz ardı etmemeli ve esneklik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alma süreçlerinde, katılımcıların görüşleri alınmalı ve çoğunluk esasına göre hareket edilmelidir; ancak güvenlik önlemlerinde her zaman en yüksek koruma düzeyi baz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alınan kararların işveren veya vekili tarafından onaylanması ve uygulanması zorunludur; toplantı sonuçları işyerlerinde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uygulanabilirliği, her toplantı sonrası takip edilmeli ve bir sonraki toplantıda alınan kararların gerçekleşme oranları değerlendirilmelidir; bu, kurulun ciddiyetini ve etkinliğini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Kayıtları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toplantıların her biri, İş Sağlığı ve Güvenliği Kurulları Hakkında Yönetmelik gereği tutanak altına alınmalı ve işveren veya vekili tarafından imzalanmalıdır; bu kayıtlar yasal denetimlerde en önemli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Tutanaklarda, toplantının tarihi, katılımcıların isimleri, görüşülen konular ve alınan tüm kararlar açıkça yer almalıdır; belirsiz ifadelerden kaçınılmalı, sorumlular ve terminler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ve arşivlenmesi, geçmişte alınan kararların ve yapılan iyileştirmelerin izlenebilirliğini sağlar; bu da kurumun İSG hafızasını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kayıtları, çalışanların erişimine açık tutulmalı veya özetleri panolarda paylaşılmalıdır; bu şeffaflık, çalışanların kurul çalışmalarına olan güvenini ve katılımını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Kararlarının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kurulda alınan kararlar işyerinde güvenli bir çalışma ortamı oluşturulması adına tüm çalışanlara etkili bir şekilde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paylaşımı; duyuru panoları, şirket içi dijital platformlar veya düzenli bilgilendirme toplantıları aracılığıyla yapılmalı ve çalışanların iş sağlığı süreçlerine katılımı aktif olarak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paylaşım sürecinde, iş kazası ve meslek hastalığı önleme stratejileri vurgulanarak, çalışanların operasyonel risklere karşı bilinç düzeyinin artırılması temel hedef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kendi departmanlarındaki çalışanlara alınan kararları iletmekle yükümlüdür; bu sayede güvenlik kültürünün işyerinin her kademesine yayılması ve sahiplenilmesi hedeflenmektedir.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Süreçlerinde Şeffaflık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kurulun çalışma esasları ve alınan kararların gerekçeleri, şeffaflık prensibi gereği işveren ve çalışan temsilcileri tarafından her zaman ulaşılabilir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Şeffaflık, işyerindeki güvenlik açıklarının veya risklerin gizlenmemesi, aksine kurul tarafından açıkça tartışılması ve çözüm yollarının ortak akılla belirlenmesi anlamına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tutanaklarının ve alınan kararların, talep edilmesi durumunda çalışan temsilcilerine açık olması, güven ortamının tesis edilmesi ve taraflar arasındaki işbirliğinin güçlendirilmesi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Şeffaf bir yönetim anlayışı, iş kazası ve meslek hastalığı risklerini azaltırken, çalışanların işyerine olan güvenini ve İSG kurallarına uyum motivasyonunu önemli ölçüde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Defteri ve Kayıt Tutma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toplantılarında alınan tüm kararlar, tarih ve imza ile birlikte özel bir karar defterine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alınan kararlar, işyerindeki İSG faaliyetlerinin izlenebilirliğini sağlamakta ve denetimlerde yasal bir dayanak olarak sunulmaktadır; bu nedenle defterin düzenli tutulması sorumluluğu kurul sekreterine aittir.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defterinde, toplantıda gündeme gelen tehlikeler, değerlendirilen riskler ve bu risklere karşı kararlaştırılan önleyici faaliyetlerin detaylı bir şekilde yer alması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geçmiş dönemlerde yaşanan olayların analiz edilmesi ve benzer risklerin tekrar etmemesi adına stratejik bir hafıza oluşturulmasına katkıda bulunmaktadır.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İşlerde Yasal Şartlar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ilgili yönetmelikler çerçevesinde, altı aydan fazla süren işlerde kurul kurma şartı, işin kesintisiz devam etmesi esasına dayanır; bu, işin duraklamalarla değil, düzenli bir akışla sürdüğünü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şartın karşılanması için işyerinin tehlike sınıfı ve çalışan sayısı gibi kriterlerin yanı sıra, işin altı aydan fazla süreceğinin belgelenmesi veya sözleşmelerle sabitlenmiş olması gerekmektedir; bu durum denetimlerde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iş şartı, işyerinde istihdam edilen personelin de uzun süreli maruziyetini ifade eder; bu nedenle kurulun, çalışanların uzun vadeli sağlık gözetimi ve risk yönetimi süreçlerini planlaması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mahiyeti gereği süreklilik arz etmesi, İSG kurulunun alacağı kararların da uzun vadeli ve stratejik olmasını gerektirir; bu da kurul üyelerinin görevlerini daha disiplinli ve süreklilik anlayışıyla yerine getirmeleri gerektiğini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 Arası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kurul üyeleri arasındaki işbirliğinin, risklerin etkili bir şekilde yönetilmesi ve kazaların önlenmesi için temel yapı taşı olduğunu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 İSG uzmanı, işyeri hekimi ve çalışan temsilcilerinin uyum içinde çalışması, farklı bakış açılarının birleşerek daha kapsamlı güvenlik önlemlerinin geliştirilmesine olanak tanımaktadır.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 süreci, sadece toplantı anıyla sınırlı kalmayıp, günlük iş akışında da devam etmeli ve sahadaki tehlikelerin kurulun dikkatine hızlıca getirilmesi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içindeki etkin iletişim ve işbirliği, güvenlik kültürünün sadece bir yönetmelik maddesi değil, işyerinin çalışma biçimi haline gelmesini garanti altına alan en önemli etkendir.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Para Cezalarının Temel Mantığı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güvenli bir çalışma ortamı sağlama yükümlülüğünü zorunlu kılmış ve bu yükümlülüğün ihlali durumunda idari para cezalarını yaptırım olarak belirlemiştir.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işverenin yasal sorumluluklarını yerine getirmesini sağlamak amacıyla caydırıcı bir araç olarak tasarlanmıştır ve her yıl yeniden değerleme oranlarına göre güncellenerek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kurul oluşturma yükümlülüğü bulunan işyerlerinde, bu kurulun kurulmaması doğrudan idari para cezası gerektiren bir aykırılık teşkil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Cezai yaptırımlar, işin durdurulması veya diğer idari tedbirlerle birlikte uygulanabilir; bu nedenle işverenlerin mevzuata tam uyum sağlaması hukuki riskleri minimize etmek için kritik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Kurmama Durumunda Hukuki Yükümlülük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Elli ve daha fazla çalışanın bulunduğu ve altı aydan fazla süren işlerde kurul kurma zorunluluğu, İş Sağlığı ve Güvenliği Kurulları Hakkında Yönetmelik ile kesin hüküm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kurulmaması veya kurulun işlevsiz bırakılması, işverenin çalışanların güvenliğini gözetme borcunu yerine getirmediği anlamına gelir ve bu durum denetimlerde tespit edildiğinde doğrudan ceza işlemine konu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üyelerinin seçimini ve kurulun toplanma takvimini mevzuata uygun şekilde organize etmekle mükelleftir; kurul toplantılarının yapılmaması veya tutanak tutulmaması da kurulsuzlukla eşdeğer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düzenli toplanmaması, iş kazası ve meslek hastalığı risklerini artırırken, yaşanabilecek bir kaza durumunda işverenin kusur oranının belirlenmesinde aleyhte delil olarak değerlendirilmektedir.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Yaptırım Süreçleri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ve Sosyal Güvenlik Bakanlığı müfettişleri tarafından yapılan iş teftişlerinde, kurulun varlığı, toplantı tutanakları ve alınan kararların takibi titizlikle kontrol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kurulmadığı tespit edildiğinde, müfettişler tarafından tutanak tutulur ve ilgili idari para cezası süreci başlatılır; bu süreç işverene tebliğ edilerek yasal itiraz hakları hatırlatılır.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yaptırımlar, sadece kurulun yokluğu ile sınırlı kalmayıp, kurul kararlarının uygulanmaması veya kararların çalışanlara duyurulmaması gibi eksikliklerde de gündeme gelebilmektedir.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Cezai yaptırımların tebliği sonrasında işverenin, tespit edilen eksikliği yasal süre içerisinde gidermesi beklenir; aksi durumda tekrarlayan cezai uygulamalar ile karşılaşma riski ortaya çıkar.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Denetim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kurulduğuna dair belgeler, toplantı gündemleri, alınan kararlar ve bu kararların işyerindeki uygulama sonuçları, denetimlerde ibraz edilmesi gereken en temel dokümanlardır.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alınan kararların çalışanlara duyurulması ve bu duyurunun kanıtlanabilir (imza karşılığı veya ilan yoluyla) olması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kayıtların eksik veya gerçeğe aykırı olması, idari para cezasının yanı sıra evrakta sahtecilik gibi daha ağır hukuki süreçlerin de tetikleyicisi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alışkanlığı, sadece cezadan kaçınmak için değil, işyerindeki güvenlik kültürünün gelişimi ve risklerin izlenebilirliği açısından da vazgeçilmez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Para Cezalarının Yasal Dayanağı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kurul kararlarının yerine getirilmemesi idari para cezası yaptırımına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hükümleri gereği, kurulların almış olduğu kararların işveren veya vekili tarafından uygulanması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yaptırımlar, işyerinde güvenli bir çalışma ortamının sürekliliğini sağlamak ve çalışanların can güvenliğini korumak amacıyla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işverenin yasal sorumluluklarını hatırlatan ve mevzuata uyumu teşvik eden bir yaptırım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Bağlayıcılığı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tarafından alınan kararlar, işyerinde riskleri azaltmaya yönelik teknik ve idari tedbirleri içerir ve işveren için bağlayıcıdır.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uyarınca, kurulun aldığı kararların işveren veya vekili tarafından zamanında ve eksiksiz uygulanması gerekmektedir; kararın uygulanmaması durumunda sorumluluk işverene aittir.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uygulanıp uygulanmadığına dair takibi yapmak, kurul sekreteryasının ve işveren temsilcisinin görevleri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takip süreci, olası cezai yaptırımların önüne geçmek ve işyerinde güvenlik kültürünü yerleştirmek için kritik bir aşamadır.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Uygulanmaması Durumunda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kurul kararlarının uygulanmaması halinde 6331 sayılı Kanun'un ilgili maddelerinde belirtilen idari para cezaları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Cezai süreç, Çalışma ve Sosyal Güvenlik Bakanlığı müfettişlerinin işyerinde yapacağı denetimler sonucunda, kararın uygulanmadığının tespit edilmesi ile başlatılır.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işverenin savunması alınsa da, yasal yükümlülüğün yerine getirilmemesi cezayı engellemez.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Para cezası miktarları, işyerinin tehlike sınıfına ve çalışan sayısına göre 6331 sayılı Kanun'da belirtilen kriterler üzerinden belirlenmektedir.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Takibi ve Kayıt Altına Alma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uygulanmasını garanti altına almak için her karar toplantı tutanağına geçirilmeli ve uygulama süreci yazılı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kararların takip edilmesini ve sonuçların kurulun bir sonraki toplantısında değerlendirilmesini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düzenli takip, idari denetimlerde işverenin lehine kanıt oluşturur ve yasal uyumun belgelenmesini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defterinin düzenli tutulması, hem işyerindeki güvenlik kültürünü pekiştirir hem de denetimler sırasında cezai riskleri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Yaptırımlarda Tekerrür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tespit edilen uygunsuzlukların yasal süre içerisinde giderilmemesi durumunda idari para cezaları uygulanır ve bu cezalar tekerrür halinde artırılarak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denetimlerde tespit edilen eksiklikleri belirlenen süre içinde tamamlamakla yükümlüdür; aksi halde idari yaptırımların uygulanması kaçınılmaz hale gelir ve bu durum işyerinin siciline olumsuz bir kayıt olarak işlenir.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işyerinin tehlike sınıfı ve çalışan sayısı dikkate alınarak hesaplanır ve her bir aykırılık için ayrı ayrı değerlendirilir; dolayısıyla birden fazla eksiklik durumunda toplam ceza miktarı ciddi boyutlara ulaşabilir.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bu cezalarla karşılaşmaması için İş Sağlığı ve Güvenliği Kurulları Hakkında Yönetmelik kapsamında kurulan kurulların aktif çalışması ve riskleri önceden tespit ederek proaktif önlemler alması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Kapsamı ve İşyerleri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oluşturma yükümlülüğü kapsamına giren işyerleri; sanayi, ticaret, tarım ve hizmet sektörlerinde, altı aydan fazla süren ve sürekli işlerin yapıldığı, yönetmelikteki çalışan sayısı sınırını aşan tüm işyerleridir.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Kapsam dahilindeki işyerlerinde kurul, işveren veya vekili, İSG uzmanı, işyeri hekimi, çalışan temsilcisi ve diğer görevli personelden oluşur; bu yapı, işin sürekliliği boyunca riskleri izlemekle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 sürekli işlerde kurulun belirli aralıklarla toplanmasını ve tutanak altına alınmasını zorunlu kılar; bu tutanaklar, işyerinin İSG performansının sürekliliğini kanıtlayan yasal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Kapsam dahilinde olan ancak kurul oluşturmayan işyerleri için yasal yaptırımlar uygulanır; bu nedenle altı aydan uzun süren sürekli iş faaliyetlerinde, İSG kurulunun varlığı denetimlerde ilk bakılan unsurlar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Aykırılığın Devamı ve Denetim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kurulların almış olduğu kararların uygulanmaması veya eksik uygulanması durumunda aykırılığın devam ettiği kabul edilerek işverene yönelik yeni yaptırımlar gündeme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görevlileri, işyerinde yaptıkları incelemelerde daha önce bildirilen eksikliklerin giderilmediğini tespit ederse, bu durum aykırılığın devamı olarak nitelendirilir ve derhal gerekli idari işlemler başlatılarak resmi tutanak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içerisinde işverenin savunması alınsa dahi, somut bir iyileştirme yapılmadığı sürece denetim otoriteleri yasal yetkilerini kullanarak cezai süreçleri işletir ve gerekirse işin durdurulması gibi daha ağır yaptırımları devreye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kurulan İSG kurulları, bu tür bir aykırılığın devam etmemesi için periyodik denetimler yapmalı ve alınan kararların takipçisi olarak işvereni yasal yükümlülükleri konusunda sürekli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 Miktarlarında Artış ve Ekonomik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aykırılığın devam etmesi veya tekrarı durumunda belirli katsayılar ile artırılarak uygulanır; bu durum işletmelerin finansal yapısını zorlayabilecek önemli bir risk unsuru haline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ceza ödemekle yükümlülükler ortadan kalkmaz; işverenin yasal mevzuata uyum sağlama zorunluluğu devam eder ve aynı aykırılığın her denetimde tekrarı, ceza miktarının daha yüksek seviyelerden uygulanmasına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Ekonomik kayıpların ötesinde, sürekli ceza alan bir işletme imajı, iş ortakları ve çalışanlar nezdinde güven kaybına neden olurken, aynı zamanda iş kazası riskini de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bu artıştan kaçınmaları için, İSG bütçelerini ceza ödemeye değil, önleyici faaliyetlere ve teknik donanım iyileştirmelerine ayırmaları, uzun vadede en karlı ve güvenli strateji olacaktır.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Süreçlerde Kayıt ve Belgeleme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gerçekleştirilen tüm İSG faaliyetleri, alınan kurul kararları ve yapılan düzeltici işlemler, yasal denetimlerde ispat niteliği taşıdığı için mutlaka yazılı olarak kayıt altına alınmalı ve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anında işverenin mevzuata uyumunu kanıtlayabileceği en önemli araç, bu kayıtlar ve belgelerdir; kayıt dışı bırakılan veya eksik tutulan işlemler, aykırılığın devam ettiği şeklinde yorumlanabilir.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toplantı tutanakları ve alınan kararların işveren tarafından onaylanarak uygulanması, idari süreçlerde işverenin elini güçlendiren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alışkanlığı, olası bir idari para cezası durumunda itiraz süreçlerinde veya iş kazası soruşturmalarında işverenin yasal sorumluluğunu doğru yönetmesine ve haklılığını kanıtlamasına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Takibi ve İzleme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alınan kararların takibi, işyerindeki güvenlik kültürünün sürdürülebilirliği için kritik bir aşamadır ve bu sorumluluk İSG Kurulu üyeleri tarafından aktif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bir önceki toplantıda alınan kararların gerçekleşme durumu, yeni toplantının ilk gündem maddesi olarak detaylıca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 kararların sadece alınmasıyla sınırlı kalmamalı; bu kararların işyeri ortamına etkileri, yasal mevzuata uyumu ve çalışan sağlığı üzerindeki somut sonuçları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takip edilmemesi, işyerinde risklerin devam etmesine ve yasal sorumlulukların yerine getirilmemesine yol açarak, olası iş kazaları ve meslek hastalıkları açısından hukuki risk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Uygulamaya Konulması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İSG kararlarının uygulamaya konulması aşamasında, işveren veya vekili, gerekli kaynakları yani bütçe, personel ve teknik ekipmanı zamanında tahsis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planı hazırlanırken, her kararın sorumlu birimi ve tamamlanması gereken son tarih net bir şekilde belirlenmeli, böylece süreç şeffaf ve denetlenebilir bir yapıya kavuşmalıdır.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önlemlerin uygulanması sırasında, ilgili İSG uzmanı ve işyeri hekimi, çalışmanın mevzuata uygunluğunu yerinde denetleyerek iş birimi yöneticilerine gerekli teknik rehberliği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karşılaşılan beklenmedik engeller veya teknik zorluklar, kurulun bir sonraki toplantısında gündeme getirilmeli ve kararların revize edilmesi gerekiyorsa gerekli güncellemeler zamanında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Durumunun Raporlanması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durumunu raporlarken, tamamlanan, devam eden ve ertelenen işler olarak bir sınıflandırma yapılmalı ve bu sınıflandırma toplantı tutanaklarına açıkça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Tamamlanamayan veya geciken kararlar için gecikme nedenleri ayrıntılı olarak analiz edilmeli ve bu durumun iş güvenliği üzerindeki potansiyel riskleri, risk değerlendirmesi çerçevesinde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Durum raporları, işyerindeki 6331 sayılı İş Sağlığı ve Güvenliği Kanunu kapsamında gerçekleştirilen risk değerlendirmesi sonuçları ile tam uyumlu bir şekilde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raporlanan durumlar hakkında geri bildirimde bulunarak, eksik kalan uygulamaların hızlandırılması veya alternatif çözümler geliştirilmesi konusunda ortak kararlar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Arşivleme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kurulun aldığı kararların ve bu kararların takip süreçlerinin kayıt altına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kararların takip çizelgeleri ve uygulama sonuçları, iş müfettişleri tarafından yapılacak denetimlerde anında sunulmak üzere düzenli bir şekilde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tutulmasında dijital takip sistemleri veya standart matbu formlar kullanılabilir; önemli olan, kararın kim tarafından, ne zaman ve nasıl yerine getirildiğinin doğrulanabilir olmasıdır.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yalnızca yasal bir gereklilik değil, aynı zamanda işyerinin İSG performansını geçmişe dönük analiz etmesini sağlayan kurumsal bir hafıza oluşturma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Dönem İçi İş Kazalarının Kurul Gündemine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dönem içerisinde meydana gelen iş kazalarının detaylı analizi kurul gündeminin öncelikli maddesidir; kazanın oluş şekli ve sonuçları üyelerle şeffaf şekilde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kazaların türlerine göre sınıflandırılması, işletmedeki risk odaklarının belirlenmesini sağlar; bu veriler 6331 sayılı İSG Kanunu kapsamında risk değerlendirmesinin güncellenmesine temel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kazanın gerçekleştiği bölüm, çalışma saati ve kazaya karışan ekipman bilgileri ayrıntılı olarak sunulmalıdır; bu bilgiler kaza analizinin objektif bir şekilde yapılabilmesi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bildirimlerinin yasal süresi içinde SGK'ya yapılıp yapılmadığı kurul tarafından denetlenmelidir; bildirim eksikliği veya hatalı bildirimler işletme için ciddi idari yaptırımlara neden olabilmektedir.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Kazalarında Kök Neden Analizi ve Kurul İncelemesi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gerçekleşen iş kazalarının sadece sonuçlarına değil, kazaya yol açan kök nedenlerine odaklanmalıdır; Neden sorusu, teknik veya idari eksiklikleri ortaya çıkarmak için detaylıca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kazanın meydana geldiği çalışma ortamındaki mühendislik tedbirlerinin yeterliliği kurul üyeleri tarafından yerinde incelenmeli ve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kaza anındaki davranışları ve eğitim düzeyleri, kök neden analizi sırasında tarafsız bir şekilde analiz edilmelidir; insan hatası olarak görülen durumların arkasında genellikle sistemik eksiklikler yatmaktadır.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inceleme sürecinde, ilgili bölümlerin sorumluları ile yapılan görüşmeler, olayın tüm boyutlarıyla anlaşılmasını sağlar; bu görüşmelerin tutanak altına alınması ve kurul dosyasına eklenmesi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Kazaları Önlemek İçin Kontrol Tedbirleri ve Aksiyonlar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incelenen kazaların tekrarlanmaması için kontrol hiyerarşisine uygun tedbirler belirlemelidir; eliminasyon, ikame, mühendislik önlemleri, idari önlemler ve kişisel koruyucu donanım kullanımı sırasıyla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önleyici faaliyetlerin sorumluları ve tamamlanma tarihleri net bir şekilde kurul kararı olarak kayıt altına alınmalıdır; bu aksiyonların takibi, bir sonraki kurul toplantısının gündeminde ilk sırada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alınan tedbirlerin etkinliği periyodik olarak doğrulanmalıdır; eğer alınan önlemler kazayı önlemede yetersiz kalıyorsa, risk değerlendirmesi yeniden gözden geçirilerek daha etkili çözümler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kaza sonrası güncellenen güvenlik prosedürleri hakkında bilgilendirilmesi ve gerekli uygulamalı eğitimlerin verilmesi, kurulun idari önlemler kapsamındaki en kritik sorumluluklarından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Kurul Sürecindeki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Sağlığı ve Güvenliği Kurulları Hakkında Yönetmelik gereği kurulun oluşturulmasından ve işleyişinden birinci derecede sorumludur; güvenli çalışma ortamının sağlanması için gerekli kaynakları ayırmak ve kurul kararlarını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toplantılarını periyodik olarak yapmasını sağlamalı ve kurul tarafından alınan kararların işyerinde etkin bir şekilde hayata geçirilmesi için gerekli koordinasyonu yürütmelidir.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toplandığı sırada işverenin bizzat katılımı esastır; ancak işveren, işyerindeki operasyonel süreçlerin yönetimi için kendi adına karar verme yetkisine sahip bir vekil görevlendirebilir.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kurulun önerilerini değerlendirerek işyerindeki risklerin azaltılması ve kaza önleme faaliyetlerinin sürdürülebilirliği için gerekli idari ve teknik adımları 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Tutanakları ve İSG Kayıt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Dönem içi iş kazası değerlendirmelerinin görüşüldüğü kurul toplantı tutanakları, İş Sağlığı ve Güvenliği Kurulları Hakkında Yönetmelik gereği düzenli olarak tutulmalı ve imzalanmalıdır; bu belgeler denetimlerde ibraz edilmesi gereken yasal evraklardır.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Tutanaklarda alınan kararların gerekçeleri, oy birliği veya oy çokluğu ile alınan kararlar ve karşı görüşler açıkça belirtilmelidir; bu durum kurulun aldığı kararların hukuki geçerliliğini ve izlenebilirliğini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 meydana gelen kazaların, ramak kala olayların ve alınan önlemlerin istatistiksel kayıtları, kurulun yıllık faaliyet raporunda birleştirilmelidir; bu veriler, işletmenin güvenlik kültürünün gelişimini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tarafından alınan kararların işveren veya işveren vekili tarafından onaylanması ve çalışanlara duyurulması zorunludur; duyuru yapılmayan kararların çalışanlar üzerinde bir bağlayıcılığı ve caydırıcılığı olamaz.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Güncelleme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 İş Sağlığı ve Güvenliği Risk Değerlendirmesi Yönetmeliği uyarınca belirli periyotlarla veya işyerinde gerçekleşen önemli değişimler sonrasında güncellenmelidir; bu süreç, mevcut risklerin etkinliğini denetlemek adına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güncelleme süreleri, işyerinin bulunduğu tehlike sınıfına göre kanuni olarak belirlenmiştir; az tehlikeli sınıfta altı yılda bir, tehlikeli sınıfta dört yılda bir, çok tehlikeli sınıfta ise iki yılda bir güncellenmesi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sadece yasal zorunluluk değil, aynı zamanda işyerindeki güvenlik kültürünü geliştirmek ve olası iş kazalarını proaktif bir şekilde önlemek amacıyla yürütülen sistematik bir denetim ve iyileştirme mekanizması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çalışmaları sırasında daha önce tespit edilen tehlikelerin güncel durumu kontrol edilmeli ve yeni ortaya çıkabilecek risk faktörleri, işyeri ortamındaki değişimler göz önünde bulundurularak kapsamlı bir şekilde yeniden değerlendirme sürecine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Değişiklik Yönetimi ve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gerçekleştirilen makine veya ekipman değişiklikleri, yeni kimyasal maddelerin kullanımı veya üretim süreçlerindeki köklü değişimler, risk değerlendirmesinin vakit kaybetmeden güncellenmesini gerektiren kritik tetikleyici faktörler arasında yer almaktadır; bu durum yönetmelikçe zorunlu tutulmuştur.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değişikliklerin işyeri güvenliği üzerindeki etkisi, işveren tarafından görevlendirilen risk değerlendirme ekibi tarafından analiz edilmeli; değişikliğin getirdiği yeni tehlikeler, çalışanların sağlığını doğrudan etkileyebileceği için öncelikli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değişiklikleri sırasında, çalışanların iş yapış şekillerindeki değişimler ve bu değişimlerin neden olduğu yeni davranışsal riskler, risk analizi matrisine entegre edilerek kontrol tedbirlerinin yeterliliği yeniden gözden geçirilmelidir; bu yaklaşım kazaları önlemede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yönetimi kapsamında, yapılan her türlü güncelleme çalışması, işyerindeki tüm bölümleri ve tüm çalışanları kapsayacak şekilde genişletilmeli; sadece değişimin yapıldığı alan değil, etkileşim içindeki diğer birimler de risk analizi sürecine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Önceliklendirme ve Kontrol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güncellenirken, tespit edilen risklerin önceliklendirilmesi aşamasında, 6331 sayılı İş Sağlığı ve Güvenliği Kanunu'nun öngördüğü kontrol hiyerarşisi ilkelerine uyulması, en yüksek riskli alanların ilk sırada ele alınmasını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matrisleri kullanılırken, olayın gerçekleşme olasılığı ve şiddeti dikkate alınarak yüksek puanlı riskler için acil eylem planları oluşturulmalı; bu riskler için geçici veya kalıcı kontrol önlemleri hızla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kurulunun önerileri ve çalışanların geri bildirimleri, önceliklerin belirlenmesinde kritik bir rol oynamaktadır; sahada çalışanların deneyimleri, gözden kaçan küçük risklerin dahi tespit edilerek öncelik listesine alınmasına olanak tanımaktadır.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Kaynakların verimli kullanımı adına, öncelikli riskler için ayrılan bütçe ve zaman planlaması, riskin büyüklüğü ile orantılı olmalı; riskin azaltılması veya tamamen ortadan kaldırılması için belirlenen hedefler, belirli bir takvime bağlanarak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Kayıt Tutma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risk değerlendirmesi güncellemeleri, yasal mevzuata uygun şekilde yazılı olarak kayıt altına alınmalı ve bu kayıtlar, denetimlerde sunulmak üzere ilgili birimlerde düzenli bir arşivleme sistemiyle saklanmalıdır; belgelendirme, ispat yükümlülüğü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raporlarında, riskin hangi tarihte, hangi ekip tarafından ve hangi yöntemle analiz edildiği açıkça belirtilmeli; alınan önlemlerin kim tarafından uygulanacağı ve hangi süre zarfında tamamlanacağı detaylandırılmalıdır; bu kayıtlar izlenebilirlik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elektronik ortamda tutulması, verilerin karşılaştırılabilirliğini artırırken, geçmiş analizlerle güncel durum arasındaki farkların net bir şekilde görülebilmesine yardımcı olmaktadır; bu da sürekli iyileştirme sürecine ivme kazandıran önemli bir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kayıtları, iş kazası veya meslek hastalığı gibi istenmeyen durumlarda, işverenin sorumluluğunu ispat etmesi açısından hayati öneme sahiptir; eksik veya hatalı tutulan kayıtlar, hukuki süreçlerde işveren aleyhine ciddi sonuçlar doğurabilmektedir.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Eğitim Planlaması ve Kurul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işyerinde yapılması planlanan İSG eğitimlerinin yıllık planını inceleyerek, eğitimlerin güncel risk analizi sonuçlarına uygunluğunu denetler. Kurul üyeleri, eğitim programının işyerindeki tehlike sınıfına ve çalışanların maruz kaldığı spesifik risk etmenlerine göre belirlenmesini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eğitimlerin periyodik olarak tekrarlanması ve içeriklerin işyerindeki değişikliklere göre revize edilmesi kurulun gündem maddelerinden biridir. Kurul, ihtiyaç duyulan ek eğitimlerin belirlenmesinde aktif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planı hazırlanırken, işyerinde meydana gelen ramak kala olaylar ve iş kazası verileri temel alınarak, özellikle kaza riskinin yüksek olduğu birimler için önceliklendirme yapılır. Bu yaklaşım, eğitimin teorik bilgiden ziyade pratik ve işe özgü bir nitelik kazanmasını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eğitimlerin sadece yasal bir zorunluluk olarak değil, bir güvenlik kültürü oluşturma aracı olarak ele alınmasını teşvik eder. Eğitimlerin içeriği kadar, hangi yöntemlerle verileceği ve çalışanların katılımının nasıl artırılacağı da kurulun değerlendirme alanına girer.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Eğitimlere Katılım ve Devamlılık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faaliyetlerinin başarısı, çalışanların katılım oranına doğrudan bağlıdır ve kurul, devamsızlık gösteren çalışanların tespit edilerek eğitimlerin tamamlanmasını koordine etmelidir. Çalışanların İş Sağlığı ve Güvenliği Eğitimlerinin Usul ve Esasları Hakkında Yönetmelik ve 6331 sayılı Kanun çerçevesinde, eğitimlere katılımın sağlanması işverenin sorumluluğunda olsa da, kurul bu sürecin takibini yaparak raporlar.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oranlarının düşüklüğü, işyeri güvenliği açısından ciddi bir zafiyet işareti olarak kabul edilmelidir. Kurul, eğitim saatlerinin çalışma programı ile çakışmaması ve çalışanların eğitimlere odaklanabileceği uygun zaman dilimlerinin belirlenmesi konusunda önerilerde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Eğitimlere katılımın zorunlu olduğu ve mazeretsiz devamsızlığın işyeri disiplin kuralları çerçevesinde değerlendirileceği çalışanlara açıkça bildirilmelidir. Kurul, devamsızlık nedenlerini analiz ederek, operasyonel iş yükü gibi engelleri ortadan kaldırmak için işverenle iş birliği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eğitim veya hibrit modellerde çalışanların sisteme giriş süreleri ve etkileşimleri, katılımın gerçekçi bir göstergesi olarak kurul tarafından periyodik olarak incelenmelidir. Kurul, katılım verilerini bir performans göstergesi olarak takip ederek, düşük katılımlı birimler için iyileştirme planları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Eğitimlerin İşyeri Güvenliğine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eğitimlerin sadece bir sertifika süreci olmadığını, işyerindeki kaza ve ramak kala olaylarının azalmasına doğrudan katkı sağladığını doğrulamakla görevlidir. Eğitimlerin etkinliği, eğitim sonrası yapılan sınavlar veya uygulamalı değerlendirmeler ile ölçülmeli ve elde edilen sonuçlar kurul toplantılarında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alan çalışanların davranışlarında gözlemlenen olumlu değişimler ve KKD kullanım oranlarındaki artış, eğitim faaliyetlerinin başarısının en somut göstergeleridir. Kurul, saha gözlemleri ve çalışan geri bildirimleri ile eğitimin sahaya yansımasını denetler.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etkinliğini artırmak amacıyla, kurul üyeleri eğitimlere bizzat katılarak veya eğitmenlerden geri bildirim alarak içeriklerin anlaşılırlığını sorgulamalıdır. Eğer eğitimler beklenen sonucu vermiyorsa, kullanılan öğretim tekniklerinin veya eğitmen profilinin değiştirilmesi kurul tarafından talep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hastalığı istatistikleri ile eğitim faaliyetleri arasında korelasyon kurularak, eğitimlerin kaza önlemedeki etkisi analiz edilmelidir. Kurul, eğitimlerin işyerindeki güvenlik kültürünü ne düzeyde geliştirdiğini yıllık faaliyet raporlarında detaylandırmalıdır.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Kayıtları ve Yasal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eğitimlerinin yasal geçerliliği, bu eğitimlerin kayıt altına alınması ve belgelendirilmesi ile doğrudan ilişkilidir; kurul, tüm kayıtların düzenli tutulduğunu denetler. Çalışanların İş Sağlığı ve Güvenliği Eğitimlerinin Usul ve Esasları Hakkında Yönetmelik gereği, eğitim belgeleri çalışanların özlük dosyalarında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eğitimin konusunu, süresini, eğitmenin adını ve unvanını, katılımcıların imzasını ve eğitim tarihini içermelidir. Kurul, eksik veya imzasız eğitim belgelerinin yasal denetimlerde geçersiz sayılacağını bilerek, dijital veya fiziksel arşivin güncelliğini kontrol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kayıt sistemlerinin kullanımı yaygınlaşmakla birlikte, bu kayıtların yedeklenmesi ve yetkisiz erişimden korunması kurulun dikkat etmesi gereken bir diğer konudur. Kurul, denetimler sırasında hızlı erişim sağlanabilmesi için kayıtların düzenli bir tasnif sistemine sahip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belgelendirilmesi, işverenin yasal yükümlülüklerini yerine getirdiğini ispat eden en önemli kanıttır. Kurul, herhangi bir iş kazası veya denetim durumunda, eğitim kayıtlarının eksiksiz olduğunu teyit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Gözetimi ve Tıbbi Muayene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ve periyodik muayeneler, Çalışanların Sağlık Gözetimine Yönelik Tıbbi Tetkiklerin Usul ve Esasları Hakkında Yönetmelik kapsamında zorunlu tutulmuştur; bu muayeneler çalışanın işe uygunluğunu belirlemek amacıyla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Muayeneler, işyeri hekimi tarafından gerçekleştirilmeli ve çalışanın maruz kaldığı risk faktörleri göz önünde bulundurularak spesifik tetkikler (işitme testi, solunum fonksiyon testi, kan analizleri)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muayenelerin yapılması için gerekli olan tüm imkanları sağlamakla yükümlüdür; muayene süreçleri gizlilik prensibine uygun olarak yürütülmeli ve kişisel sağlık verileri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sonuçları, çalışanın işe devamlılığı ve güvenli çalışma ortamının sürdürülebilirliği açısından temel bir veridir; bu süreçlerin eksiksiz yürütülmesi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Tanımlar ve Amaç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Oluşumu ve Üyeleri (8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Görevleri (10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Usul ve Esasları (7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Yükümlülükleri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Yükümlülükleri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Kurul ve Koordinasyon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 Gündemi Örnekleri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Vekilinin Kurul Üyeliği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 işverenin işyerindeki tüm yetkilerini temsil eden kişi olarak kurulda yer alır; bu sıfatla kurulun başkanı olarak görev yapma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vekilinin kurulda bulunması, işyerindeki iş sağlığı ve güvenliği uygulamalarının yönetim tarafından sahiplenildiğini gösterir ve kurul kararlarının hızlı bir şekilde onaylanarak uygulamaya konulmasını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 kurulun gündemini belirlemede, toplantıları yönetmede ve alınan kararların işyeri disiplini ile uyumlu olmasını gözetmede kilit bir role sahiptir; yetki kullanımı konusunda titiz davranmalıdır.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mevzuat çerçevesinde işveren vekili, kurul üyeleri arasındaki iş birliğini artırmalı ve işyerindeki tehlikelerin kaynağında yok edilmesi için gerekli olan idari süreçleri hızlandırmalıdır.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Sonuçlarının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işyeri hekimi tarafından değerlendirilerek çalışanın işe uygunluğu hakkında işe uygun veya uygun değil şeklinde kanaat oluşturulur; bu değerlendirme objektif verilere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toplantılarında sağlık gözetimi sonuçları genel hatlarıyla ele alınarak işyerindeki risk yönetimi stratejileri gözden geçirilir.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Sonuçların değerlendirilmesinde, meslek hastalığı riski taşıyan durumlar erkenden tespit edilerek gerekli koruyucu önlemlerin alınması sağlanır; böylece kalıcı sağlık sorunlarının önüne geçilmesi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çalışanın sağlığını koruma odaklı olmalı ve işyerindeki genel sağlık seviyesinin iyileştirilmesine yönelik somut veriler sunmalıdır; bu veriler anonimleştirilerek kurula sunulur.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Sonrası İyileştirme Önerileri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sonuçları neticesinde işyeri hekimi tarafından hazırlanan öneriler, işyerindeki çalışma koşullarının iyileştirilmesi veya çalışanların görev değişiklikleri için temel teşkil eder; öneriler kurul gündemine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hekimin önerilerini dikkate alarak işyeri ortamında mühendislik önlemleri veya idari düzenlemeler planlamalıdır; bu süreç risklerin kaynağında yok edilmesi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Öneriler, çalışanların maruziyet sürelerinin sınırlandırılması, kişisel koruyucu donanım kullanımının artırılması veya çalışma pozisyonlarının ergonomik olarak düzenlenmesi gibi somut aksiyonları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kurula iletilen sağlık odaklı iyileştirme önerilerini değerlendirerek uygulamaya koymakla sorumludur; bu durum işyerindeki güvenlik kültürünün güçlenmesine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Süreçlerinin Takibi ve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sürecinin etkinliği, uygulanan önerilerin ve yapılan iyileştirmelerin düzenli olarak izlenmesiyle ölçülür; takip süreçleri İSG Kurulları tarafından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durumlarında meydana gelen değişimlerin takibi, meslek hastalıklarını önlemede en etkili yöntemdir; periyodik muayene takvimine uyulması, yasal bir yükümlülüktür.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süreçleri, işyerindeki tüm departmanları kapsamalı ve özellikle yüksek riskli birimlerdeki çalışanların sağlık verileri daha sık aralıklarla incelenmelidir; bu izleme süreci sürekli iyileştirme döngüsüne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alınan önlemlerin sonuçları bir sonraki kurul toplantısında tekrar görüşülerek sürecin verimliliği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Tatbikatlarının Planlanması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tatbikatları yılda en az bir kez planlanmalı ve gerçekleştirilmelidir. Tatbikat öncesinde tüm çalışanlara bilgilendirme yapılarak katılımın en üst düzeyde olması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senaryosu, işyerinin tehlike sınıfına ve mevcut risk değerlendirme sonuçlarına göre hazırlanmalıdır. Senaryo gerçekçi olmalı, yangın, tahliye ve ilk yardım gibi temel acil durumları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gözlemciler görevlendirilerek, acil durum ekiplerinin performansı ve çalışanların tahliye süreleri kayıt altına alınmalıdır. Gözlemciler, planlanan prosedürlerin sahada nasıl uygulandığını objektif bir şekilde not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başarılı olması için işyerindeki tüm acil çıkış yollarının, toplanma alanlarının ve ekipmanların önceden kontrol edilmesi zorunludur. Engellerin kaldırılması ve işaretlemelerin net olması, tahliye hızını doğrudan etkilemektedir.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Sonrası Değerlendirme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hemen ardından düzenlenen değerlendirme toplantısında, gözlemci raporları ve çalışan geri bildirimleri detaylı bir şekilde analiz edilmelidir. Eksikliklerin belirlenmesi, acil durum planının güncellenmesi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üyeleri tatbikat sonuçlarını görüşerek iyileştirme önerilerini tartışmalıdır. Bu değerlendirme süreci, olası bir gerçek acil durumda yaşanabilecek aksaklıkları önceden tespit 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süresi, ekip üyelerinin sorumluluklarını yerine getirme hızı ve iletişim kopuklukları değerlendirme toplantısının temel gündem maddeleri olmalıdır. Teknik ekipmanların çalışabilirliği ve acil durum uyarı sistemlerinin etkinliği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sadece hatalara odaklanmamalı, aynı zamanda doğru yapılan uygulamaların da tespiti ile güvenlik kültürünün geliştirilmesi hedeflenmelidir. Çalışanların acil durum bilincinin ölçülmesi, eğitimlerin verimliliğini ortaya koyacaktır.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İyileştirme Faaliyetleri ve Aksiyon Planları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tespit edilen aksaklıklar için bir düzeltici ve önleyici faaliyet planı oluşturulmalı ve sorumlular atanmalıdır. Bu faaliyetlerin tamamlanma süreleri, riskin büyüklüğüne göre belirlenerek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çalışmaları kapsamında, eksik olan acil durum ekipmanlarının temini veya mevcutların bakımı derhal gerçekleştirilmelidir. İşyerlerinde Acil Durumlar Hakkında Yönetmelik gereği, ekipmanların her an kullanıma hazır olması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Gerekli durumlarda çalışanlara yönelik ilave teorik veya pratik eğitimler düzenlenerek, tatbikatta zayıf kalan noktalar güçlendirilmelidir. Eğitim içerikleri, tatbikat bulgularına göre revize edilerek daha spesifik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sürecinin başarısı, planlanan aksiyonların hayata geçirilmesi ve bir sonraki tatbikatta aynı hataların tekrarlanmaması ile ölçülür. Kurul, bu sürecin takibini düzenli olarak gündemine alarak kontrol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Raporlama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her acil durum tatbikatı, tarih, katılan sayısı, tatbikat türü ve gözlem sonuçlarını içeren bir raporla belgelenmelidir. Bu raporlar, iş güvenliği dosyalarında yasal denetimler için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tatbikat raporları kurul toplantı tutanaklarına eklenmeli ve karara bağlanmalıdır. Kayıtlar, işverenin acil durum hazırlıklarını ispatlayan en önemli resmi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çekilen fotoğraflar veya video kayıtları, değerlendirme raporunu destekleyici kanıt olarak dosyaya eklenmelidir. Bu görsel kayıtlar, iyileştirme faaliyetlerinin gerekliliğini kanıtlamak için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yasal mevzuata uyumu sağlamanın yanı sıra işyerinin güvenlik geçmişini oluşturur. Düzenli tutulan kayıtlar, İSG kültürünün kurumsallaşmasına ve sürekli gelişime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İş Sağlığı ve Güvenliği Kurulları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Başkanının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başkanı, kurulun verimli çalışmasından sorumlu olan kişidir; toplantı gündemini oluşturarak üyelerin katılımını sağlamalı ve tartışmaların İSG odaklı ilerlemesini gözetmelidir.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Başkan, kurul üyeleri arasında sağlıklı bir iletişimin kurulmasını sağlar; özellikle çalışan temsilcileri ile işveren tarafı arasındaki görüş ayrılıklarını uzlaşı yoluyla çözmeye çalışır.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hükümlerine göre başkan, kurul kararlarının tutanak altına alınmasını, imzalanmasını ve işyerinde duyurulmasını koordine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başkanı, işyerinde meydana gelen iş kazaları veya ramak kala olayların kök nedenlerinin analiz edilmesi için kurulun düzenli toplanmasını sağlar ve süreçleri denetler.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Kurulda Karar Alma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kararlar, toplantıya katılan üyelerin oy çokluğu ile alınır; oyların eşitliği durumunda başkanın oyu, kararın yönünü belirleyen belirleyici oy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kararlar, 6331 sayılı İş Sağlığı ve Güvenliği Kanunu'nun gerektirdiği şekilde işyeri kayıtlarına işlenmeli ve gerekli görülen durumlarda çalışanlara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alma sürecinde, iş güvenliği uzmanı ve işyeri hekiminin teknik görüşleri esas alınmalı; risk değerlendirmesi sonuçları ile uyumlu kararlar üretilmesine azami özen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vekili, kurul tarafından alınan kararların uygulanması için gerekli olan bütçe, ekipman ve insan kaynağını sağlamalı ve sürecin takibini yaparak kurulun denetim fonksiyonunu desteklemelidir.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Kurulunda Uzman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iş güvenliği uzmanı kurulun doğal ve zorunlu bir üyesidir; kurul toplantılarına katılarak teknik rehberlik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işyerindeki riskleri ve alınması gereken önlemleri kurula raporlayarak, kurulun karar alma sürecine teknik verilerle destek sağlar; bu katılım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uzman bulunmaması, kurulun teşekkül etmediği ve alınan kararların hukuki geçerliliğinin tartışmalı olacağı anlamına gelir; bu durum işveren için denetimlerde ciddi bir eksiklik olarak kaydedilir.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kurulun toplantı gündemini ve alınan kararların uygulanma takibini yaparak, işverene karşı olan görevlerini kurul ortamında da sürdürür; bu süreçte tarafsız ve profesyonel bir tutum sergilemelidir.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Uzmanın Kuruldaki Teknik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Uzmanlarının Görev, Yetki, Sorumluluk ve Eğitimleri Hakkında Yönetmelik kapsamında uzman, kurulda işyerinin teknik güvenliğine dair analizlerini sunar; makine, ekipman ve proses güvenliği konularında uzman görüşü bildirir.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kurulda görüşülen konuların 6331 sayılı İş Sağlığı ve Güvenliği Kanunu'na uygunluğunu denetler; yasal sınırların dışına çıkan uygulamalara karşı teknik uyarılarını tutanaklara geçirmekle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risklerin önlenmesi amacıyla uzman, kurulda alternatif çözüm önerileri geliştirir; mühendislik tedbirlerinin maliyet-etkinlik analizini yaparak işverenin doğru yatırım yapmasına rehberlik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işyerindeki ramak kala olayların veya iş kazalarının kök neden analizini teknik bir dille kurula aktarır; tekrarlanmaması için alınacak teknik önlemleri kurulun onayına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Çalışmalarında Risk Değerlendirme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risk değerlendirme sonuçlarını görüşür; iş güvenliği uzmanı bu süreçte risklerin önceliklendirilmesinde teknik rehberlik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kurulda değerlendirilen risklerin kontrol hiyerarşisine (eliminasyon, ikame, mühendislik önlemleri) uygunluğunu sorgular; işverenin idari tedbirlerle yetinmemesi gerektiğini savunur.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risk değerlendirmesinin güncellenme periyotlarını uzman ile birlikte belirler; işyerinde meydana gelen değişikliklerin (yeni makine, yeni personel, proses değişikliği) riske etkisini kurula raporlar.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raporlarının kurulda onaylanması, uzman tarafından sağlanan teknik bilgilerin doğruluğuna dayanır; bu süreç işverenin sorumluluğunu paylaşan bir mekanizma değil, teknik bir doğrulama sürecidir.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Uzmanın Kurulda Öneri ve Karar Yetkisi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kurulda işverene veya işveren vekiline, iş sağlığı ve güvenliğini artıracak her türlü önlem için yazılı veya sözlü öneride bulunma yetkisine sahiptir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önerilerin işveren tarafından reddedilmesi durumunda, uzman bu durumu kayıt altına alarak yasal sorumluluktan kaçınmak için gerekli bildirimleri yapmalıdır; bu, uzmanlık mesleğinin en kritik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alınan kararların uygulanmasını takip etmek uzmanın görevidir; uygulamadaki aksaklıkları tekrar kurula taşıyarak çözüm üretilmesini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kurulda iş sağlığı ve güvenliği kültürünün geliştirilmesi için eğitim ve farkındalık önerilerinde bulunur; bu önerilerin kurumsal bir politika haline gelmesi için aktif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Kurulunda İşyeri Hekiminin Zorunlu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elli ve daha fazla çalışanı olan ve altı aydan fazla süren işlerde kurulan İSG kurullarında işyeri hekimi doğal ve zorunlu bir üyedir.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kurul toplantılarında sağlıkla ilgili teknik görüşlerini sunarak kararların tıbbi gerekliliklere uygun alınmasını sağlar; özellikle meslek hastalıkları ve iş kazalarının önlenmesi konusunda kurula profesyonel tıbbi danışmanlık hizmeti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toplantılarına katılım, hekimin işyerindeki genel sağlık profilini takip etmesi ve sağlık risklerini kurul gündemine taşıması açısından kritik bir öneme sahiptir; hekimin bulunmadığı durumlarda alınan kararların sağlık yönünden eksik kalması muhtemeldir.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 hekiminin kurul çalışmalarına tam katılımını sağlamakla yükümlüdür; hekimin kurul içindeki önerileri, işverenin iş sağlığı stratejilerini belirlemesinde yol gösterici birer tavsiye niteliği taşır ve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Hekiminin Sağlık Gözetimi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işyeri hekimi çalışanların işe giriş ve periyodik sağlık muayenelerini gerçekleştirmekle görevlidir; bu süreç, işin çalışana uygunluğunu belirlemek için temel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sadece fiziksel muayeneyi değil, işe bağlı maruziyetlerin çalışan üzerindeki uzun vadeli etkilerinin takibini ve gerekli tıbbi testlerin düzenli olarak yapılmasını içeren kapsamlı bir süreçtir; bu süreç işçinin sağlığını korumayı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meslek hastalığı şüphesi taşıyan durumları tespit ettiğinde, gerekli tıbbi incelemeleri başlatmalı ve işvereni çalışma ortamındaki risklerin azaltılması konusunda acilen bilgilendirmelidir; bu, yasal bir yükümlülük olan erken teşhisin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kayıtları, mevzuata uygun şekilde saklanmalı ve gizlilik prensiplerine tam uyum sağlanmalıdır; hekim bu verileri kullanarak işyerinin genel sağlık risk haritasını oluşturur ve koruyucu sağlık hizmetlerini bu verilere göre planlar.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Gözetimi ve Çalışma Ortamı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Diğer Sağlık Personelinin Görev, Yetki, Sorumluluk ve Eğitimleri Hakkında Yönetmelik kapsamında, hekimin temel görevlerinden biri çalışma ortamını düzenli aralıklarla gözetim altında tutarak sağlık risklerini yerinde incelemektir.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gözetimi sırasında hekim, ortamdaki fiziksel (gürültü, titreşim, aydınlatma), kimyasal ve biyolojik risk faktörlerini değerlendirir; bu faktörlerin çalışan sağlığına etkisini ölçmek için gerekli ölçüm ve analizleri talep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çalışma ortamındaki risklerin kaynağında yok edilmesi veya kontrol altına alınması için işverene somut öneriler sunar; bu öneriler, ergonomik iyileştirmelerden havalandırma sistemlerinin düzenlenmesine kadar geniş bir yelpazeyi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yapılan işyeri gözetimleri, olası meslek hastalıklarının önceden kestirilmesini sağlar; hekim bu süreçte çalışanların çalışma pratiklerini gözlemleyerek güvensiz davranışları tespit eder ve işverenle işbirliği içinde düzeltici faaliyetler başlatır.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Kurma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elli ve daha fazla çalışanın bulunduğu ve altı aydan fazla süren sürekli işlerin yapıldığı işyerlerinde işveren, İSG kurulu kurmakla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temel amacı, işyerinde sağlıklı ve güvenli bir çalışma ortamı oluşturmak için gerekli önlemleri planlamak, uygulamak ve denetlemektir.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faaliyetlerini yürütmesi için gerekli olan her türlü desteği, ekipmanı ve zamanı çalışanlara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tehlikeleri belirlemek ve bunları minimize etmek adına periyodik olarak toplanarak kararlar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Hekiminin Rehberlik ve Öneri Faaliyetleri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 hekimi, işverene sağlık ve güvenlik konularında rehberlik eden bağımsız bir danışman rolü üstlenir; bu rol, yasal uyumun ötesinde sağlıklı bir güvenlik kültürü oluşturmayı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Hekim, iş sağlığı ile ilgili eğitim programlarının hazırlanması ve çalışanların bilgilendirilmesi süreçlerinde aktif rol alarak, çalışanların kendi sağlıklarını koruma konusunda bilinçlenmelerini sağlar; eğitim materyallerinin doğruluğunu onaylar.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İşverene sunduğu önerilerde, risk değerlendirmesi sonuçlarını ve çalışma ortamı gözetim bulgularını temel alır; bu önerilerin uygulanması, iş kazası ve meslek hastalığı oranlarının düşürülmesinde doğrudan etkili olan stratejik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acil durum planlarının sağlık yönünden değerlendirilmesinde ve işyerindeki ilkyardım organizasyonlarının kurulmasında işverene teknik destek verir; bu destek, olası bir kaza anında müdahale kapasitesini artıran en önemli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Kurulu Üyeleri ve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işveren veya vekili, iş güvenliği uzmanı, işyeri hekimi, insan kaynakları sorumlusu ve çalışan temsilcisinden oluşan çok disiplinli bir yapıdır.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sağlık ve güvenlik risklerini belirlemek, önleyici tedbirleri planlamak ve bu tedbirlerin uygulanmasını sağlamakla görevlidir; her üyenin kendi uzmanlık alanına göre görüş bildirmesi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vekili, kurulun başkanı olarak görev yapar ve alınan kararların uygulanması için gerekli kaynakların ayrılmasından, yasal mevzuat gereği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kurulda işçilerin yaşadığı sorunları ve tehlike kaynaklarını dile getirerek, alınan kararların sahadaki uygulanabilirliğini denetleyen kritik bir role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İnsan Kaynakları Biriminin Kuruldaki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sekreteri iş güvenliği uzmanıdır; iş güvenliği uzmanının tam zamanlı çalışma zorunluluğu bulunmayan işyerlerinde ise sekreterya işlerini İnsan Kaynakları sorumlusu yürütür ve bu kapsamda toplantı gündemini hazırlar, toplantı tarihlerini belirler ve alınan kararların tutanak altına alınmasını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planlarının oluşturulması ve çalışanların İSG eğitimlerine katılımının takibi, İK'nın kurul içerisinde üstlendiği en önemli idari sorumluluklardan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duyurulması ve çalışanlara tebliğ edilmesi süreçlerinde İK, işveren ile çalışanlar arasında bir köprü vazifesi görerek iletişim akışını yönetir.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hastalığı sonrası yasal bildirimlerin zamanında yapılması ve personel özlük dosyalarının İSG kayıtlarıyla uyumlu tutulması, İK'nın kurul faaliyetlerine katkısıdır.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Faaliyetlerinin Koordinasyonu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etkin çalışması için toplantıların düzenli periyotlarla yapılması ve her toplantıda işyerindeki risklerin kapsamlı bir şekilde gözden geçirilmesi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Toplantılarda alınan kararların takip edilebilir olması için bir eylem planı oluşturulmalı, her kararın sorumlusu ve tamamlanma süresi net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aşamasında, kurul kararlarının işverene sunulması ve onaylanan projelerin bütçelenmesi süreçleri, yönetimsel hiyerarşi içerisinde şeffaf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ramak kala olayların veya kazaların kök neden analizi, kurulun koordinasyonunda uzmanlar ve saha sorumluları tarafından ortaklaşa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Katılımı ve Temsilcilerin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kurulda işçilerin sesini temsil ederek, güvenli çalışma koşulları konusundaki taleplerini ve endişelerini doğrudan yönetime iletme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çalışan temsilcisinin kurul toplantılarına aktif katılımı, kararların meşruiyeti ve kabul edilebilirliği açısından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kurul kararları hakkında bilgilendirilmesi ve güvenli çalışma yöntemlerinin benimsenmesi için temsilciler, saha çalışanları ile kurul arasında sürekli bir bilgilendirme kanalıdır.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oylama yapılması gerektiğinde, çalışan temsilcilerinin bağımsız görüşleri ve oyları, işyerindeki güvenlik kültürünün demokratik bir şekilde gelişmesine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Kurulunun Oluşumu ve Üye Yapısı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elli ve daha fazla çalışanın bulunduğu ve altı aydan fazla süren işlerde kurul oluşturulması yasal bir zorunluluktur. Kurul başkanı işveren veya işveren vekili olup, kurul üyeleri arasında iş güvenliği uzmanı, işyeri hekimi, insan kaynakları veya idari işler sorumlusu ile işçi temsilcileri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belirlenmesi sürecinde, iş yerinin tehlike sınıfı ve çalışan sayısı dikkate alınarak dengeli bir temsil yapısı oluşturulmalıdır. İşveren, kurulun etkin çalışabilmesi için gerekli olan tüm kaynakları, zamanı ve yetkiyi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en az ayda bir kez toplanarak iş yerindeki riskleri değerlendirmeli ve alınan kararların uygulanma durumunu takip etmelidir. Toplantı tutanakları düzenli olarak tutulmalı ve gerektiğinde denetimlerde sunulmak üzere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temsilcilerinin kurulda yer alması, çalışanların doğrudan sürece dahil olmasını sağlar ve güvenlik kültürünün tabana yayılmasına katkıda bulunur. Temsilcilerin görüşleri, iş yerindeki tehlikelerin daha hızlı fark edilmesinde kritik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Kurulun Acil Durum Planlamasındaki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İSG kurulu acil durum planlarının hazırlanması ve güncellenmesinde stratejik bir danışma organı olarak görev yapmaktadır. Kurul, olası acil durum senaryolarını (yangın, deprem, kimyasal sızıntı) analiz ederek, alınması gereken önlemleri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ekiplerinin (söndürme, kurtarma, koruma, ilk yardım) oluşturulması sırasında, iş yerindeki görev dağılımı ve yetkinlikler kurul tarafından gözden geçirilerek onaylanmalıdır. Ekiplerin eğitimi ve ihtiyaç duydukları donanımların temini, kurulun denetim alanına giren önemli bir konudur.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acil durum planının uygulanabilirliğini periyodik olarak sorgulamalı ve planın iş yerindeki tüm çalışanlara duyurulmasını sağlamalıdır. Özellikle vardiyalı çalışılan yerlerde, her vardiyada yeterli sayıda ekip elemanı bulunduğundan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yollarının durumu, toplanma alanlarının güvenliği ve uyarı sistemlerinin çalışırlığı gibi hususlar, kurul toplantılarında düzenli olarak gündeme getirilerek eksiklikler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Süreçlerinde Kurul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yılda en az bir kez yapılması zorunlu olan acil durum tatbikatlarının planlanması, icrası ve değerlendirilmesi süreçlerinde aktif bir denetleyici rol üstlenir. Tatbikat öncesinde senaryonun iş yerindeki risklerle uyumlu olup olmadığı kurul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kurul üyeleri, gözlemci olarak süreci takip etmeli ve tahliye süreleri, ekip koordinasyonu ve çalışanların tepkilerini kayıt altına almalıdır. Tatbikat sonrasında yapılan toplantıda, aksaklıklar ve iyileştirme alanları net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değerlendirme raporu, kurulun bir sonraki gündem maddesi olmalı ve belirlenen eksikliklerin giderilmesi için gerekli bütçe ve zaman planlaması yapılmalıdır. Bu süreç, güvenlik kültürünün sürekli gelişimi için en önemli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tatbikatların sadece bir prosedür değil, çalışanların reflekslerini geliştiren bir eğitim olduğunu vurgulayarak, katılım motivasyonunu artırıcı faaliyetler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ve Kurul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çalışan temsilcileri kurulun en önemli paydaşlarıdır ve işin güvenli yürütülmesinde doğrudan gözlemci konumundadırlar. Temsilcilerin kurul kararlarına aktif katılımı, alınan önlemlerin çalışanlar tarafından benimsenmesini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iş yerinde tespit ettikleri tehlikeleri, ramak kala olayları veya çalışanların önerilerini kurul gündemine taşımakla yükümlüdür. Bu durum, kurulun gerçek saha verileriyle beslenmesini sağlayarak, soyut kararlar yerine somut çözümler üretilmesine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duyurulması ve uygulanması aşamalarında çalışan temsilcileri, işveren ile çalışanlar arasında bir köprü görevi görerek güven duygusunu pekiştirir. Temsilcilerin görüşlerinin dikkate alınmadığı bir kurul, sadece idari bir prosedür olmaktan öteye gidemez.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temsilcilerinin eğitimlerine ve kurul faaliyetlerine ayırdıkları zamanın çalışma süresinden sayılmasını sağlamalıdır. Temsilcilerin hakları ve yetkileri, İSG mevzuatı ile güvence altına alınmıştır.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Seçimi ve Yasal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çalışan temsilcisi işyerindeki çalışanlar arasından demokratik yöntemlerle seçilmelidir. Seçim süreci şeffaf yürütülmeli ve tüm çalışanların katılımına açık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temsilci, kurul toplantılarına katılarak çalışanların görüşlerini yansıtır. Temsilcinin görev süresi, seçildiği işyerindeki çalışma koşullarına ve yönetmelik hükümlerine göre belirlenir; temsilcilik görevinde süreklilik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temsilcinin görevini bağımsız ve baskı altında kalmadan yerine getirebilmesi için gerekli ortamı sağlamakla yükümlüdür. Temsilcinin çalışma saatleri içerisinde görevini yapması engellenmemelidir.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seçiminde aday çıkmaması veya seçim yapılamaması durumunda, atama veya temsilci belirleme süreçleri yine ilgili İSG mevzuatında tanımlanan usullere göre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 Çalışan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Hakkında Yönetmelik, işveren ve çalışan temsilcilerinin ortak bir zeminde buluşarak iş güvenliği kararlarını almasını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 işyerinde meydana gelebilecek risklerin doğru tespit edilmesi ve bunlara karşı etkin koruma yöntemlerinin geliştirilmesi için kritik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alınan kararların tutanak altına alınması ve tüm çalışanlara duyurulması, şeffaflık ve güven ortamı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kurulun önerilerini dikkate almalı ve alınan kararların uygulanması için gerekli bütçe ve kaynağı tahsis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Kurulda Çalışan Temsilcisinin Rolü ve Sesi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işyerindeki İSG kurulunda çalışanların doğrudan sesidir. Kurul toplantılarında işyerindeki tehlikelerin ve risklerin çalışanlar tarafından nasıl algılandığını, önerilerin ve şikayetlerin neler olduğunu kurul üyelerine aktarır.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6331 sayılı İş Sağlığı ve Güvenliği Kanunu kapsamında çalışanların İSG süreçlerine katılımını sağlar. Sadece sorunları dile getirmekle kalmaz, aynı zamanda çözüm önerileri geliştirerek kurulun etkinliğini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kaza, ramak kala olay veya meslek hastalığı durumlarında, temsilci çalışanların perspektifini kurula sunar. Bu durum, kurulun daha gerçekçi ve uygulanabilir önleyici faaliyetler belirlemesine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kurulun aldığı kararların çalışanlara duyurulmasında köprü görevi görür. Kurul kararlarının işyerinde benimsenmesi ve çalışanlar tarafından uygulanması, temsilcinin bu iletişimi ne kadar etkili yönettiğine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Toplantılarına Etkin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kurulun doğal bir üyesidir ve tüm toplantılara katılım hakkı ve sorumluluğu vardır. Toplantılarda alınan kararların uygulanması aşamasında, temsilci çalışanların uyumunu ve katılımını teşvik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temsilci kurulda görüş bildirme ve oy kullanma hakkına sahiptir. Alınan kararların çalışanlar üzerindeki etkilerini analiz ederek kurula geri bildirimde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kurulun belirlediği yıllık eğitim programlarının içeriğine katkı sağlar. Çalışanların hangi konularda eğitime ihtiyaç duyduğunu tespit ederek, kurulun eğitim faaliyetlerini daha verimli hale getirmesine rehberlik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gündeminin oluşturulmasında temsilci aktif rol alabilir. Çalışanlardan gelen talepleri gündeme taşıyarak, kurulun işyerindeki güncel sorunlara odaklanmasını sağlar ve İSG kültürünün gelişmesine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 Bilgilendirme ve Yasal Statü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temsilcisini İSG ile ilgili faaliyetlerden zamanında bilgilendirmek zorundadır. Bu bilgilendirme, işyerindeki risk analizi sonuçları, periyodik ölçüm raporları ve kaza inceleme raporlarını kapsar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kendisine iletilen bilgileri çalışanlarla paylaşırken gizlilik ilkelerine uymalıdır. Ancak çalışanların sağlık ve güvenliğini etkileyen kritik bilgilerin şeffaf bir şekilde paylaşılması, temsilcinin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Temsilcinin yasal statüsü, görevini yerine getirirken işverenden gelecek olumsuzluklara karşı korunmasını sağlar. Temsilci, görevini yaptığı için işten çıkarma, mobbing veya benzeri baskılara maruz bırakılamaz.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 tutanakları ve alınan kararların bir kopyası, temsilcinin incelemesine açık olmalıdır. Temsilci, kurulun faaliyetlerini izleyerek, çalışanların haklarının korunup korunmadığını düzenli olarak denetler.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Kurulunda Saha Bilgisinin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Formen ve ustabaşılar, işin fiilen yürütüldüğü saha ortamına en yakın kişiler oldukları için tehlikeleri ilk tespit eden personeldir; İş Sağlığı ve Güvenliği Kurulları Hakkında Yönetmelik gereği sahadaki riskleri kurula aktarmakla yükümlüdürler.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bilgisi, kurulun alacağı kararların uygulanabilirliğini doğrudan etkiler; teorik planların iş sahasındaki gerçek operasyonel süreçlerle uyumlu hale getirilmesinde formenlerin geri bildirimleri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kurullar, işyerindeki iş sağlığı ve güvenliği çalışmalarını izlemek ve denetlemekle görevlidir; bu denetimlerde formenler sahadaki fiili uygulamaların doğruluğunu raporlar.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Formenler, iş akışındaki aksaklıkları ve güvensiz durumları kurul toplantılarında dile getirerek proaktif bir yaklaşım sergilemeli; olası iş kazalarının önlenmesi için kurul ile sürekli bir iletişim kanalı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Kurulda Üye Olarak Formenlerin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elli ve daha fazla çalışanın bulunduğu ve altı aydan fazla süren işlerin yapıldığı işyerlerinde kurul kurulması zorunludur; formenler bu kurulun doğal bir üyesidir.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 olarak formenler, işyerindeki iş sağlığı ve güvenliği tedbirlerinin belirlenmesinde söz hakkına sahiptir; alınan kararların hem işveren hem de çalışanlar nezdinde uygulanmasını desteklemekle yükümlüdürler.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üyeliği, formenlere sadece bir unvan değil, aynı zamanda çalışma arkadaşlarının güvenliğini koruma konusunda yasal bir sorumluluk getirir; mevzuat gereği kurulların düzenli toplanması ve kararların imzalanması sürecinde aktif rol alırlar.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Formenler, kurul toplantılarında işyerindeki çalışma metodolojilerinin güvenli olup olmadığını teknik açıdan değerlendirir; ihtiyaç duyulan kişisel koruyucu donanım veya ekipman değişikliği önerilerini kurul gündemine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Toplantılara Katılım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kurullar, işveren tarafından belirlenen zamanlarda toplanır; formenlerin bu toplantılara katılımı işin aksatılmadan yürütülmesi açısından planlı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Toplantılara katılım, sadece bir imza süreci değil, işyerinin genel güvenlik stratejisine katkı sağlama sürecidir; formenler, kendi sorumluluk alanlarındaki çalışmaları ve karşılaşılan zorlukları toplantıda detaylıca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toplantılarının sürekliliği, işyerindeki güvenlik kültürünün yerleşmesi için elzemdir; formenlerin katılımı, kurulda alınan kararların sahaya aktarılmasında bir köprü görevi görür ve güvenli çalışma ortamının sürekliliğini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kararlarının formenler tarafından çalışanlara iletilmesi, kurulun etkinliğini artırır; alınan güvenlik önlemlerinin çalışanlar tarafından benimsenmesi, formenlerin sahada yapacağı bilgilendirme ve rehberliğe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Deneyim ve Uzmanlık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Formenler, işi en iyi bilen ve işin teknik detaylarına hâkim olan kişiler olarak, iş güvenliği uygulamalarında deneyimlerini kurulun hizmetine sunarlar; İş Sağlığı ve Güvenliği Kurulları Hakkında Yönetmelik bu deneyim paylaşımını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Geçmişteki kaza tecrübeleri veya ramak kala olaylar, kurulun risk değerlendirmesi yaparken kullanacağı en değerli veridir; formenlerin bu olayları objektif bir şekilde aktarması, benzer olayların tekrarını önlemek için temel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 paylaşımı, kurul üyeleri arasındaki bilgi akışını güçlendirir; formenlerin sahadaki pratik çözümleri, kurulun daha gerçekçi ve uygulanabilir güvenlik önlemleri 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Formenler, yeni başlayan çalışanlara iş güvenliği konusunda rehberlik ederek kurulun hedeflerine dolaylı yoldan katkıda bulunur; kurulda paylaşılan deneyimler, işyerindeki güvenlik kültürünün temel taşını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Uzmanının Kurul Sekreteri Olarak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sekreteri görevi genellikle işyerindeki iş güvenliği uzmanı tarafından yürütülür. Uzman, kurulun gündemini belirlemek, toplantı tarihini organize etmek ve üyelere gerekli duyuruları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Sekreter, kurulun çalışmalarını mevzuata uygun şekilde yürütmesini sağlar ve toplantı süreçlerinde koordinasyonu üstlenir. Uzmanın bu görevi, kurulun işleyişinde sürekliliği ve kurumsal hafızayı korumak adına kritik bir öneme sahiptir; bu nedenle uzman, görevini objektif ve yasal çerçevede icra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gündeminin oluşturulması sırasında, işyerindeki mevcut risklerin ve çalışanların ilettiği taleplerin dikkate alınması uzman sekreterin sorumluluğundadır. Uzman, gündem maddelerini toplantıdan önce üyelere bildirerek, kurulun verimli bir şekilde çalışması için gerekli ön hazırlıkları eksiksiz tamamlamalıdır.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sekreteri, kurulun aldığı kararların uygulanma sürecini takip eder ve sonuçları bir sonraki toplantıda kurula raporlar. Bu süreç, işverene karşı sorumlulukların yerine getirilip getirilmediğinin denetimi ve iyileştirme faaliyetlerinin takibi açısından büyük bir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Toplantı Tutanaklarının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alınan kararlar, İş Sağlığı ve Güvenliği Kurulları Hakkında Yönetmelik gereğince mutlaka yazılı tutanak haline getirilmelidir. Tutanak, toplantının tarihini, saatini, katılan üyelerin isimlerini ve görüşülen konuların özeti ile alınan kararları içerecek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toplantı tutanakları, toplantıya katılan tüm kurul üyeleri tarafından imzalanmalıdır. İmzalar, kararların alındığının ve üyelerin görüşlerini beyan ettiğinin resmi kanıtıdır; bu nedenle imza sürecinde eksiksizlik, tutanağın hukuki geçerliliği açısından hayati bir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Tutanaklarda yer alan ifadelerin net, anlaşılır ve somut olması gerekir; belirsiz ifadelerden kaçınılmalı ve kararların hangi risk etmenine veya hangi iş güvenliği önlemine yönelik olduğu açıkça belirtilmelidir. Bu sayede, denetimlerde tutanaklar objektif delil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Tutanakların bir nüshası, kurulun çalışmaları hakkında işvereni ve çalışanları bilgilendirmek amacıyla işyerinde ilan panoları veya dijital platformlar aracılığıyla duyurulmalıdır. Şeffaflık ilkesi gereği, alınan güvenlik kararları tüm çalışanlar tarafından kolayca erişilebilir ve okunabilir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 Arası Koordinasyon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sekreteri, işveren temsilcisi ile çalışan temsilcileri arasında etkili bir iletişim köprüsü kurmalıdır. Koordinasyon görevi, tarafların beklentilerini dengelemek ve iş sağlığı güvenliği hedeflerine ulaşmak için ortak bir zemin oluşturmak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dışı zamanlarda da kurul üyeleri arasında bilgi akışını sağlamak, sekreterin sorumluluğundadır. Acil durumlarda veya kaza sonrası süreçlerde, sekreter kurul üyelerini hızlıca bilgilendirerek gerekli aksiyonların alınması için gereken koordinasyonu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aldığı kararların iş birimleri tarafından hayata geçirilip geçirilmediğini takip etmek, koordinasyonun bir parçasıdır. Sekreter, kararların uygulanmasındaki aksaklıkları tespit eder ve bu durumu kurula sunarak gerekli düzeltici faaliyetlerin başlatılmasını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süreçlerinde kullanılan yöntemlerin (eposta, toplantı, raporlama) etkinliği periyodik olarak değerlendirilmelidir. Sekreter, kurul üyelerinin geri bildirimlerini toplayarak iletişim süreçlerini iyileştirmeli ve kurulun genel performansını artırmayı hedeflemelidir.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Güvenliğini Geliştirme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işyerindeki risk değerlendirme çalışmalarını yakından takip ederek, mevcut önlemlerin yeterliliğini sürekli olarak sorgulamalıdır.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kazalarını ve meslek hastalıklarını önlemek adına, yeni teknolojilerin ve güvenli çalışma yöntemlerinin işyerine entegrasyonu kurulun görevleri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ihtiyaçlarının belirlenmesi ve çalışanların İSG bilincinin artırılması için düzenli kampanyalar ve bilgilendirme faaliyetleri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ramak kala olaylar, kurul tarafından detaylıca incelenerek benzer kazaların yaşanmaması için ders çıkarılmalıdır.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 ve Arşiv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aldığı kararlar, yasal mevzuata uyumun en önemli kanıtıdır; bu nedenle tüm kararlar sistemli bir şekilde arşivlenmelidir. Arşiv yönetimi, hem geçmiş kararların takibini kolaylaştırır hem de olası denetimlerde kurumun elini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risk değerlendirme raporları ve diğer kurul belgeleri, İş Sağlığı ve Güvenliği Kurulları Hakkında Yönetmelik gereği düzenli olarak dosyalanmalıdır. Belgelerin fiziksel veya dijital ortamlarda, yetkisiz erişime karşı korunaklı ve kaybolmayacak şekilde saklanması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belgelerin güncelliği korunmalı, yürürlükten kalkan mevzuat veya güncellenen risk değerlendirmeleri eski kayıtlarla karıştırılmamalıdır. Sekreter, arşivdeki belgelerin belirli periyotlarla gözden geçirilmesini sağlamalı ve ihtiyaç duyulmayan veya süresi dolan belgelerin imha süreçlerini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kurul sekreteri, arşivden istenen her türlü belgeyi hızlı ve eksiksiz bir şekilde sunabilmelidir. Arşivin düzenli tutulması, kurulun ciddiyetini ve iş sağlığı güvenliği konusundaki kararlılığını gösteren bir göstergedir; bu nedenle sekreterin arşiv yönetimi konusundaki titizliği çok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Politikasının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politikası, işyerindeki tüm faaliyetlerin temelini oluşturur ve üst yönetimin güvenli çalışma taahhüdünü gösterir (İş Sağlığı ve Güvenliği Kurulları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işyerinin tehlike sınıfını ve sektörel risklerini analiz ederek kurumun güvenlik hedeflerini tanımlar; bu süreçte çalışanların katılımı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politikalar, işyerinde meydana gelebilecek kaza ve meslek hastalıklarını önlemeye yönelik proaktif yaklaşımları içermeli; yasal mevzuatla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Politika oluşturulurken sadece yasal zorunluluklar değil, aynı zamanda işyerinin özel yapısı, kullanılan teknoloji ve çalışan sayısı gibi faktörler göz önünde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Yazılı İSG Politikası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politikası, sözlü beyanların ötesine geçerek resmi bir doküman haline getirilmeli ve İş Sağlığı ve Güvenliği Kurulları Hakkında Yönetmelik gereğince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metin, herkes tarafından kolayca anlaşılabilecek net ifadelerden oluşmalı; teknik jargon yerine, çalışanların sorumluluklarını kavrayabileceği sade bir dil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 işyerinin İSG vizyonunu ve temel güvenlik prensiplerini yansıtan bir rehber niteliğinde olmalı, güncel risk değerlendirme raporlarıyla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hale getirilen politikada, işverenin kaynak sağlama taahhüdü ve çalışanların güvenli çalışma yükümlülükleri açıkça ifade edilerek tarafların sorumlulukları netleştirilmelidir.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Üst Yönetim Onayı ve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İSG politikası, etkinliğinin sağlanması ve kurumsal sahiplenme için üst yönetim tarafından incelenerek resmen onaylanmalı ve imza altına alınmalıdır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işverenin veya işveren vekilinin İSG uygulamalarına verdiği önemi gösteren en temel gösterge olup, kurumsal güvenlik kültürünün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Yönetim onayı, kurulun aldığı kararların uygulanabilirliğini artırır ve İSG faaliyetleri için gerekli bütçenin ayrılması konusunda yasal bir dayanak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Politikanın onaylanmasıyla birlikte, işveren İSG hedeflerine ulaşmak için gerekli olan teknik ve idari desteği sağlama yükümlülüğünü kabul etmiş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Politikanın Yayımı ve Duyurulması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Onaylanan İSG politikası, tüm çalışanların erişimine açık olacak şekilde işyerinin uygun noktalarında ilan edilmeli ve düzenli olarak hatırlatılmalıdır (İş Sağlığı ve Güvenliği Kurulları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Politikanın duyurulması, eğitimler, oryantasyon programları ve bilgilendirme toplantıları aracılığıyla yapılmalı; çalışanın içeriği okuyup anladığına dair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Yayım süreci, politikanın sadece kağıt üzerinde kalmamasını sağlar; çalışanların güvenlik kültürüne dahil edilmesi ve sorumluluklarını bilmeleri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değişiklikler veya sektörel güncellemeler sonrasında politika gözden geçirilerek, revize edilen metin tüm personele tekrar duyurulmalı ve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Sürecinde Kurulun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işyeri risk değerlendirmesi çalışmalarına katılım sağlamak kurulun asli görevlerindendir. Kurul, işverene tehlikelerin belirlenmesi ve kontrol tedbirlerinin seçimi konusunda teknik destek verir; bu süreçte çalışan görüşlerinin alınmasını teşvik eder. İşveren, kurulun risk değerlendirmesi konusundaki görüşlerini dikkate alarak gerekli önlemleri planlamalı ve uygulamaya geçirmelidir. Süreç yönetimi, işyerindeki tüm birimlerin risklerini kapsayacak şekilde bütüncül bir yaklaşımla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Kontrol Tedbirlerinin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sonucunda belirlenen kontrol tedbirlerinin uygulamaya konulup konulmadığının takibi, kurulun en kritik sorumluluklarından biridir. Belirlenen önlemlerin termin sürelerine uygunluğu kurul toplantılarında gündeme alınmalı ve aksayan noktalar için işverene gerekli iyileştirme önerileri sunulmalıdır. İş Sağlığı ve Güvenliği Risk Değerlendirmesi Yönetmeliği uyarınca, alınan tedbirlerin etkinliği periyodik olarak kontrol edilmeli ve riskin kabul edilebilir seviyeye inip inmediği doğrulanmalıdır. Bu süreçte kurula düşen görev, eksiklikleri tespit ederek düzeltici faaliyetleri takip etmektir.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Güncelleme ve Revizyon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çalışma ortamında meydana gelen değişiklikler, yeni makine alımları veya üretim metodu farklılıkları risk değerlendirmesinin güncellenmesini zorunlu kılar. Kurul, İş Sağlığı ve Güvenliği Kurulları Hakkında Yönetmelik çerçevesinde, mevcut risklerin değişen koşullara uyumunu denetlemekle yükümlüdür. Önemli bir iş kazası veya meslek hastalığı yaşanması durumunda, değerlendirme süreci derhal gözden geçirilmeli ve kurul, revizyon ihtiyaçlarını belirleyerek işverene raporlamalıdır. Bu süreç, işyerinin dinamik yapısına uygun olarak sürekli iyileştirme prensibiyle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 ilgili yönetmelikler gereği yazılı kayıt altına alınmalı ve kurul toplantı tutanaklarına işlenmelidir. Alınan kararların, yapılan iyileştirmelerin ve kurulun risk değerlendirmesine dair tüm önerilerinin dökümante edilmesi, hukuki süreçlerde işverenin ve çalışanların kanıtı niteliğindedir. Kayıtlar, denetimlerde sunulmak üzere düzenli bir şekilde arşivlenmeli; 6331 sayılı İş Sağlığı ve Güvenliği Kanunu uyarınca yasal saklama sürelerine uygun olarak korunmalıdır. Eksiksiz tutulan kayıtlar, işyerindeki güvenlik kültürünün gelişimi için temel veri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Tehlikelerin Belirlenmesi ve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işyerindeki tehlikeleri sistematik şekilde belirler; bu süreçte işyeri gezileri ve çalışan görüşmeleri temel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tespiti sırasında makine, ekipman, çalışma yöntemi ve kimyasal maddeler gibi tüm kaynaklar incelenir; mevcut durum ile yasal standartlar arasındaki farklar not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tüm tehlikeler, ciddiyet derecelerine göre sınıflandırılmalı ve kurul gündemine alınarak kayıt altına alınmalıdır; bu kayıtlar, risk değerlendirme çalışmalarının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gözlemleri, iş kazası ve ramak kala verileri tehlike belirleme sürecinde en önemli girdi kaynaklarıdır; bu veriler, gizli risklerin ortaya çıkarılmasında kritik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Katılımı ve Temsiliyeti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İSG süreçlerine aktif katılımı, yönetmeliğin temel ilkelerinden biridir ve çalışan temsilcilerinin kurulda yer alması yasal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karşılaştıkları güvensiz durumları veya önerilerini temsilcileri aracılığıyla kurula ileterek çözüm sürecine doğrudan dahil olabilirler.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görüşlerini almadan yapılacak güvenlik değişikliklerinde çalışan temsilcilerinin katılımını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Aktif katılım sağlayan bir işgücü, işyerindeki güvenlik kültürünü güçlendirir ve her çalışanın kendi güvenliğinden sorumlu olduğu bilincini pekiştirir.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Risklerin Önceliklendirilmesi ve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belirlenen tehlikelerden kaynaklanan riskler, gerçekleşme olasılığı ve şiddet derecesine göre puanlanmalıdır.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analizinde Fine-Kinney veya 5x5 matris gibi kabul görmüş yöntemler tercih edilmeli; bu yöntemler risklerin objektif şekilde sıralanmasına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riskli alanlar ve acil müdahale gerektiren durumlar, kurul toplantılarında ilk sırada ele alınmalı; kaynaklar bu önceliklere göre verimli bir şekilde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süreci statik değildir; çalışma ortamındaki değişiklikler veya yeni makine kurulumları sonucunda risk skorları periyodik olarak tekrar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Tedbirlerinin Belirlenmesi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riskleri önlemede kontrol hiyerarşisi esastır; öncelik, tehlikenin kaynağında yok edilmesi veya ikame edilmesi yöntemlerindedir.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önleme mümkün olmadığında, mühendislik önlemleri (makine koruyucuları, havalandırma sistemleri) ve idari düzenlemeler (çalışma süreleri, levhalar)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diğer tüm toplu koruma önlemleri uygulandıktan sonra son çare olarak kullanılmalı; KKD seçimi, riskin türüne uygun standartlarda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Tedbirlerin uygulanması sürecinde görev dağılımı netleştirilmeli ve her bir önlem için bir sorumlu atanarak tamamlanma tarihleri belirlenmelidir; bu süreç kurul tarafından takip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Tedbirlerin İzlenmesi ve Etkinlik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çerçevesinde, alınan önlemlerin etkinliği kurul tarafından düzenli aralıklarla denetlenmeli ve sonuçlar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tedbirler sonucunda risk seviyesinin kabul edilebilir düzeye inip inmediği kontrol edilmeli; eğer beklenen iyileşme sağlanmadıysa yöntemler tekrar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toplantılarında, önceki kararların ne kadarının hayata geçirildiği ve kazalara etkisi analiz edilmeli; başarısız olunan noktalar için yeni stratejiler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iyileşme prensibi gereği, izleme sonuçları tüm çalışanlarla paylaşılmalı ve güvenlik kültürünün gelişimi için geri bildirim kanalları aktif tutulmalıdır; bu, kurumsal güvenliği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ve Meslek Hastalıklarının İncelenmesi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kurul işyerinde meydana gelen her türlü iş kazası ve meslek hastalığı olayını incelemekle yükümlüdür. Bu incelemeler, olayın meydana geliş şeklini ve nedenlerini belirleyerek benzer durumların tekrar yaşanmasını önlemeyi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olay sonrası derhal toplanarak inceleme sürecini başlatmalı ve işyerindeki tehlike kaynaklarını tespit etmelidir. İnceleme sürecinde işveren, iş güvenliği uzmanı ve işyeri hekimi ile tam bir işbirliği içinde çalışılması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sırasında tarafsızlık ilkesine bağlı kalınmalı ve olayın gerçekleştiği ortamdaki fiziksel, kimyasal veya biyolojik risk etmenleri detaylı şekilde gözden geçirilmelidir. Objektif değerlendirme, kaza sonrası alınacak tedbirlerin doğruluğunu doğrudan etkileyen kritik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gerçekleştiği çalışma alanındaki güvenlik önlemlerinin yeterliliği ve mevzuata uygunluğu, kurul tarafından gözden geçirilerek eksiklikler raporlanmalıdır. Bu raporlar, işverene sunulacak iyileştirme planlarının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Nedenlerinin Analizi ve Kök Neden Araştırması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Kazaların sadece yüzeysel nedenlerine odaklanmak yerine, olayın altında yatan kök nedenlerin derinlemesine analiz edilmesi gerekmektedir. Yüzeysel nedenler genellikle çalışanın davranışı gibi görünse de, kök nedenler genellikle yönetim eksiklikleri veya sistem hatalarıdır.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kök neden analizi sırasında 5 Neden (5 Whys) veya Balık Kılçığı gibi sistematik yöntemleri kullanarak olayın temelindeki yönetimsel, eğitsel veya teknik açıkları belirlemelidir. Bu yöntemler, hatanın insani faktörlerden mi yoksa yetersiz prosedürlerden mi kaynaklandığını netleştirir.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Sistemik hataların tespiti, işyerindeki güvenlik kültürünün geliştirilmesi açısından büyük önem taşır. Eğer eğitim eksikliği veya yetersiz denetim gibi bir kök neden varsa, bu durumun tüm işyerine yayılan bir risk olduğu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işyerindeki risk değerlendirmesinin güncellenmesi için bir veri kaynağı olarak kullanılmalıdır. Kök nedenlerin doğru tespiti, kazanın tekrar etme ihtimalini minimize eden en etkili stratejik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Önleme Stratejileri ve İyileştirme Faaliyetleri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ve analiz süreçlerinin ardından kurul, kaza önleme stratejilerini kontrol hiyerarşisi prensibine göre belirlemelidir. Bu hiyerarşide öncelik her zaman tehlikenin kaynağında yok edilmesi veya ikamesidir, kişisel koruyucu donanımlar ise en son çaredir.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önleyici tedbirler, işveren tarafından uygulanması için bir takvime bağlanmalı ve sorumlular net bir şekilde atanmalıdır. İyileştirme faaliyetlerinin etkinliği, uygulama sonrası belirli aralıklarla izlenerek sonuçların başarısı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çerçevesinde, alınan tedbirlerin çalışanlar tarafından benimsenmesi için eğitim faaliyetleri düzenlenmelidir. Çalışan katılımı, güvenlik önlemlerinin sürdürülebilirliği için vazgeçilmez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yapılan iyileştirmeler beklenen sonucu vermediyse, süreç tekrar gözden geçirilmeli ve alternatif yöntemler geliştirilmelidir. Güvenlik bir varış noktası değil, sürekli iyileştirme gerektiren dinamik bir süreç olarak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Kayıtlarının Tutulması ve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hastalığı incelemeleri, yasal süreçlerin sağlıklı yürütülmesi için düzenli kayıt altına alınmalıdır. Tüm inceleme raporları, kurul toplantı tutanakları ve alınan tedbir kararları, denetimlerde sunulmak üzere işyerinde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bildirim yükümlülükleri, 6331 sayılı İş Sağlığı ve Güvenliği Kanunu kapsamında belirlenen süreler içerisinde eksiksiz yerine getirilmelidir. Zamanında yapılmayan bildirimler, idari para cezaları dahil olmak üzere işverene ciddi hukuki sorumluluklar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sadece yasal zorunluluk değil, aynı zamanda işyerindeki kaza trendlerini analiz etmek için de bir hafıza görevi görür. Geçmiş yıllara ait verilerin incelenmesi, hangi departmanlarda veya süreçlerde riskin yüksek olduğunun belirlenmesine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bu kayıtları şeffaf bir şekilde yönetmeli ve gerektiğinde çalışanları genel kaza eğilimleri hakkında bilgilendirmelidir. Bilgi paylaşımı, güvenlik kültürünün bir parçası olarak çalışanların risk algısını güçlendiren önemli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Eğitim İhtiyacının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verilecek eğitimlerin içeriği, çalışanların yaptığı işe ve maruz kaldıkları risklere göre özelleştirilmeli; Çalışanların İş Sağlığı ve Güvenliği Eğitimlerinin Usul ve Esasları Hakkında Yönetmelik gereği, risk değerlendirmesi sonuçları eğitim ihtiyacının temelini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ihtiyacı belirlenirken işyerindeki tehlike sınıfı, çalışanların deneyim düzeyi ve işin niteliği göz önünde bulundurulmalı; özellikle çok tehlikeli sınıfta yer alan işyerlerinde eğitimlerin kapsamı ve derinliği daha fazla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işe başlayan çalışanların işe giriş eğitimleri sahaya çıkmadan önce tamamlanmalı; mevcut çalışanların ise mevzuattaki periyotlara uygun olarak yıllık eğitim programına dahil edilmeleri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ihtiyacı analizinde, geçmişte yaşanan iş kazaları, ramak kala olaylar ve meslek hastalıkları analizi yapılarak, tekrarlayan riskleri önlemeye yönelik spesifik eğitim başlıkları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Eğitim Planının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eğitim planı, Çalışanların İş Sağlığı ve Güvenliği Eğitimlerinin Usul ve Esasları Hakkında Yönetmelik çerçevesinde, işveren tarafından onaylanarak yıl başında hazırlanmalı ve tüm çalışanların katılımı sağlanacak şekilde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yapılırken eğitim konuları genel, sağlık ve teknik konular olarak sınıflandırılmalı; eğitimlerin hangi tarihlerde, kim tarafından ve ne kadar süreyle verileceği net bir takvime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verimli olması için katılımcı sayısı gruplandırılmalı; teorik bilgilerin yanı sıra pratik uygulamaların da planlanması, eğitimin kalıcılığını ve çalışanların risk farkındalığını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planı sabit bir belge değil, işyerinde meydana gelebilecek değişiklikler, yeni makine alımı veya teknolojik güncellemeler doğrultusunda revize edilebilir; dinamik bir planlama, güncel İSG risklerine karşı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Süreçlerinin Takibi ve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takibi, işverenin veya iş güvenliği uzmanının sorumluluğunda yürütülmeli; eğitimlerin planlanan tarihlerde gerçekleşip gerçekleşmediği, katılım oranları ve eğitimcinin yetkinliği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sonrası yapılacak ölçme ve değerlendirme faaliyetleri, çalışanların konuyu anlayıp anlamadığını anlamak için kritik bir adımdır; bu değerlendirmeler sınav veya sözlü mülakat yöntemiyle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etkinliğini ölçmek amacıyla, eğitim öncesi ve sonrası çalışanların risk algısı karşılaştırılmalı; eğitimden beklenen davranış değişikliğinin iş sahasına yansıyıp yansımadığı gözlem yoluyla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eğitimin verimliliği ve planın aksamadan ilerlemesi için iş güvenliği kurulu ile koordinasyon içinde çalışılmalıdır.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Temel Danışma Organı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elli ve daha fazla çalışanın bulunduğu ve altı aydan fazla süren işlerde kurulan temel bir danışma organıdır. Kurulun temel amacı, işyerindeki sağlık ve güvenlik risklerini önleyici bir yaklaşımla ele almak ve işverene teknik tavsiyelerde bulunmaktır.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güvenli bir ortam oluşturulması için kurulun aktif ve verimli çalışması esastır. Kurul üyeleri, işyerinin tehlike sınıfına göre belirlenen periyotlarla toplanarak iş sağlığı ve güvenliği faaliyetlerini değerlendirmekle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Eğitimlerin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eğitim, Çalışanların İş Sağlığı ve Güvenliği Eğitimlerinin Usul ve Esasları Hakkında Yönetmelik gereği, eğitim katılım tutanağı ile kayıt altına alınmalı; tutanakta eğitimin konusu, süresi, eğitimcinin adı ve katılımcıların imzası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belgeleri, çalışanların özlük dosyalarında saklanmalı ve denetimlerde ibraz edilmek üzere hazır bulundurulmalıdır; belgelerin eksikliği, yasal denetimlerde işverene idari para cezası uygulanmasına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kayıtlarının dijital ortamda da tutulması, takip kolaylığı sağlamakla birlikte, ıslak imzalı belgelerin yasal geçerliliği her zaman öncelikli kabul edilmektedir; bu nedenle arşivleme süreci titizlikle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periyodik olarak tekrarlanması gerektiği durumlarda, bir sonraki eğitim tarihinin takibi için kayıt sistemi üzerinden uyarı mekanizmaları kurulmalı; böylece yasal sürelerin aşılmasının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Planlarının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acil durum planları işveren tarafından tehlike sınıfı ve çalışan sayısı dikkate alınarak hazırlanmalıdır. Plan, işyerinin tüm bölümlerini kapsayacak şekilde detaylı bir analizle oluşturulur.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sürecinde, işyerindeki mevcut tehlikeler, çalışanların sayısı, işyerinin konumu ve operasyonel faaliyetler göz önünde bulundurulur. Acil durum planı, acil durumun türüne göre yapılacak müdahale ve tahliye yöntemlerini açıkça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planını hazırlarken iş güvenliği uzmanı ve işyeri hekiminin görüşlerini alarak koordineli bir çalışma yürütür. Bu iş birliği, planın teknik doğruluğunu ve uygulanabilirliğini artırarak olası kaza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plan içerisinde acil durum ekipmanlarının yerleri, ilk yardım noktaları ve güvenli toplanma alanları krokilerle gösterilmelidir. Bu görselleştirme, çalışanların kriz anında doğru hareket etmesini sağlayan en önemli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Tatbikatlarının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hazırlanan planların etkinliğini doğrulamak amacıyla düzenli aralıklarla tatbikatlar yapılması zorunludur. Tatbikatlar, olası bir acil durum senaryosuna karşı çalışanların hazırlık seviyesini ölçer.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işyerinin tehlike sınıfına göre belirlenen periyotlarda, tüm çalışanların katılımıyla gerçekleştirilmelidir. Katılımın yüksek olması, acil durum anında kargaşayı önlemek ve tahliye süreçlerinin hızlı işlemesini sağlamak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tatbikat sonrasında, süreçle ilgili bir değerlendirme raporu hazırlanarak eksiklikler ve aksaklıklar tespit edilmelidir. Bu rapor, acil durum planının zayıf yönlerini ortaya koyarak iyileştirme çalışmalarına temel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esnasında, acil durum ekiplerinin görevlerini ne kadar sürede ve hangi başarıyla yerine getirdiği gözlemlenmelidir. Bu performans ölçümü, ekiplerin eğitim ihtiyaçlarını belirlemek için vazgeçilmez bir araçtır.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Planların Güncellenmesi ve Gözden Geçirme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işyerinde meydana gelen köklü değişiklikler veya mevzuat güncellemeleri doğrultusunda periyodik olarak gözden geçirilerek güncellenmelidir. İşletme değişikliği, makine parkuru yenilenmesi veya personel sayısındaki önemli artışlar planın yenilenmesini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planın güncelliğinin korunması işverenin temel sorumluluğudur. Planın güncellenmesi sürecinde, önceki tatbikatlardan elde edilen veriler ve yaşanan ramak kala olaylar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sonuçlarının değişmesi durumunda, acil durum planı da eş zamanlı olarak revize edilmelidir. Yeni bir tehlikenin ortaya çıkması veya mevcut bir riskin ortadan kalkması, tahliye ve müdahale planlarının yeniden düzenlenmesini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iş güvenliği uzmanı ve kurul üyelerinin ortak çalışmasıyla gerçekleştirilerek tüm ilgili taraflara duyurulmalıdır. Planın güncel hali, tüm çalışanların erişimine açık tutulmalı ve gerektiğinde eğitimler tekrar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planlarına ilişkin tüm çalışmalar, yapılan tatbikat sonuçları ve eğitim kayıtları İşyerlerinde Acil Durumlar Hakkında Yönetmelik gereği yazılı olarak dosyalanmalıdır. Bu kayıtlar, iş müfettişlerinin denetimlerinde ibraz edilmesi gereken temel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acil durum yönetiminin izlenebilirliğini sağlayan önemli bir hukuki sorumluluktur. Yapılan tatbikatlar, alınan önlemler ve personel eğitimlerine dair dökümanlar, işverenin yükümlülüklerini yerine getirdiğini kanıtlayan resmi belgeler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bildirimleri ve acil durum planının dağıtımı da kayıt altına alınarak, çalışanlara bu bilgilerin ulaştırıldığı belgelenmelidir. Çalışanların acil durum prosedürlerini bildiğini onaylayan imza listeleri, iş güvenliği denetimlerinde en çok dikkat edilen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planı ve kayıtlarını güncel tutarak, olası bir kaza sonrası adli süreçlerde sorumluluğunu kanıtlamak için düzenli bir arşivleme yapmalıdır. Düzenli kayıt tutma, kurumun güvenlik kültürünün bir göstergesi olup hukuki riskleri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Çalışma Planının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üyeleri işyerindeki riskleri analiz ederek yıllık çalışma planını hazırlar. Plan, işyerinin tehlike sınıfına ve çalışan sayısına göre belirlenen risk etmenlerini önceliklendirerek tehlikeyi kaynağında yok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hazırlanırken işyeri hekimi, iş güvenliği uzmanı ve kurul üyelerinin görüşleri alınır; planın teknik gerekliliklere ve mevzuat hükümlerine uygunluğu denetlenir. Bu süreç, işyerindeki güvenli çalışma kültürünün temelini oluşturan proaktif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işyerindeki tüm çalışanların katılımını sağlayacak şekilde tasarlanmalı ve işin akışını aksatmayacak pratik çözüm önerileri içermelidir. Risk değerlendirme raporları, yıllık planın ana kaynağını oluşturur ve iyileştirme faaliyetlerini somutlaştırır.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Hazırlık aşamasında, geçmiş yıllardaki iş kazası verileri ve ramak kala olayları incelenerek benzer durumların tekrarlanmaması için gerekli önleyici adımlar takvime bağlanır.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Planın Onaylanması ve Yürürlüğe Girmesi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hazırlanan yıllık çalışma planı, nihai uygulama aşamasına geçmeden önce işveren veya işveren vekilinin onayına sunulur. Onay süreci, planlanan faaliyetlerin finansal ve operasyonel olarak desteklendiğinin resmi bir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onay aşamasında planın kaynak yeterliliğini değerlendirir ve gerekli bütçeyi tahsis ederek faaliyetlerin önündeki engelleri kaldırır. Onaylanan plan, işyerinde duyurulmalı ve tüm departman yöneticileri tarafından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mekanizması, yasal sorumlulukların paylaşılması ve işveren desteğinin tam olarak sağlanması açısından kritik öneme sahiptir. İş Sağlığı ve Güvenliği Kurulları Hakkında Yönetmelik gereği, işverenin onayı faaliyetlerin sürekliliği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sonrası plan, işyeri ilan panolarında veya şirket içi dijital platformlarda yayımlanarak çalışanların bilgisine sunulur. Bu şeffaflık, çalışanların güvenlik kurallarına olan uyumunu ve katılımını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Faaliyetlerin Takibi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Onaylanan yıllık çalışma planındaki faaliyetlerin takibi, kurulun aylık toplantılarında düzenli olarak gerçekleştirilir. Her bir faaliyetin sorumlu kişisi ve tamamlanma tarihi, planın takibi sırasında dikkatle izlenir.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Faaliyetlerin aksadığı durumlarda kurul, gecikmenin nedenlerini araştırır ve düzeltici faaliyetleri devreye alarak sürecin normale dönmesini sağlar. Takip süreci, planın sadece kağıt üzerinde kalmamasını ve sahada uygulanmasını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kurulun işyerindeki İSG uygulamalarını denetlemesini ve eksiklikleri tespit etmesini öngörür. Takip, bu denetim fonksiyonunun en önemli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karşılaşılan zorluklar, kurul tutanaklarına işlenerek işverene raporlanır. Sürekli takip ve kontrol, işyerindeki güvenlik açıklarını erkenden kapatarak potansiyel kazaların önüne geçer.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Sonuçların Raporlanması ve Gözden Geçirme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 sonunda, yıllık çalışma planındaki faaliyetlerin tamamlanma oranları ve elde edilen sonuçlar, kurul tarafından bir rapor haline getirilir. Bu rapor, işyerindeki güvenlik performansının gelişimini somut verilerle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Raporlama, sadece tamamlanan işleri değil, aynı zamanda hedeflere ulaşılamayan noktaları ve nedenlerini de analiz etmelidir. Bu analiz, bir sonraki yılın çalışma planı için en önemli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kurulun yıllık faaliyetlerini değerlendirmesini ve bu sonuçları işverenle paylaşmasını bekler. Rapor, işverene sunularak İSG yatırımlarının geri dönüşü hakkında bilgilendirme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sonuçlar, işyerindeki güvenlik kültürünün gelişimini yansıtacak şekilde sunulmalıdır. Raporlama, sürekli iyileştirme döngüsünün (planla-uygula-kontrol et-önlem al) tamamlanmasını sağlar ve kurumsal hafıza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Çalışmalarının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kurulu, yıl boyunca gerçekleştirilen tüm çalışmaları sistematik bir şekilde değerlendirmelidir; bu süreçte öncelikle alınan kararların uygulanma oranları ve iş kazası verileri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yapılan bu değerlendirme, işyerindeki risk seviyelerinin değişimi ve alınan önlemlerin etkinliği açısından kritik bir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aşamasında, kurul üyeleri tarafından paylaşılan görüşler ve çalışanlardan gelen geri bildirimler dikkate alınarak, mevcut güvenlik politikalarının geliştirilmesi için iyileştirme alanları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 sonu değerlendirmesi, sadece geçmişin analizi değil, aynı zamanda gelecek yılın hedeflerini ve öncelikli İSG faaliyetlerini şekillendirecek temel verilerin toplanması sürecidir.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Kurulda İşveren ve Çalışan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işveren veya işveren vekili başkanlığında, iş güvenliği uzmanı ve işyeri hekimi gibi profesyonellerin katılımıyla oluşturulur. İşveren temsilcisi, kurulun etkin çalışması için gerekli bütçeyi ve zamanı sağlamakla yükümlüdür; bu, İş Sağlığı ve Güvenliği Kurulları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kurulda işçilerin görüşlerini ve işyerindeki risk algılarını ifade ederek demokratik bir katılım mekanizması işletirler. Kurulun yapısı, hem teknik uzmanlığı hem de işçilerin saha deneyimini birleştirerek bütüncül bir güvenlik kültürü oluşturmayı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Faaliyet Raporunun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faaliyet raporu, İş Sağlığı ve Güvenliği Kurulları Hakkında Yönetmelik uyarınca, kurulun yıl boyunca aldığı kararları, yapılan denetimleri ve iyileştirme çalışmalarını detaylı olarak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içerisinde, işyerinde meydana gelen kaza ve meslek hastalığı sayıları, alınan koruyucu önlemlerin maliyeti ve işçilerin eğitim seviyelerine ilişkin istatistiksel veriler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Raporun tutarlılığı ve doğruluğu açısından, tüm verilerin işyeri kayıtları ve İSG ölçüm sonuçlarıyla uyumlu olması, mevzuata tam uyumun sağlanması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rapor, kurul üyelerinin onayı ile resmiyet kazanmalı ve işverene sunulmak üzere, objektif ve ölçülebilir kriterlere göre düzenlenmiş bir formatta hazırlanmalıdır.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Faaliyet Raporunun İşverene Sunulması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yıllık faaliyet raporu, İş Sağlığı ve Güvenliği Kurulları Hakkında Yönetmelik hükümlerine uygun olarak işverene veya işveren vekiline resmi bir şekilde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Sunum aşamasında, kurulun karşılaştığı zorluklar, eksik kalan tedbirler ve çözüm önerileri, somut verilerle desteklenerek işverenin stratejik karar alma sürecine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ile yapılan bu toplantı, İSG kültürünün geliştirilmesi ve yönetim desteğinin sağlanması açısından en kritik aşama olup, güvenli çalışma ortamının sürekliliği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Sunum sonunda, işverenden alınan geri bildirimler ve onaylanan yeni bütçe veya planlar, kurulun gelecek dönem faaliyetlerine rehberlik etmesi amacıyla toplantı tutanağına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Raporların Arşivlenmesi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çerçevesinde, hazırlanan yıllık faaliyet raporları ve ilgili tüm belgeler, denetimlerde ibraz edilmek üzere düzenli olarak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süreci, belgelerin bozulmadan ve yetkisiz kişilerin erişimine kapalı olacak şekilde, güvenli bir dosyalama sistemi içerisinde fiziksel veya dijital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bu kayıtların saklanma süresi boyunca muhafaza edilmesi, iş kazası veya meslek hastalığı gibi hukuki süreçlerde işverenin ve çalışanın haklarını korumak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arşivleme, geçmiş dönemlerdeki İSG uygulamalarının trend analizinin yapılmasını kolaylaştırarak, işyerindeki güvenlik gelişiminin geçmişten bugüne izlenebilirliğini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Donanımların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belirlenmesi süreci, işyerinde yapılan risk değerlendirmesi sonuçlarına doğrudan dayanmalıdır; tehlikeler kaynağında yok edilemiyorsa veya toplu koruma önlemleri yeterli değilse, çalışana uygun ekipman seçimi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Belirleme aşamasında, Kişisel Koruyucu Donanımların İşyerlerinde Kullanılması Hakkında Yönetmelik gereğince yapılacak işin türü, maruz kalınacak risk düzeyi ve maruziyet süresi gibi kriterler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ekipmanın çalışanın sağlığına uygunluğu ve ergonomik yapısı göz önünde bulundurulmalı; seçilen donanım, mevcut riski azaltmalı fakat yeni bir tehlike kaynağı oluşturmamalıdır.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donanımların işyerindeki özel koşullara uygunluğunu kontrol etmekle yükümlüdür; belirlenen KKD listesi, işyeri ortamındaki değişiklikler ve yeni prosesler doğrultusunda periyodik olarak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Seçiminde Uygunluk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tüm kişisel koruyucu donanımlar, ilgili teknik mevzuata ve standartlara uygun olarak üretilmiş olmalı; ürünlerin üzerinde mutlaka CE işareti bulunmalı ve uygunluk beyanı işyerinde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Birbirinden farklı risklere karşı birden fazla KKD kullanılması gerekiyorsa, bu donanımların birbirleriyle uyumlu olması ve aynı anda kullanıldığında koruyucu işlevlerini yitirmemeleri (örneğin baret ve kulaklığın tam oturması)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çalışanın vücut yapısına ve çalışma ortamının sıcaklık, nem gibi fiziksel koşullarına uygun şekilde seçilmeli; aksi takdirde çalışanın donanımı kullanma isteği azalacak ve kaza riski artacaktır.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KKD'lerin uygunluğunu teyit etmek için bağımsız kuruluşlardan veya yetkili mercilerden gerekli teknik verileri temin etmeli ve donanımların kullanım kılavuzlarını çalışanların erişimine açık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 Süreci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düzenli kullanımı kadar, temizliği, bakımı ve uygun koşullarda depolanması da Kişisel Koruyucu Donanımların İşyerlerinde Kullanılması Hakkında Yönetmelik gereğince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kullanım ömrü üretici talimatlarına göre takip edilmeli; hasar gören, kullanım süresi dolan veya hijyenik olmayan ekipmanlar derhal değiştirilmeli ve kullanımı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kim tarafından, ne zaman teslim alındığına dair kayıtlar, ekipman takip formları ile tutulmalı; bu kayıtlar, olası bir iş kazasında yasal sorumluluğun belirlenmesi açısından kritik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donanımı doğru kullanıp kullanmadığını ve ekipman üzerindeki aşınmaları takip etmek için düzenli kontroller yapmalı, çalışanlara kullanım konusunda pratik eğitimler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Kullanımının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KKD kullanımı, işveren veya işveren vekili tarafından sürekli denetlenmeli; çalışanların donanımları kuralına uygun kullanıp kullanmadığı, çalışma sahasında gözlemlenerek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mekanizması, sadece ceza odaklı değil, çalışan bilincini artırmaya yönelik olmalı; KKD'sini kullanmayan çalışana, kullanmamanın riskleri ve yasal sonuçları hatırlatılarak rehberlik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 güvenliği kurallarına uymayan çalışana karşı disiplin prosedürleri uygulanabilir; ancak bu süreçte işverenin tüm eğitim ve donanım yükümlülüklerini yerine getirmiş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İSG kurulu toplantılarında gündeme getirilmeli ve KKD kullanım oranlarını artıracak iyileştirme kararları alınarak, güvenli çalışma kültürü tüm işyerine yayılmalıdır.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Yönergesi Hazırlama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yönergesi, İş Sağlığı ve Güvenliği Kurulları Hakkında Yönetmelik gereğince işyerindeki güvenlik kültürünü ve prosedürleri belirlemek üzere kurul tarafından hazırlanır. Hazırlık aşamasında işyerinin tehlike sınıfı, çalışan sayısı ve mevcut risk profili göz önünde bulundurularak tüm birimlerin görüşleri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işveren vekili, hazırlanan yönerge taslağının 6331 sayılı İş Sağlığı ve Güvenliği Kanunu'na uygunluğunu denetleyerek yasal mevzuatla çelişen hükümlerin ayıklanmasını sağlar. Yönerge metni, teknik uzmanlar ve işyeri hekimi tarafından gözden geçirilerek sahadaki pratik uygulamalarla uyumlu hale getirilir.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Hazırlama sürecinde, iş kazası ve meslek hastalığı önleme hedefleri ile acil durum yönetim planları temel alınmalı ve tüm paydaşların katılımı sağlanmalıdır. Yönerge içeriği, çalışanların görev, yetki ve sorumluluklarını açıkça tanımlayan bir doküman olarak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Taslak yönerge, kurul üyelerinin onayı ile resmi bir İSG dokümanı haline getirilir ve işyerinin genel güvenlik politikası ile bütünleştirilir. Doküman oluşturulurken, kurum içi hiyerarşi ve iletişim kanalları dikkate alınarak uygulanabilir bir metin ortaya konulması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Yönergenin Yayımı ve Çalışanlara Duyurulması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İSG yönergesi, tüm çalışanların erişimine açık bir şekilde yayınlanmalı ve duyurulmalıdır; İş Sağlığı ve Güvenliği Kurulları Hakkında Yönetmelik gereği şeffaflık esastır. Yayım süreci, sadece bir bilgilendirme değil, çalışanların bu kuralları benimsemesini sağlayan bir iletişim stratejisi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platformlar, işyeri panoları ve oryantasyon eğitimleri, yönergenin duyurulmasında temel araçlar olarak kullanılmalıdır. Yönerge metni, çalışanların anlayabileceği basit ve net bir dille hazırlanmalı; karmaşık hukuki terimler yerine somut uygulama kuralları vurgulanmalıdır.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yönergenin tüm çalışanlar tarafından okunduğunu ve anlaşıldığını teyit etmekle yükümlüdür. Bu amaçla, çalışanlardan imzalı tebellüğ belgeleri alınması veya dijital onay sistemlerinin kullanılması yasal bir zorunluluk olarak kabul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yayım politikası benimsenerek, işe yeni giren her personele yönerge içeriği oryantasyon eğitimi kapsamında sunulmalıdır. Yönergenin yayımı, çalışanların güvenlik kurallarına olan bağlılığını artırarak bilinçli bir çalışma ortamı yaratılmasına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Yönergenin İşyerinde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yönergesi, işyerindeki tüm faaliyetlerin temel dayanağı olarak uygulanmalı ve 6331 sayılı Kanun hükümlerine tam uyum sağlanmalıdır. Uygulama aşamasında, yönergede belirtilen kuralların sahadaki yansıması, işveren vekili ve kurul tarafından periyodik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karşılaşılan aksaklıklar, kurul toplantılarında gündeme alınmalı ve yönergenin pratikle uyumsuzluk gösterdiği noktalar tespit edilmelidir. Çalışanların yönerge kurallarına uyumu, performans değerlendirme süreçlerine dahil edilerek güvenlik bilinci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birim amirleri, yönergedeki kuralların kendi departmanlarında uygulanmasından birinci derecede sorumludur. Uygulama süreci, iş güvenliği uzmanlarının rehberliğinde yürütülmeli ve ramak kala olaylarının önlenmesi için yönerge kuralları aktif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sürekli bir izleme ve kontrol mekanizması gerektirir; bu kapsamda saha denetimleri ve kontrol listeleri ile yönergeye uyum seviyesi ölçülmelidir. Güvenli çalışma ortamı, yönergenin tavizsiz bir şekilde uygulanması ile mümkün hale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Mekanizması ve İşleyiş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işyerinde meydana gelen iş kazalarını, meslek hastalıklarını ve ramak kala olayları inceleyerek kök neden analizi yapmakla görevlidir. Alınan kararlar, 6331 sayılı İş Sağlığı ve Güvenliği Kanunu'na uygun olarak işyerindeki riskleri minimize edecek somut önlemleri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Toplantılarda alınan kararlar tutanak altına alınır ve işveren tarafından bu kararların uygulanması için gerekli kaynaklar tahsis edilir. Kurul üyeleri, işyerindeki çalışma koşullarının iyileştirilmesi için öneriler geliştirirken mevzuatın getirdiği zorunlulukları esas almak durumundadır.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Yönergenin Gözden Geçirilmesi ve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yönergesi, mevzuattaki değişiklikler ve işyerindeki teknolojik yenilikler ışığında belirli aralıklarla gözden geçirilerek güncellenmelidir. İş Sağlığı ve Güvenliği Kurulları Hakkında Yönetmelik, kurulun çalışma esaslarını düzenlerken, yönergenin dinamik kalmasını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meslek hastalığı veya ramak kala olaylarından sonra yönerge metni, kök neden analizi sonuçlarına göre revize edilmelidir. Güncelleme sürecinde, çalışanlardan gelen geri bildirimler dikkate alınmalı ve sahadaki risk profilindeki değişimler yönergeye yansıtılmalıdır.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güncelleme, yeni bir yayım sürecini gerektirir ve çalışanların güncel kurallar hakkında yeniden bilgilendirilmesi yasal bir gerekliliktir. Değişiklikler, kurul tutanaklarına işlenerek kayıt altına alınmalı ve dokümantasyon sistemi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 çerçevesinde, yönergenin etkinliği yıllık faaliyet raporları ile değerlendirilmelidir. Güncel olmayan bir yönerge, işyerinde riskleri artırabileceği gibi yasal denetimlerde de uygunsuzluk olarak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Az Tehlikeli İşyerlerinde Kurul Toplantı Sıklığı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 tehlikeli sınıfta yer alan işyerlerinde, İSG kurulları en az üç ayda bir düzenli olarak toplanır; bu periyot, işyerindeki risk seviyesinin düşük olması nedeniyle yasal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Toplantıların amacı, işyerindeki mevcut İSG tedbirlerinin gözden geçirilmesi, ramak kala olayların analiz edilmesi ve çalışanların sağlık gözetim süreçlerinin değerlendirilmesidir; kurul üyelerinin katılımı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belirlenen periyotların aksatılmaması işverenin yasal yükümlülüğüdür; toplantı tutanakları düzenli olarak tutulmalı ve denetimlerde sunulmak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 işyeri hekimi ve iş güvenliği uzmanının görüşleri alınarak belirlenmeli; önceki toplantıda alınan kararların gerçekleşme oranları kurul tarafından mutlaka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Sınıftaki İşyerlerinde Kurul Toplantı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sınıfta yer alan işyerlerinde, İSG kurulları en az iki ayda bir toplanmak zorundadır; bu daha sık periyot, işyerindeki potansiyel tehlike kaynaklarının artışından kaynaklanmaktadır.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işyerindeki risk değerlendirme sonuçlarını inceleyerek gerekli iyileştirme çalışmalarını planlamalı; özellikle iş kazası ve meslek hastalığı riski taşıyan süreçleri önceliklendirmelidir.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hükümlerine göre, kurul sekreteri tarafından hazırlanan gündem maddeleri toplantıdan önce üyelere duyurulmalı; böylece katılımcıların hazırlıklı gelmesi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Toplantıda, işyerinde yapılması planlanan yeni makine kurulumları veya süreç değişiklikleri İSG açısından detaylıca tartışılmalı; gerekli görülmesi durumunda ek önleyici tedbirler kararlaştırılmalıdır.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Tehlikeli Sınıfta Toplantı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 yer alan işyerlerinde, İSG kurulları ayda bir toplanmak zorundadır; bu en kısa periyot, yüksek riskli çalışma koşullarının sürekli ve sıkı bir denetimini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kaza istatistiklerini ve ramak kala verilerini her ay detaylı olarak analiz etmeli; kök neden analizi yaparak benzer kazaların tekrarlanmaması için kesin önlemler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kurulun etkin çalışması için işveren temsilcisi, iş güvenliği uzmanı ve işyeri hekiminin tam katılımı zorunludur; toplantı kararları mutlaka imza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riskli işlerde, özellikle saha çalışmalarında kullanılan ekipmanların periyodik kontrolleri ve çalışanların kişisel koruyucu donanım kullanımları her toplantıda gündemin ana maddesini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Kurullarında Toplantı Yönetimi ve Yasal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olağan toplantı zamanları, işyerinin tehlike sınıfına göre kanunen belirlenmiş olsa da, acil durumlarda veya ciddi bir iş kazası yaşanması halinde kurulun olağanüstü toplanması mümkündür.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toplantılarda alınan kararların yerine getirilmesi işverenin sorumluluğundadır; kararların uygulanmaması ciddi yasal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 tutanakları, işyerinde İSG kültürünün geliştirilmesi için önemli bir belge niteliğindedir; bu tutanaklarda alınan kararlar ve sorumlular açıkça belirtilmeli, yapılan işlerin takibi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periyotlarının aksatılması veya kurulun işlevsiz bırakılması, 6331 sayılı İş Sağlığı ve Güvenliği Kanunu kapsamında idari yaptırımlara ve denetimlerde eksiklik tespiti yapılmasına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Ölümlü veya Ağır İş Kazası Sonrası Toplantı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Ölümlü, uzuv kayıplı veya ağır iş kazası ya da özel bir tedbiri gerektiren önemli hallerde, kurul üyelerinden herhangi biri kurulu olağanüstü toplantıya çağırabilir; bu yöndeki teklif kurul başkanına veya sekreterine yapılır. Bu toplantının temel amacı, kazanın kök nedenlerini tarafsız bir şekilde analiz etmek ve benzer durumların tekrarlanmaması için gerekli önleyici faaliyetleri belirlemektir.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kaza sonrası yapılacak bu toplantıda kurul üyeleri, işyerindeki güvenlik açıklarını detaylıca incelemelidir. Toplantı sonuçları, iş kazasının gerçekleştiği süreçleri iyileştirmek için bir eylem planına dönüştürülmeli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toplanan kurul, işyerindeki mevcut risk değerlendirmelerini gözden geçirerek, kazaya yol açan unsurların ortadan kaldırılması için mühendislik önlemleri veya idari düzenlemeler üzerinde karar almalıdır. Alınan kararların uygulanması, işverenin gözetme borcu kapsamında zorunlu tutulmuştur.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Olağanüstü toplantı kararları, çalışanların güvenliğini sağlamak adına yasal bir sorumluluk taşır; toplantı tutanakları, denetimlerde ibraz edilmek üzere arşivlenmelidir. Bu süreç, iş güvenliği kültürünün gelişimi için kritik bir öğrenme fırsatı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Talebi Üzerine Toplantı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üyelerinden herhangi biri, işyerinde ciddi bir risk veya tehlike gördüğünde kurulun olağanüstü toplanmasını talep etme hakkına sahiptir. Bu talep, yazılı veya sözlü olarak kurul başkanına iletilmeli ve gerekçelendirilmelidir.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talebi üzerine yapılacak olan toplantıda, belirtilen risk veya tehlikeler gündeme alınmalı ve kurul tarafından değerlendirilmelidir. İşveren veya kurul başkanı, üyelerin bu talebini makul bir süre içerisinde değerlendirerek gerekli toplantı takvimini oluşturmakla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talebi, kurulun işyerindeki iş sağlığı ve güvenliği çalışmalarına aktif katılımını sağlar ve proaktif bir güvenlik yaklaşımı geliştirilmesine yardımcı olur. Bu hak, çalışan temsilcilerinin ve diğer kurul üyelerinin işyerindeki tehlikeleri yönetime doğrudan bildirmesine ve çözüm sürecine katılmasına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tarafından yapılan olağanüstü toplantı talepleri, işyerindeki güvenlik süreçlerinin iyileştirilmesinde bir denetim mekanizması işlevi görür. Bu tür taleplerin ciddiyetle ele alınması, işyerindeki güvenlik iklimini güçlendirir ve olası kazaların önlenmesinde önemli bir adım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Beklenmedik Tehlike Halleri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acil durumlar veya beklenmedik tehlike halleri, kurulun olağanüstü toplanmasını gerektiren durumlardır. Bu toplantılar, acil durum planlarının güncelliğini korumak ve yaşanabilecek yeni risklere karşı hızlı aksiyon almak amacıyla düzenlenir; İş Sağlığı ve Güvenliği Kurulları Hakkında Yönetmelik bu süreci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toplantılarında, gerçekleşen olayın etkileri, mevcut koruyucu sistemlerin performansı ve acil durum ekiplerinin müdahale süreçleri değerlendirilir. Kurul, bu değerlendirmeler sonucunda acil durum prosedürlerinin revize edilmesi gereken noktaları tespit ederek işverene öneriler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Beklenmedik tehlike halleri, işyerindeki çalışma ortamının güvenliğini doğrudan etkileyen unsurlar olduğu için, kurul bu durumlarda hızlı karar verme mekanizmasını çalıştırmalıdır. Toplantı sonucunda alınacak kararlar, acil durum müdahale kapasitesini artıracak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sonrası toplanan kurul, işyeri tahliye yöntemleri, ekipman yeterliliği ve haberleşme sistemlerini gözden geçirmelidir. Bu çalışmalar, gelecekte oluşabilecek acil durumların etkilerini en aza indirmek ve çalışan güvenliğini maksimum seviyeye çıkarmak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Olağanüstü Toplantı Usul ve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Olağanüstü toplantıların usul ve esasları, İş Sağlığı ve Güvenliği Kurulları Hakkında Yönetmelik ile belirlenmiştir; toplantılar, kurul üyelerinin çoğunluğunun katılımı ile gerçekleştirilir. Toplantı gündemi, olağanüstü durumu tetikleyen olaya veya talebe odaklanarak net bir şekilde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kararlar, toplantıya katılan üyeler tarafından imzalanarak tutanak altına alınmalıdır; bu tutanak, yasal bir belge niteliği taşır. Kararların uygulanması konusunda işveren, gerekli kaynakları ayırmak ve sorumluları görevlendirmekle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olağanüstü toplantılarında alınan kararların takibi, bir sonraki kurul toplantısında gündeme alınmalı ve uygulamaların verimliliği sorgulanmalıdır. Bu süreç, kurulun sürekliliğini ve kararların işyerindeki somut etkilerini takip 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usullerine uygun hareket etmek, kurul kararlarının hukuki geçerliliğini korumak açısından kritik öneme sahiptir. Kurul başkanı, toplantının düzenli yürütülmesinden ve alınan kararların işveren ile paylaşılarak hayata geçirilmesinden birinci derecede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Toplantı Yeter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üyelerin salt çoğunluğu ile toplanır; toplantı yeter sayısının sağlanamadığı durumlarda toplantı yapılamaz ve alınan kararlar geçersiz sayılır. Bu kural, kurulun temsil gücünü korumayı ve kararların ortak akılla alınmasını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 kurul başkanı tarafından belirlenir ve üyeler ile toplantı tarihinden önce paylaşılır. İş Sağlığı ve Güvenliği Kurulları Hakkında Yönetmelik gereği, gündemin önceden bildirilmesi üyelerin hazırlanarak katılım sağlamasına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Toplantının düzenli yapılması, işyerindeki İSG faaliyetlerinin izlenmesi için kritik bir öneme sahiptir. Düzenli toplanan kurullar, risklerin yerinde tespiti ve önlenmesi konusunda daha hızlı ve etkin aksiyon alabilmektedir.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toplantı tarih ve saatine riayet etmekle yükümlüdür. Toplantıya katılamayacak olan üyelerin, geçerli mazeretlerini önceden bildirmeleri ve yerine vekil bırakmaları, toplantı yeter sayısının sürekliliği için oldukça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208</Slides>
  <Notes>208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208</vt:i4>
      </vt:variant>
    </vt:vector>
  </HeadingPairs>
  <TitlesOfParts>
    <vt:vector size="21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 Kurulları Yönetmeliği</dc:title>
  <dc:subject>İş Sağlığı ve Güvenliği Kurulları Yönetmeliği</dc:subject>
  <dc:creator>Riskmatik İSG Platform</dc:creator>
  <cp:lastModifiedBy>Riskmatik İSG Platform</cp:lastModifiedBy>
  <cp:revision>1</cp:revision>
  <dcterms:created xsi:type="dcterms:W3CDTF">2026-07-27T18:39:18Z</dcterms:created>
  <dcterms:modified xsi:type="dcterms:W3CDTF">2026-07-27T18:39:18Z</dcterms:modified>
</cp:coreProperties>
</file>