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Lst>
  <p:notesMasterIdLst>
    <p:notesMasterId r:id="rId2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notesMaster" Target="notesMasters/notesMaster1.xml"/><Relationship Id="rId207" Type="http://schemas.openxmlformats.org/officeDocument/2006/relationships/presProps" Target="presProps.xml"/><Relationship Id="rId208" Type="http://schemas.openxmlformats.org/officeDocument/2006/relationships/viewProps" Target="viewProps.xml"/><Relationship Id="rId209" Type="http://schemas.openxmlformats.org/officeDocument/2006/relationships/theme" Target="theme/theme1.xml"/><Relationship Id="rId2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İşyeri Bina ve Eklentileri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ortamın bir süreç olduğunu ve sürekli iyileştirilmesi gerektiğini vurgulayın.
• Gerçek örnek: Acil çıkış yollarının üzerine konulan malzemelerin yarattığı tehlikeyi örnek verin.
• İnteraktif soru: İşyerinizde acil çıkış yollarının sürekli açık ve erişilebilir olduğunu düşünüyor musunuz?
• Kritik nokta: Fiziksel düzenlemelerin kazaları önlemedeki en temel mühendislik önlemi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disiplin işi olduğunu vurgulayın.
• Gerçek örnek: Temizlik sırasında ıslak zemin uyarısı konulmadığı için yaşanan bir kayma olayını anlatın.
• İnteraktif soru: Temizlik programınızın aksadığı zamanlar oluyor mu?
• Kritik nokta: Temizlik ekipmanlarının bakımı ve güvenli depolanması hayati önem taşır.
• Ek bilgi: Temizlik programlarının kayıtlarının tutulması denetimlerde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Yüzeylerin sadece görsel değil yapısal olarak da güvenli olması gerektiğini belirtin.
• Gerçek örnek: Yağlı zeminlerde kullanılan kaydırmaz zemin kaplamalarının etkisini anlatın.
• İnteraktif soru: Çalıştığınız alanda temizlenmesi en zor olan yüzey hangisi?
• Kritik nokta: Kimyasal temizlik maddelerinin MSDS (Güvenlik Bilgi Formu) okuması yapılmadan kullanılmaması gerektiğini hatırlatın.
• Ek bilgi: Ergonomi ile zemin temizliği arasındaki ilişkiye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iyileştirme aracı olduğunu vurgulayın.
• Gerçek örnek: Düzenli denetim sayesinde kaza oranlarının düştüğü bir vaka örneği verin.
• İnteraktif soru: Sizce temizlik ve düzen konusunda işyerinde en çok ne geliştirilebilir?
• Kritik nokta: Kontrol listelerinin güncel ve uygulanabilir olması gerekir.
• Ek bilgi: İSG kurulunda bu konunun konuşulmasının önemi büyüktür.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sadece temizlik değil, bir İSG gerekliliği olduğunu vurgulayın.
• Gerçek örnek: Uygunsuz atık depolamanın yarattığı koku ve haşere sorunlarından bahsedin.
• İnteraktif soru: Çalışma alanınızda atık toplama noktaları yeterince erişilebilir mi?
• Kritik nokta: Tehlikeli atıklar ile evsel atıkların karışmaması yasal bir sorumluluktur.
• Ek bilgi: Atık kaplarının kapaklı olması işyeri hijyen standartları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Ayrıştırmanın hem yasal bir yükümlülük hem de çevresel bir sorumluluk olduğunu belirtin.
• Gerçek örnek: Yanlış ayrıştırma sonucunda geri dönüşümün imkansız hale geldiği durumları anlatın.
• İnteraktif soru: İşyerinizdeki geri dönüşüm kutularının renk kodlarını biliyor musunuz?
• Kritik nokta: Tehlikeli atıkların evsel atıkla karışması işletme için ciddi cezai riskler doğurur.
• Ek bilgi: Eğitim, çalışanların bu konudaki en büyük destekçisidir.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Bertarafın sadece çöpü dışarı atmak değil, yasal bir zincir olduğunu vurgulayın.
• Gerçek örnek: Atık beyan formlarının eksikliği nedeniyle yaşanan idari para cezalarından bahsedin.
• İnteraktif soru: Atık beyan formlarının kim tarafından doldurulduğunu biliyor musunuz?
• Kritik nokta: Lisanssız firmalarla çalışmak işletmeyi hukuki sorumluluk altına sokar.
• Ek bilgi: Geçici depolama alanlarının standartlara uygunluğu İSG denetimlerinde ilk bakılan yerdir.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bir estetik tercihi değil, güvenlik zorunluluğu olduğunu vurgulayın.
• Gerçek örnek: Geçiş yollarındaki bir çöp kutusunun acil tahliyeyi nasıl engelleyebileceğini anlatın.
• İnteraktif soru: Çalışma alanınızda acil çıkışa engel olan herhangi bir malzeme var mı?
• Kritik nokta: Temizlik, sadece temizlik personelinin değil, tüm çalışanların görevidir.
• Ek bilgi: Düzenli bir işyeri, kaza riskini %30'a varan oranlarda azaltabilir.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Haşere mücadelesinin sadece hijyen değil bir iş sağlığı gerekliliği olduğunu vurgulayın.
• Gerçek örnek: İlaçlama esnasında yanlış havalandırma sebebiyle yaşanan bir sağlık şikayeti üzerinden önemi anlatın.
• İnteraktif soru: İşyerinizde haşere görmeniz durumunda hangi birime haber vermeniz gerektiğini biliyor musunuz?
• Kritik nokta: İlaçların kimyasal güvenlik bilgi formlarının (MSDS) her zaman erişilebilir olması gerektiğini belirtin.
• Ek bilgi: 6331 sayılı İSG Kanunu kapsamında işveren, çalışma ortamını zararlılardan arındırmakla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her zaman ilaçlamadan daha etkili ve ekonomik olduğunu vurgulayın.
• Gerçek örnek: Atıkların düzgün depolanmaması sonucu oluşan fare sorununu anlatın.
• İnteraktif soru: İşyerinizde dışarıdan girişe açık bir yer fark ettiğinizde ne yaparsınız?
• Kritik nokta: Yapısal önlemlerin periyodik olarak kontrol edilmesi gerektiğini hatırlatın.
• Ek bilgi: Önleyici faaliyetler, 6331 sayılı Kanun'un temel prensibi olan riskin kaynağında yok edilmesi ilkesiyle örtüşür.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istasyonlarının birer tuzak değil, gözlem aracı olduğunu belirtin.
• Gerçek örnek: İzleme istasyonunda görülen küçük bir iz sayesinde büyük bir istilayı önleyen işletme örneği verin.
• İnteraktif soru: Çalışma alanınızda hiç garip bir koku veya kemirme izi fark ettiniz mi?
• Kritik nokta: İzleme istasyonlarının yerlerinin değiştirilmemesi ve kurcalanmaması gerektiğini vurgulayın.
• Ek bilgi: Periyodik kontroller, ilgili yönetmeliklerin işverene yüklediği gözetim borcunun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Çalışma ortamının kaza önlemedeki birincil rolünü vurgulayın.
• Gerçek örnek: Havalandırma yetersizliğinin çalışan verimliliğine etkisinden bahsedin.
• İnteraktif soru: Çalışma alanınızda fiziksel olarak sizi en çok zorlayan nokta nedir?
• Kritik nokta: Kaçış yollarının önemi ve bu yolların asla engellenmemesi gerektiğini hatırlatın.
• Ek bilgi: Ergonomi standartlarına dair teknik rehberlere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bir yönetim aracı olduğunu vurgulayın.
• Gerçek örnek: Denetim sırasında eksik kayıt nedeniyle ceza alan bir işletmeden bahsedin.
• İnteraktif soru: İşyerinizdeki İSG kayıtlarına erişiminiz var mı, nasıl tutuluyor?
• Kritik nokta: Kayıtların geriye dönük izlenebilirliğinin önemini belirtin.
• Ek bilgi: 6331 sayılı Kanun, tüm İSG önlemlerinin belgelendirilmesini şart koşar.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Döküntü anında panik yapmamanın önemini vurgulayın.
• Gerçek örnek: Küçük bir kimyasal sızıntının nasıl büyük bir tehlikeye dönüştüğünü anlatın.
• İnteraktif soru: İşyerinizdeki absorban malzemelerin yerini biliyor musunuz?
• Kritik nokta: Kanalizasyon hatlarını korumanın çevresel yasal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Dekontaminasyonun kirliliği yaymamak için yapıldığını belirtin.
• Gerçek örnek: Kontamine kıyafetlerin ev ortamına taşınmasının yaratabileceği riskleri anlatın.
• İnteraktif soru: Dekontaminasyon istasyonlarımızın yerini biliyor musunuz?
• Kritik nokta: Nötralizasyon işleminin kimyasala özel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Yanlış eldiven seçiminin kimyasal geçişine nasıl izin verdiğini anlatın.
• İnteraktif soru: Kullandığınız eldivenin kimyasal direnç tablosunu incelediniz mi?
• Kritik nokta: KKD'yi çıkarma sırasında kirlenmemeye ekstra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kağıt üzerinde kalmaması gerektiğini vurgulayın.
• Gerçek örnek: Geçmişteki bir tatbikatın gerçek bir olayda hayat kurtardığını anlatın.
• İnteraktif soru: Acil durum planımızda döküntü sorumlusu kim biliyor musunuz?
• Kritik nokta: Olay sonrası raporlama, yasal uyum için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sadece kişisel bir tercih değil, yasal bir sorumluluk olduğunu vurgulayın.
• Gerçek örnek: Sektörünüze uygun, hijyen kaynaklı bir vaka veya kaza örneği verin.
• İnteraktif soru: Çalışanlara işyerinde en çok temas ettikleri ortak alanları sorun.
• Kritik nokta: Eğitimlerin sürekliliğinin yasal bir zorunluluk olduğunu hatırlatın.
• Ek bilgi: Eğitim notlarını özetleyen bir dokümanı katılımcılarla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hijyeninin bulaşıcı hastalıkları önlemedeki kritik rolünü belirtin.
• Gerçek örnek: Yetersiz el hijyeni nedeniyle oluşan bir enfeksiyon senaryosu üzerinden gidin.
• İnteraktif soru: El yıkama süresi konusunda ne kadar bilgi sahibi olduklarını ölçün.
• Kritik nokta: Kurulanmanın, el yıkama kadar önemli olduğunu vurgulayın.
• Ek bilgi: Doğru yıkama tekniğini gösteren görsel afişlerin yerlerini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Ortak alan hijyeninin tüm çalışanların sağlığını doğrudan etkilediğini söyleyin.
• Gerçek örnek: Mutfak veya dinlenme alanlarında yapılan temizlik hatalarını paylaşın.
• İnteraktif soru: Çalışanlara kendi çalışma alanlarında hijyeni artırmak için ne yapabileceklerini sorun.
• Kritik nokta: Hijyenin bir kültür olduğunu ve herkesin katılımı gerektirdiğini vurgulayın.
• Ek bilgi: 6331 sayılı kanunun çalışan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korkutucu değil, iyileştirici olduğunu açıklayın.
• Gerçek örnek: Başarılı hijyen uygulamalarıyla verimliliği artan bir işletme örneği verin.
• İnteraktif soru: Çalışanların hijyen konusunda gördükleri eksiklikleri nasıl bildirebileceklerini sorun.
• Kritik nokta: İşbirliğinin önemini ve işverenin sorumluluğunu hatırlatın.
• Ek bilgi: Öneri sisteminin hijyen süreçlerine nasıl entegre edilebileceğini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çıkışların sadece bir kapı değil, bir yaşam hattı olduğunu vurgulayın.
• Gerçek örnek: Bir işyerinde çalışan sayısının artması durumunda mevcut çıkışların yeterliliğinin yeniden değerlendirilmesi gerektiğini belirtin.
• İnteraktif soru: İşyerinizde kaç farklı acil çıkış noktası olduğunu biliyor musunuz?
• Kritik nokta: Çıkış kapılarının kilitli veya engelli olmasının ciddi yasal sorumluluk doğurduğunu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Bakımın sadece makine için değil bina için de gerekli olduğunu belirtin.
• Gerçek örnek: Çatı sızıntılarının elektrik kazalarına yol açabileceği riski.
• İnteraktif soru: İşyerinde gördüğünüz herhangi bir bakım eksiğini kime bildirirsiniz?
• Kritik nokta: Bakım sırasında iş güvenliği önlemlerinin elden bırakılmaması.
• Ek bilgi: Bakım kartları ve takip sistemleri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konumlandırılmış bir çıkışın, yangın anında tuzağa dönüşebileceğini anlatın.
• Gerçek örnek: Depolama alanlarında rafların acil çıkış kapılarını kapatması durumunda yaşanabilecek risklerden bahsedin.
• İnteraktif soru: Çalıştığınız alandan en yakın acil çıkışa gitmek için kaç metre yürümeniz gerekiyor?
• Kritik nokta: Çıkış kapılarına giden yolların zemin işaretlemeleriyle belirginleştirilmesinin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Karanlık bir ortamda yön bulmanın imkansızlığını hatırlatın.
• Gerçek örnek: Aydınlatma sistemlerinin düzenli aralıklarla test edilmesi gerektiğini belirtin.
• İnteraktif soru: İşyerinizdeki acil çıkış levhalarının elektrik kesilince yandığını hiç gözlemlediniz mi?
• Kritik nokta: İşaretlerin üzerini kapatan veya görünürlüğünü azaltan dekoratif öğelere asla izin verilmemesi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hızının hayati önem taşıdığını belirtin.
• Gerçek örnek: Çok geniş üretim alanlarında merkezden çıkışa kadar olan mesafenin neden kritik olduğunu açıklayın.
• İnteraktif soru: İşyerinizde acil durum tatbikatı yapıldığında, en uzak noktadaki çalışan tahliyeyi kaç saniyede tamamlıyor?
• Kritik nokta: Kaçış mesafesinin sadece yatay değil, dikey (merdiven kullanımı) mesafeyi de kapsadığını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yolu genişliğinin sadece bir standart değil, hayat kurtaran bir mesafe olduğunu belirtin.
• Kritik nokta: 80 cm sınırının mutlak bir asgari değer olduğunu ve daha dar geçişlerin yönetmeliğe aykırı olduğunu vurgulayın.
• İnteraktif soru: Çalışma alanınızda koridorları daraltan malzemeler veya engeller var mı?
• Ek bilgi: Engelli çalışanların tahliyesi için özel genişlik ihtiyaçlarını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Yükseklik standartlarının panik anındaki tahliye hızını doğrudan etkilediğini açıklayın.
• Kritik nokta: 210 cm yüksekliğin altındaki engellerin, özellikle panik anında yaralanmalara neden olabileceğini hatırlatın.
• Gerçek örnek: Asma tavanlardan sarkan kabloların veya alçak kapı kirişlerinin acil durumlarda nasıl risk oluşturduğunu anlatın.
• Ek bilgi: Ölçümleri yaparken zemin yükseltmelerini mutlaka hesaba katın.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Mesafenin sadece uzunluk değil, zamanla doğru orantılı bir güvenlik faktörü olduğunu belirtin.
• Kritik nokta: Tehlike sınıfı arttıkça, ulaşım mesafesinin azalması gerektiğini vurgulayın.
• İnteraktif soru: Bulunduğunuz noktadan en yakın acil çıkış kapısına gitmek kaç saniyenizi alır?
• Ek bilgi: Yönlendirme levhalarının görüş açısını sürekli kontrol altında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analizinin, işyerindeki değişimlerle dinamik olarak güncellenmesi gerektiğini vurgulayın.
• Kritik nokta: Kaçış yollarının geçici depo olarak kullanılmasının, en sık rastlanan ve en tehlikeli İSG ihlallerinden biri olduğunu belirtin.
• Gerçek örnek: Personel sayısı artışına rağmen çıkış yollarının genişletilmediği durumlarda yaşanan tahliye tıkanıklıklarından bahsedin.
• Ek bilgi: Kapasiteyi belirlerken sadece kadrolu çalışanları değil, dışarıdan gelen ziyaretçileri de hesaba katın.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çıkış kapılarının tasarımının neden dışa doğru olması gerektiğini açıklayın.
• Gerçek örnek: Kapıların içeri doğru açıldığı durumlarda oluşan yığılma riskine değinin.
• İnteraktif soru: Çalışma alanınızda acil çıkış kapılarının önünde engel var mı?
• Kritik nokta: Kapı açılma yönünün kaçış yönüyle uyumu hayat kurtarır.
• Ek bilgi: Yönetmelik hükümlerine göre kapı önlerinin boşluğu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Kilitlemenin acil durum anındaki ölümcül sonuçlarını vurgulayın.
• Gerçek örnek: Güvenlik sistemlerinin arıza yapması durumunda manuel açma mekanizmasının önemini anlatın.
• İnteraktif soru: İşyerinizdeki kapıların kilitli olup olmadığını kim kontrol ediyor?
• Kritik nokta: Kilitli kapı yasal bir suçtur.
• Ek bilgi: Elektronik kilitlerin yangın alarmıyla entegrasyonu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barın neden geleneksel kapı kollarından daha güvenli olduğunu açıklayın.
• Gerçek örnek: Panik anında insanların kapı kolunu çevirmekte zorlandığı vakalardan bahsedin.
• İnteraktif soru: Panik barın nasıl çalıştığını aranızda bilmeyen var mı?
• Kritik nokta: Panik barların tam boy olması gerekir.
• Ek bilgi: Bakım periyotlarını kayıt altına almayı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Kontrol mekanizmasının bir ceza değil, koruma aracı olduğunu vurgulayın.
• Gerçek örnek: Denetimlerde sıkça gözden kaçan küçük ama kritik güvenlik detayları.
• İnteraktif soru: İşyerinde en son ne zaman bir güvenlik denetimi yapıldı?
• Kritik nokta: Denetim raporlarının şeffaf olması ve eksikliklerin giderilme takibi.
• Ek bilgi: 6331 sayılı kanun çerçevesindeki denetim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sürekli boş tutulmasının yasal sorumluluğunu hatırlatın.
• Gerçek örnek: Koridorlara bırakılan paletlerin tahliyeyi nasıl yavaşlattığını anlatın.
• İnteraktif soru: İşyerinizdeki acil çıkış işaretlerini hiç dikkatle incelediniz mi?
• Kritik nokta: Tabelalar her zaman görünür olmalı.
• Ek bilgi: Kaçış yolu genişlikleri yönetmelikteki teknik standartlara göre belirlenir.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durumlarda panik anında insanların içgüdüsel olarak yön işaretlerini aradığını vurgulayın.
• Gerçek örnek: Koridorlarda yön işaretlerinin yerleşimi sırasında kör noktaların nasıl belirlendiğini anlatın.
• İnteraktif soru: Çalıştığınız alanda en yakın acil çıkış işaretini şu an görebiliyor musunuz?
• Kritik nokta: İşaretlerin her zaman ışık alması veya kendinden ışıklı olması gerektiğini belirtin.
• Ek bilgi: Yönetmelik gereği işaretlerin uluslararası standartlarda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aydınlatmanın sadece bir lüks değil, yasal bir zorunluluk olduğunu belirtin.
• Gerçek örnek: Elektrik kesintisi tatbikatlarında acil aydınlatmanın yetersiz kaldığı durumları örnekleyin.
• İnteraktif soru: Acil aydınlatma sistemlerinin test periyotlarını biliyor musunuz?
• Kritik nokta: 60 dakikalık sürenin tahliye için minimum yasal sınır olduğunu vurgulayın.
• Ek bilgi: Bakım kayıtlarının tutulmasının denetimlerdeki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Düzensizliğin acil durumlarda ölüme sebebiyet verebileceğini hatırlatın.
• Gerçek örnek: Geçici depolanan malzemelerin kaçış yolunu kapatmasıyla oluşan riskleri tartışın.
• İnteraktif soru: Çalışma alanınızda kaçış yolunu engelleyen bir malzeme var mı?
• Kritik nokta: Görünürlüğün sürekliliğinin (temizlik ve düzen) önemini vurgulayın.
• Ek bilgi: Risk değerlendirmesinde kaçış yollarının sürekli kontrolünün bir madde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neden evrensel olması gerektiğini açıklayın.
• Gerçek örnek: Boya veya tamirat sırasında işaretlerin üzerinin kapatılmasının yarattığı riskleri paylaşın.
• İnteraktif soru: İşaretlerin renk kodlarını (kırmızı, yeşil, sarı) kimler doğru tanımlayabilir?
• Kritik nokta: Bakım periyotlarının İSG planına dahil edilmesi gerektiğini vurgulayın.
• Ek bilgi: İşletme değişikliklerinde işaretlerin güncellenmesinin yasal bir görev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Kaçış yollarının bir binanın damarları olduğunu vurgulayın.
Gerçek örnek: Geçmişte bir işyerinde acil çıkış kapısının önüne yığılan paletlerin tahliyeyi nasıl engellediğini anlatın.
İnteraktif soru: Çalıştığınız alanda acil çıkışa giden yolda engel görüyor musunuz?
Kritik nokta: Kapıların dışarıdan kilitlenmesinin yasal bir suç olduğunu belirtin.
Ek bilgi: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Kaçış yolunun sadece bir boşluk değil, yaşam hattı olduğunu söyleyin.
Gerçek örnek: Kablo kanallarının koridor zemininde oluşturduğu takılma risklerinden bahsedin.
İnteraktif soru: İşyerinizde geçici depolama yapılan yerler acil çıkış yolunu etkiliyor mu?
Kritik nokta: Engellilerin tahliyesi için özel düzenlemelerin gerekliliği.
Ek bilgi: Yönetmelik kapsamında genişlik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Denetimin bir ceza değil, yaşamı koruma yöntemi olduğunu belirtin.
Gerçek örnek: Tatbikat sırasında tespit edilen bir kapı kilidi arızasının nasıl giderildiğini anlatın.
İnteraktif soru: Son tatbikatınızda kaçış yolunda zorlandığınız bir nokta oldu mu?
Kritik nokta: Denetim kayıtlarının yasal birer belge olduğu.
Ek bilgi: Yönetmelik periyodik kontrol zorunlulukları.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Kontrolün günlük bir alışkanlık olması gerektiğini vurgulayın.
Gerçek örnek: Yönlendirme levhalarının kirlendiği için fark edilmediği bir senaryo.
İnteraktif soru: İşyerinizdeki acil çıkış levhalarını karanlıkta görebilir misiniz?
Kritik nokta: Ramak kala olaylarının tahliye yollarındaki önemini anlatın.
Ek bilgi: Sürekli iyileştirme (Kaizen) mantığı.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 erişiminin yasal bir zorunluluk olduğunu hatırlatın.
• Gerçek örnek: Uygun olmayan dik rampaların kaza riski oluşturduğunu vurgulayın.
• İnteraktif soru: İşyerinizdeki rampaların eğimini kontrol ettiniz mi?
• Kritik nokta: Kenar koruyucuların eksikliği ciddi düşme riskidir.
• Ek bilgi: Rampaların zemin malzemesi kaymaz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Evraksız işin yasal olarak yapılmamış sayıldığını hatırlatın.
• Gerçek örnek: Bir kaza sonrası kayıtların işvereni hukuken nasıl koruduğu.
• İnteraktif soru: İşyerinizdeki bakım ve kontrol kayıtlarına erişiminiz var mı?
• Kritik nokta: Kayıtların doğruluğu ve geriye dönük izlenebilirlik.
• Ek bilgi: Dijital kayıt sistemlerinin avantajları ve yasal geçerliliği.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genişliklerinin acil tahliye için hayati olduğunu belirtin.
• Gerçek örnek: Dar kapıların tekerlekli sandalye kullanıcılarını nasıl kısıtladığını anlatın.
• İnteraktif soru: İşyerinizde tekerlekli sandalye geçişini engelleyen eşik var mı?
• Kritik nokta: Eşiklerin kaldırılması erişilebilirliği doğrudan artırır.
• Ek bilgi: Yönetmelik standartlarına uygunluk denetimlerde ilk bakılan konudur.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Erişimin binanın ana kapısından başladığını vurgulayın.
• Gerçek örnek: Kabartmalı levhaların görme engelli çalışanlar için bağımsızlık sağladığını anlatın.
• İnteraktif soru: İşyerinizdeki asansör düğmeleri tekerlekli sandalye için uygun mu?
• Kritik nokta: Güvenlik turnikeleri engelli geçişi için alternatifli olmalıdır.
• Ek bilgi: Sesli uyarı sistemleri acil durumlarda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sağlık hakkı olduğunu belirtin.
• Gerçek örnek: Ayarlanabilir masaların kullanım kolaylığını örnekleyin.
• İnteraktif soru: İşyerinizde acil durum planında engelli tahliyesi için özel bir madde var mı?
• Kritik nokta: Düzenlemeler periyodik olarak denetlenmelidir.
• Ek bilgi: Engelsiz düzenlemeler tüm çalışanların konforunu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bir lütuf değil yasal bir hak olduğunu vurgulayın.
• Gerçek örnek: Tekerlekli sandalye kullanan bir çalışanın bağımsız hareket edebildiği bir işyerinin verimliliğini anlatın.
• İnteraktif soru: İşyerinizde engelli bir çalışma arkadaşınızın ulaşamadığı bir alan var mı?
• Kritik nokta: Erişilebilirlik donanımlarının sadece engelli çalışanlar için değil, geçici sakatlık yaşayanlar için de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sınırlarının aşılmasının asansörün güvenlik frenlerini tetikleyebileceğini açıklayın.
• Gerçek örnek: Aşırı yükleme sonucu asansörün kat arasında kalması senaryosu üzerinden konuşun.
• İnteraktif soru: Asansörün kapasitesinden fazla yük yüklendiğinde ne yaparsınız?
• Kritik nokta: Sedye tahliyesinin önemine, özellikle acil durum tahliye planları bağlamında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bir tercih değil, yasal bir zorunluluk olduğunu vurgulayın.
• Gerçek örnek: Bakımı aksatılan bir asansörde meydana gelebilecek kazaların sonuçlarını tartışın.
• İnteraktif soru: İşyerinizdeki asansörün son bakım tarihini biliyor musunuz?
• Kritik nokta: Bakım defterinin yasal bir kanıt belgesi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 sisteminin renklerinin ne anlama geldiğini açıklayın.
• Gerçek örnek: Kırmızı etiketli bir asansörün kullanılmasının hukuki sonuçları üzerine konuşun.
• İnteraktif soru: Asansörünüzde yeşil etiket olup olmadığını kontrol ettiniz mi?
• Kritik nokta: Denetimlerde eksik evrakın idari para cezasına yol açabileceğini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 erişiminin sadece bir tercih değil, yasal bir zorunluluk olduğunu vurgulayın.
• Kritik nokta: Tutunma barlarının dayanıklılığı hayati önem taşır; montajın duvara tam sabitlendiğinden emin olun.
• İnteraktif soru: İşyerinizdeki engelli tuvaletlerinde manevra alanı için yeterli yer var mı?
• Gerçek örnek: Standart kapı genişliklerinin tekerlekli sandalyeler için yetersiz kaldığı durumları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Erişimin tuvaletin kapısında bitmediğini, ulaşım yolunun da dahil olduğunu belirtin.
• Kritik nokta: Zemin kaplamasının ıslakken bile kaymaz özellikte olması şarttır.
• İnteraktif soru: İşyerinizdeki tuvaletlere giden yollarda herhangi bir eşik veya engel var mı?
• Ek bilgi: İşyeri Bina ve Eklentilerinde Alınacak Sağlık ve Güvenlik Önlemlerine İlişkin Yönetmelik kapsamındaki genel kurallara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engelli çalışanlar için bağımsızlığı destekleyen bir araç olduğunu vurgulayın.
• Kritik nokta: Acil durum çağrı butonunun yere yakın olması, düşen bir kişi için hayati önem taşır.
• İnteraktif soru: İşyerinizdeki engelli tuvaletlerinde acil durum alarmı mevcut mu?
• Gerçek örnek: Fotoselli muslukların hem hijyeni hem de kullanım kolaylığını nasıl artırdığını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tehlike ve risk kavramlarının farkını vurgulayın. Gerçek örnek olarak bir üretim hattındaki takılma tehlikesini ele alın. İnteraktif soru: Çalışanlara sahadaki en büyük tehlikenin ne olduğunu sorun. Kritik nokta: Katılımcı sürecin önemi.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temel bir insan hakkı olduğunu ve İSG mevzuatının bunu emrettiğini hatırlatın.
• Kritik nokta: Engelli tuvaletlerinin depo olarak kullanılması sık karşılaşılan bir ihlaldir; buna dikkat çekin.
• İnteraktif soru: İşyerinizde temizlik kontrol listeleri düzenli olarak dolduruluyor mu?
• Ek bilgi: 6331 sayılı İş Sağlığı ve Güvenliği Kanunu'nun işverene yüklediği genel gözetim borcunu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 çalışanlar için fiziksel düzenin bir lütuf değil, yasal bir hak olduğunu vurgulayın.
• Gerçek örnek: Tekerlekli sandalye kullanan bir çalışanın masasına rahatça yanaşabilmesi için gerekli boşlukları anlatın.
• İnteraktif soru: İşyerinizdeki yürüme yollarında geçişi engelleyen bir cisim gördüğünüzde ne yapmalısınız?
• Kritik nokta: Zemin malzemesinin kaymaz olması, engelli çalışanlar kadar herkes için güvenlik sağlar.
• Ek bilgi: İşyeri Bina ve Eklentilerinde Alınacak Sağlık ve Güvenlik Önlemlerine İlişkin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sadece kapıdan girmek değil, binanın her yerini kullanabilmek olduğunu belirtin.
• Gerçek örnek: Braille alfabesi olmayan bir asansörün görme engelli çalışan için yarattığı riski tartışın.
• İnteraktif soru: İşyerinizde acil çıkış kapılarına ulaşım engelsiz mi?
• Kritik nokta: Erişilebilirlik düzenlemelerinin 6331 sayılı Kanun kapsamındaki işverenin sorumluluğu olduğunu unutmayın.
• Ek bilgi: Erişilebilirlik denetimlerinde engelli çalışanların geri bildirimlerinin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sağlıklı çalışanlar için değil, özellikle engelli çalışanlar için hayati olduğunu belirtin.
• Gerçek örnek: Yüksekliği ayarlanabilir bir masanın tekerlekli sandalye kullanan bir çalışana sağladığı konforu anlatın.
• İnteraktif soru: Kendi çalışma masanızda ergonomik olarak rahatsız olduğunuz bir nokta var mı?
• Kritik nokta: Ergonomik düzenlemelerin sadece bir mobilya değil, koruyucu bir tedbir olduğunu vurgulayın.
• Ek bilgi: Çalışanla birlikte karar verme sürecinin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engelleri nasıl ortadan kaldırdığını örnekleyin.
• Gerçek örnek: Görsel uyarı lambalarının, işitme engelli bir çalışanı acil durumdan nasıl haberdar edebileceğini anlatın.
• İnteraktif soru: İşyerinizde engelli bir arkadaşınızın işini kolaylaştıracak bir teknolojik öneriniz var mı?
• Kritik nokta: Sürekli iyileştirme, İSG kültürünün temelidir.
• Ek bilgi: İSG uzmanı ve işyeri hekiminin bu süreçteki denetim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sadece bir kağıt parçası değil, hayati bir araç olduğunu vurgulayın.
• Gerçek örnek: Geçmişte yapılan başarılı tatbikatların kaza anındaki olumlu etkilerinden bahsedin.
• İnteraktif soru: İşyerinizdeki en yakın acil çıkış kapısının nerede olduğunu biliyor musunuz?
• Kritik nokta: Tahliye yollarının temizliğinin iş güvenliği açısından vazgeçilmez olduğunu belirtin.
• Ek bilgi: Tatbikat kayıtlarının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sadece bir hak değil, yasal bir zorunluluk olduğunu vurgulayın.
• Gerçek örnek: Engelli çalışanların tahliyesinde kullanılan özel ekipmanların önemini anlatın.
• İnteraktif soru: İşyerimizde engelli bir çalışma arkadaşımızın acil durumda yardım alacağı kişi tanımlı mı?
• Kritik nokta: Asansörlerin acil durumda devre dışı kalacağını asla unutmayın.
• Ek bilgi: Tahliye planınızda engelli çalışanlar için özel bir bölüm olup olmadığını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Sığınma alanının sadece bir bekleme odası değil, yaşam alanı olduğunu belirtin.
• Gerçek örnek: Sığınma alanlarında bulunması gereken ekipmanların listesini paylaşın.
• İnteraktif soru: İşyerinizde tanımlanmış bir sığınma alanı var mı?
• Kritik nokta: İletişim araçlarının çalışır durumda olması hayati önem taşır.
• Ek bilgi: Sığınma alanının periyodik bakımının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Ekiplerin başarısının, koordinasyon ve eğitime bağlı olduğunu vurgulayın.
• Gerçek örnek: Ekiplerin görev dağılımındaki netliğin karmaşayı nasıl önlediğini anlatın.
• İnteraktif soru: İşyerinizdeki acil durum ekiplerinde kimler görevli biliyor musunuz?
• Kritik nokta: Dış birimlerle olan iletişimin önemi üzerinde durun.
• Ek bilgi: Acil durum planınızın güncelliğini düzenli olarak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Yeterli tesisin çalışan moraline ve verimliliğine etkisini belirtin.
• Kritik nokta: Tuvaletlerin çalışma alanlarına yakınlığı ile hijyenik ayrım dengesini vurgulayın.
• İnteraktif soru: İşyerinizdeki tuvalet sayısı çalışan sayısına göre yeterli mi?
• Ek bilgi: Engelli erişilebilirliği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piramit şeklinde anlatın. Gerçek örnek: Gürültülü bir makinede önce yalıtım sonra kulaklık kullanımı. İnteraktif soru: Neden KKD son çaredir? Kritik nokta: Toplu korumanın önceliği. Ek bilgi: İSG mevzuatındaki hiyerarşi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Mahremiyetin temel bir çalışma hakkı olduğunu hatırlatın.
• Gerçek örnek: Küçük işyerlerinde tek kişilik kullanım durumunda kilit sisteminin önemini anlatın.
• Kritik nokta: Ses yalıtımı ve görsel mahremiyet çalışan psikolojisi için değerlidir.
• Ek bilgi: Yönetmelik, cinsiyet ayrımını net bir kural olarak belirlemiştir.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enfeksiyon hastalıklarını önlemedeki rolüne değinin.
• Kritik nokta: Sabun ve kağıt havlu gibi malzemelerin eksiksiz bulundurulması işverenin sorumluluğundadır.
• İnteraktif soru: İşyerinizde temizlik takibi için kullanılan bir kontrol listesi var mı?
• Ek bilgi: Havalandırma sadece koku için değil, sağlık için de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arızaların nasıl büyük hijyen sorunlarına dönüştüğünü açıklayın.
• Gerçek örnek: Sızıntıların oluşturduğu kaygan zeminlerin iş kazası riski taşıdığını vurgulayın.
• Kritik nokta: Çalışanların bildirimde bulunması, sürecin hızı açısından hayati önem taşır.
• Ek bilgi: Periyodik bakım, büyük maliyetli tadilatların önüne geçer.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Soyunma dolaplarının sadece bir mobilya değil, çalışanın özel alan hakkı olduğunu vurgulayın.
• Gerçek örnek: Dolapların havalandırma deliklerinin kapatılmaması gerektiğini anlatın.
• Kritik nokta: Dolapların boyutu, çalışanın getirdiği kıyafetleri sığdıracak yeterlilikte olmalıdır.
• Ek bilgi: Hasarlı kilitlerin iş kazası veya hırsızlık riski yaratabileceğini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Cinsiyet ayrımı ve hijyenik ayırımın yasal bir zorunluluk olduğunu hatırlatın.
• Gerçek örnek: Kimyasal ile çalışan bir personelin, iş kıyafetini ev kıyafetiyle aynı dolaba koymasının risklerini anlatın.
• İnteraktif soru: İşyerinizdeki dolaplar, kirli ve temiz giysileri ayıracak yapıda mı?
• Kritik nokta: Mahremiyet, çalışan motivasyonunu doğrudan etkileyen bir unsurdur.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Güvenliğin, güven duygusunu nasıl inşa ettiğini anlatın.
• Kritik nokta: Anahtar yönetimi sürecinin basit ve erişilebilir olması gerektiğini vurgulayın.
• Ek bilgi: Acil durumlar dışında işverenin dolabı açma yetkisi hukuki sınırlar içerisindedir.
• İnteraktif soru: Dolabınızın kilidinde sorun yaşarsanız kime başvuruyorsunuz?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Hijyenin, iş kazası riskini dolaylı yoldan azaltan bir etken olduğunu söyleyin.
• Gerçek örnek: Yerlerde biriken çöp veya ıslak kıyafetlerin kayma riski oluşturduğuna dikkat çekin.
• Kritik nokta: Temizlik sadece temizlik personelinin değil, çalışanların da sorumluluğudur.
• Kapanış: Soyunma odasındaki düzen, iş disiplininin bir aynasıdır.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Kirli işlerde temizlik alanlarının neden ayrılması gerektiğini vurgulayın.
• Gerçek örnek: Kimyasal maruziyet olan bir ortamda temizlik tesislerinin izolasyonunu anlatın.
• İnteraktif soru: Çalıştığınız ortamda kirlilikten arınma süreci nasıl işliyor?
• Kritik nokta: İş elbiselerinin sosyal alanlara taşınmaması için temizlik alanının bariyer görevi görmesi.
• Ek bilgi: Yönetmelik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suyun hijyen ve konfor üzerindeki etkisini açıklayın.
• Gerçek örnek: Termostatik vanaların yanıkları nasıl önlediğini anlatın.
• İnteraktif soru: Tesislerde su sıcaklığı ile ilgili daha önce sorun yaşadınız mı?
• Kritik nokta: Sıcaklık kontrolünün güvenli seviyede tutulması.
• Ek bilgi: Su tesisatı bakım kayıtlarının tutulması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planlamasının iş verimliliği ile ilişkisini kurun.
• Gerçek örnek: Vardiya değişimlerinde oluşabilecek yoğunlukları nasıl yöneteceğinizi tartışın.
• İnteraktif soru: İşyerinizdeki duş kabini sayısı çalışan sayısına yetiyor mu?
• Kritik nokta: Erişilebilirlik ve eşitlik ilkeleri.
• Ek bilgi: Yönetmelikte belirtilen kapasite kriterlerine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 tutmanın hukuki boyutunu açıklayın. Gerçek örnek: Bir denetim sırasında istenen belgeler. İnteraktif soru: Sizce neden kayıt tutmalıyız? Kritik nokta: Dokümanların erişilebilirliği. Ek bilgi: İSG kayıtlarının saklama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enfeksiyon riskini nasıl azalttığını vurgulayın.
• Gerçek örnek: Kaygan zeminlerde yaşanabilecek düşme vakalarını hatırlatın.
• İnteraktif soru: İşyerinizde temizlik kayıtları tutuluyor mu?
• Kritik nokta: Havalandırma sistemlerinin nem kontrolü.
• Ek bilgi: Hijyenin sadece temizlik değil aynı zamanda havalandırma ve drenaj yönetimi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Yemekhane temizliğinin sadece görsel değil, sağlık açısından temel bir İSG gerekliliği olduğunu vurgulayın.
• Gerçek örnek: Temizlik eksikliği kaynaklı kayma ve düşme vakalarından bahsedin.
• İnteraktif soru: İşyerinizdeki yemekhane temizliği konusunda en sık karşılaştığınız sorun nedir?
• Kritik nokta: Temizlik kayıtlarının tutulması yasal bir zorunluluktur.
• Ek bilgi: Temizlik personeli için hazırlanan kontrol listelerini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Gıda kaynaklı zehirlenmelerin işgücü kaybına etkisini anlatın.
• Gerçek örnek: Mutfak personelinin sağlık muayenelerinin önemini belirtin.
• İnteraktif soru: Hijyen konusunda en çok nelere dikkat ediyorsunuz?
• Kritik nokta: Gıda güvenliği, doğrudan çalışan sağlığı ile ilgilidir.
• Ek bilgi: HACCP standartlarına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ortamın çalışan motivasyonuna etkisini anlatın.
• Gerçek örnek: Yetersiz havalandırmanın yemekhane ortamında yarattığı rahatsızlığı belirtin.
• İnteraktif soru: Yemekhanenizdeki havalandırma ve aydınlatma yeterli mi?
• Kritik nokta: Acil çıkış yollarının önündeki engeller hayati risk yaratır.
• Ek bilgi: Ergonomik masa düzeni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bakımı ihmal edilen cihazların yangın riski taşıdığını belirtin.
• Gerçek örnek: Arızalı bir cihazın kullanım dışı bırakılma prosedürünü anlatın.
• İnteraktif soru: Arızalı bir cihaz gördüğünüzde kime bildiriyorsunuz?
• Kritik nokta: Bakım kayıtlarının tutulması denetimlerde ilk bakılan konudur.
• Ek bilgi: Etiketleme ve kilitleme (LOTO) sisteminden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 alanlarının sadece bir dinlenme yeri değil, risklerden arınmış bir sığınak olduğunu vurgulayın.
• Gerçek örnek: Bir üretim hattının hemen yanında bulunan mola alanının gürültü seviyesi ile izole bir alanın farkını anlatın.
• İnteraktif soru: İşyerinizdeki mola alanlarının gürültüden yeterince izole olduğunu düşünüyor musunuz?
• Kritik nokta: Mola alanının temizliği, çalışan motivasyonu ve sağlığı için bir önceliktir.
• Ek bilgi: Yönetmelik hükümlerine göre bu alanların iş akışını aksatmayacak ancak güvenli bir mesafede olması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çalışma masasında değil mola anında da önemli olduğunu hatırlatın.
• Gerçek örnek: Uygun olmayan sert bankların uzun vadede bel ağrılarına yol açabileceğini belirtin.
• İnteraktif soru: Mola alanınızdaki mobilyaların konfor seviyesini nasıl değerlendirirsiniz?
• Kritik nokta: Mobilyaların temizlenebilir olması, enfeksiyon risklerini azaltmak için gereklidir.
• Ek bilgi: Sırt desteği olmayan oturma grupları uzun süreli dinlenmede kas yorgunluğunu artırabilir.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çalışanın işe geri dönüş verimliliğini doğrudan etkilediğini vurgulayın.
• Gerçek örnek: Kötü havalandırılan bir alanda dinlenen çalışanın yorgunluğunun geçmediğini ifade edin.
• İnteraktif soru: Mola alanınızda doğal ışık veya havalandırma yeterli mi?
• Kritik nokta: Hijyen, sadece temizlik personeline değil, alanı kullanan tüm çalışanlara düşen bir sorumluluktur.
• Ek bilgi: Yönetmelik, dinlenme yerlerinde uygun sıcaklığın korunmasını da bir yükümlülük olarak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molada bile devam ettiğini ve erişim yollarının önemini belirtin.
• Gerçek örnek: Acil bir durumda mola alanından çıkışın ne kadar hızlı olması gerektiğini örnekleyin.
• İnteraktif soru: Mola alanınıza giden yolda herhangi bir engel veya malzeme yığını görüyor musunuz?
• Kritik nokta: Acil durum ekipmanlarının mola alanına yakınlığı hayat kurtarıcıdır.
• Ek bilgi: Erişilebilirlik, sadece fiziksel engellerin kaldırılması değil, aynı zamanda yolun açık tutulmasıdır.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Emziren annelerin çalışma ortamındaki özel ihtiyaçlarını vurgulayın.
• Gerçek örnek: Molaların yasal hak olduğunu ve işverenin bu hakkı desteklemesi gerektiğini belirtin.
• İnteraktif soru: Çalışan annelerin işyerinde en çok zorlandığı fiziksel koşullar nelerdir?
• Kritik nokta: Emzirme odasının sadece fiziksel bir alan değil, yasal bir hak olduğunu hatırlatın.
• Ek bilgi: 6331 sayılı İş Sağlığı ve Güvenliği Kanunu çerçevesinde işverenin genel gözetim borcunu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neden yaşayan bir süreç olduğunu anlatın. Gerçek örnek: Yeni bir makine alındığında yapılacaklar. İnteraktif soru: Hangi durumlar güncellemeyi gerektirir? Kritik nokta: Ramak kala olaylarının önemi. Ek bilgi: Sürekli iyileştirme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Odanın erişilebilirliğinin önemini vurgulayın.
• Gerçek örnek: Odanın temizlik periyotlarının bir temizlik çizelgesiyle takip edildiğinden bahsedin.
• İnteraktif soru: İşyerinizdeki sosyal tesislerin hijyen standartları hakkında ne düşünüyorsunuz?
• Kritik nokta: Odanın sadece bir boş alan değil, donanımlı bir ünite olması gerektiğini vurgulayın.
• Ek bilgi: Yönetmelik gereği odaların işyeri dışındaki alanlara göre daha sık temizlenmesi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Mahremiyetin sadece fiziksel değil, psikolojik bir ihtiyaç olduğunu açıklayın.
• Gerçek örnek: Kapı kilit sistemlerinin ve uyarı tabelalarının önemini anlatın.
• İnteraktif soru: Mahremiyetin ihlal edildiği bir ortamda annenin verimi nasıl etkilenir?
• Kritik nokta: Alanın izinsiz girişlere kapatılmasının yasal bir gereklilik olduğunu belirtin.
• Ek bilgi: İSG mevzuatının kişisel alan haklarını nasıl koruduğuna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çalışma masasında değil, tüm sosyal tesislerde önemli olduğunu vurgulayın.
• Gerçek örnek: Sırt ağrılarının önlenmesi için koltuk seçiminin önemini anlatın.
• İnteraktif soru: Bir emzirme odasında olmazsa olmaz üç donanım sizce nelerdir?
• Kritik nokta: Hijyenik koşulların sağlanmasının enfeksiyon riskini düşürdüğünü belirtin.
• Ek bilgi: İşverenlerin bu yatırımları çalışan bağlılığı için bir fırsata dönüştürebileceğini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tesisatının sadece bir iş değil, bir mühendislik disiplini olduğunu vurgulayın.
• Gerçek örnek: Standart dışı kablo kullanımının neden olduğu kablo erimesi vakalarından bahsedin.
• İnteraktif soru: İşyerinizdeki panolarda standart dışı veya etiketsiz malzeme gördünüz mü?
• Kritik nokta: TSE damgası olmayan ürünlerin kullanılmaması gerektiğini hatırlatın.
• Ek bilgi: Elektrik İç Tesisleri Yönetmeliği güncel sürümlerini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lüks değil, yasal bir zorunluluk olduğunu belirtin.
• Gerçek örnek: Kaçak akım rölesi sayesinde kurtulan bir hayatın senaryosunu anlatın.
• İnteraktif soru: Kaçak akım rölesinin test butonunu en son ne zaman kullandınız?
• Kritik nokta: Topraklama direnci ölçümlerinin sadece yetkili kişilerce yapılabileceğini vurgulayın.
• Ek bilgi: IP sınıflarının ne anlama geldiğini gösteren tabloyu eğitime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Projelendirme aşamasındaki eksikliklerin işletme ömrü boyunca sorun yaratacağını anlatın.
• Gerçek örnek: Kayıt dışı eklenen bir prizin tüm hattı nasıl aşırı yüklediğini açıklayın.
• İnteraktif soru: İşyerinizdeki elektrik panolarının güncel projesi mevcut mu?
• Kritik nokta: Yetkisiz kişilerin panoya müdahale etmesinin kesinlikle yasak olduğunu vurgulayın.
• Ek bilgi: Elektrik Kuvvetli Akım Tesisleri Yönetmeliği yetkilendirme maddelerine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bakımın arıza oluşmadan önce yapılan bir koruyucu önlem olduğunu belirtin.
• Gerçek örnek: Termal kamera ile tespit edilen gevşek bağlantının önlediği bir yangın hikayesini anlatın.
• İnteraktif soru: İşyerinizdeki elektrik tesisatının son periyodik kontrolü ne zaman yapıldı?
• Kritik nokta: Raporların sadece dosyada kalmaması, eksikliklerin giderilmesi gerektiğini vurgulayın.
• Ek bilgi: İşyeri Bina ve Eklentilerinde Alınacak Sağlık ve Güvenlik Önlemleri Hakkında Yönetmelik atıfı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Topraklamanın elektrik güvenliğinin temel taşı olduğunu vurgulayın.
• Gercek ornek: Topraklama olmayan bir cihazın gövdesine dokunulduğunda akımın vücut üzerinden geçişini basit bir devre mantığıyla anlatın.
• Kritik nokta: Bağlantı noktalarının korozyona karşı dayanıklı olması gerektiğini, paslı bir bağlantının iletkenlik değerini bozacağını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Kaçak akım rölesinin neden sigortadan farklı bir koruma cihazı olduğunu açıklayın.
• Kritik nokta: 30mA ve 300mA değerlerinin kullanım amaçlarını (hayat vs yangın koruma) net bir şekilde ayırın.
• Interaktif soru: İşyerinizdeki panolarda test butonunun yerini bilen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Korumanın sadece cihazla değil, yöntemle de sağlandığını belirtin.
• Kritik nokta: Eş potansiyel dengelemenin neden büyük metal yüzeylerde hayati olduğunu açıklayın.
• Gercek ornek: İzole el aletlerinin üzerindeki yalıtımın hasar görmesi durumunda değişim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binanın statik projesinin önemini vurgulayın. Gerçek örnek olarak, sonradan kesilen bir kolonun binaya verdiği zararı anlatın. Kritik nokta, izinsiz tadilatların yasak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Ölçüm yapılmayan tesisatın 'güvenli' kabul edilemeyeceğini hatırlatın.
• Kritik nokta: Raporların sadece dosyada durmaması, tespit edilen eksikliklerin giderilmesi gerektiğini vurgulayın.
• Interaktif soru: En son topraklama ölçüm raporunuzu kimler gördü?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panoların neden sadece yetkili kişilere açık olması gerektiğini vurgulayın. LOTO prosedürünün bir tercih değil yasal zorunluluk olduğunu hatırlatın. Gerçek bir kaza senaryosu üzerinden kilitlemenin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Etiketlerin okunabilirliğinin acil durumlarda hayat kurtardığını belirtin. Uyarı levhalarının standartlara uygun olması gerektiğini vurgulayın. Katılımcılara işyerlerindeki panolarda benzer etiketleri kontrol etmeleri için soru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Pano önündeki boş alanın acil müdahale için kritik olduğunu anlatın. Kauçuk paspasın öneminden bahsedin. İşyerinde pano önlerine malzeme bırakılmaması konusundaki kararlılığınızı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Bakım kayıtlarının yasal bir zorunluluk olduğunu vurgulayın. Termal kameranın gözle görülmeyen riskleri nasıl ortaya çıkardığını açıklayın. Gözlemlerin (koku, ses) erken uyarı sistemi gibi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kaynaklı kazaların önlenmesinde periyodik kontrolün en etkili yöntem olduğunu vurgulayın.
• Gerçek örnek: Bir tesiste kaçak akım rölesi testi sayesinde önlenen bir kazayı (temsili) anlatın.
• İnteraktif soru: İşyerinizdeki elektrik panolarının ne zaman kontrol edildiğini biliyor musunuz?
• Kritik nokta: Yıllık periyotların aşılmaması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kişilerin yaptığı kontrollerin hukuki bir geçerliliği olmadığını belirtin.
• Kritik nokta: Uzmanın yetki belgesini kontrol etmenin işverenin sorumluluğu olduğunu vurgulayın.
• Ek bilgi: Mühendislik odası kayıtlarının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sadece bir kağıt parçası değil, işverenin sorumluluk belgesi olduğunu vurgulayın.
• Kritik nokta: Rapordaki eksikliklerin giderilmesi için verilen sürelere uyulması gerektiğini hatırlatın.
• İnteraktif soru: Daha önce bir denetimde rapor eksikliği nedeniyle sorun yaşayan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zorunluluktan öte, bir güvenlik kültürü parçası olduğunu belirtin.
• Kritik nokta: Arşiv düzeninin denetim anında hızlı erişim sağlayacak şekilde olması gerektiğini hatırlatın.
• Ek bilgi: Dijital arşivleme yöntemlerinin de yasal olarak kabul edildiğini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hasarlarının elektrik çarpması vakalarındaki en büyük etken olduğunu belirtin.
• Gerçek örnek: Kablo üzerine basılmasının zamanla iç iletkeni nasıl zayıflattığını anlatın.
• İnteraktif soru: Kullanmadan önce kablo kontrolü yapan var mı?
• Kritik nokta: Bantlı onarım kabul edilemez, kablo bütünlüğü bozulmamalıdır.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projelerin neden kritik olduğunu açıklayın. İnteraktif soru olarak, ağır makine kurulumunda hangi uzmanlara danışılması gerektiğini sorun. Kritik nokta, statik projenin bir güvenlik belgesi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güvenlik sigortası olduğunu vurgulayın.
• Gerçek örnek: Topraklama hattı olmayan bir cihazın gövdesine dokunulduğunda ne olacağını açıklayın.
• İnteraktif soru: Çift yalıtımlı cihaz sembolünü (kare içinde kare) bilen var mı?
• Kritik nokta: Topraklama hattının sürekliliği elektriksel güvenlik için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hayat kurtarıcı rolünü anlatın.
• Gerçek örnek: Rölelerin test butonuna basıldığında enerjiyi kesip kesmediğini kontrol etmenin önemini belirtin.
• İnteraktif soru: Çalışma alanınızdaki panoda kaçak akım rölesi olduğunu nasıl anlarsınız?
• Kritik nokta: Rölelerin iptal edilmesi veya köprülenmesi kesinlikle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Etiketi olmayan bir cihazı kullanmanın risklerini tartışın.
• İnteraktif soru: İşyerinizdeki cihazların üzerinde kontrol etiketi görüyor musunuz?
• Kritik nokta: Kontrolü yapılmamış cihazların kullanımı iş kazalarına davetiye çıkarır.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 kapasitesinin aşıldığı bir senaryo hayal ettirin. İnteraktif soru olarak, depo raflarında yük sınırına uyulmadığında ne olabileceğini tartışın. Kritik nokta, tabelaların görünür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Denetim kayıtlarının tutulmasının hukuki önemini anlatın. Kritik nokta, çatlakların hafife alınmaması ve uzman görüşü alınmasıdır. Ek bilgi olarak kayıt tutmanın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sadece bir yüzey değil, yapısal bir güvenlik unsuru olduğunu belirtin.
• Kritik nokta: Statik yük kapasitesinin aşılmaması gerektiğini vurgulayın.
• İnteraktif soru: Çalıştığınız alanda zeminde esneme veya çatlama fark ettiniz mi?
• Ek bilgi: Mühendislik hesaplamalarının periyodik olarak kontrol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düşme kazalarının en sık yaşanan kaza türlerinden biri olduğunu vurgulayın.
• Gerçek örnek: Yağlı veya ıslak zeminlerdeki sürtünme kaybını anlatın.
• Kritik nokta: KKD kullanımının kaymaz zeminlerle birlikte tamamlayıcı bir önlem olduğunu belirtin.
• İnteraktif soru: İşyerimizde kayma riski olan en kritik bölge neresi?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Düzensiz zeminlerin forklift operasyonlarına etkisini anlatın.
• Kritik nokta: Kablo karmaşası gibi küçük engellerin büyük kazalara yol açabileceğini belirtin.
• İnteraktif soru: Geçiş yollarımızda düzenli olarak engellerle karşılaşıyor musunuz?
• Ek bilgi: Kot farkı olan alanlarda uyarıcı levhaların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bir güvenlik faaliyeti olduğunu belirtin.
• Kritik nokta: Dökülen maddelerin anında temizlenmesi ve bölgenin işaretlenmesi gerektiğini vurgulayın.
• İnteraktif soru: Zemin hasarlarını gördüğünüzde kime bildirmeniz gerektiğini biliyor musunuz?
• Ek bilgi: Kimyasal temizlik ürünlerinin MSDS kayıtlarının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Yapısal bütünlüğün iş güvenliğinin temeli olduğunu vurgulayın.
• Gerçek örnek: Binadaki çatlakların veya dökülmelerin basit bir estetik kusur değil, statik bir risk olabileceğini belirtin.
• İnteraktif soru: Çalıştığınız alanda duvarda veya tavanda gözünüze çarpan bir bozulma var mı?
• Kritik nokta: Statik sağlamlık raporlarının güncelliğini kontrol edin.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iş kazalarındaki ölümcül etkisini hatırlatın.
• Gerçek örnek: Çatı onarımı sırasında emniyet hattı kullanmayan bir çalışanın risklerini anlatın.
• İnteraktif soru: Çatıya çıkarken kullandığınız merdiven veya platformun güvenliğinden emin misiniz?
• Kritik nokta: Toplu korumanın kişisel korumadan önce geldiğini vurgulayın.
• Ek bilgi: Yapı İşlerinde İş Sağlığı ve Güvenliği Yönetmeliği'ndeki yüksekte çalışma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binanın zamanla riskli bir yapıya dönüşebileceğini açıklayın.
• Gerçek örnek: Tıkanmış bir çatı oluğunun ağır kış şartlarında yarattığı çökmeyi örnek verin.
• İnteraktif soru: İşyerinizde düzenli bakım gerektiren tavan veya çatı bölgelerini biliyor musunuz?
• Kritik nokta: Bakım çalışmaları sırasında iş izni sisteminin uygulanması gerektiğini belirtin.
• Ek bilgi: İşyeri Bina ve Eklentilerinde Alınacak Sağlık ve Güvenlik Önlemlerine İlişkin Yönetmelik'e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Binaların sadece bir barınak değil, işin bir parçası olduğunu belirtin.
• Gerçek örnek: Merdivenlerdeki korkuluk eksikliklerinin ciddi düşme kazalarına yol açtığını anlatın.
• İnteraktif soru: İşyerinizdeki geçiş yollarında herhangi bir engel fark ettiniz mi?
• Kritik nokta: Yapısal bakımın sürekliliği hayat kurtarır.
• Ek bilgi: Yönetmeliğin bina güvenliğine dair maddelerini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Denetimlerde kayıt eksikliği nedeniyle kesilen cezaları genel çerçevede anlatın.
• İnteraktif soru: En son binanızın yapısal kontrolü ne zaman yapıldı?
• Kritik nokta: Denetimlerin sadece kağıt üzerinde değil, fiili sahada yapılması gerektiğini vurgulayın.
• Ek bilgi: 6331 sayılı İş Sağlığı ve Güvenliği Kanunu'nun işverene yüklediği kontrol yükümlülüğünü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Camın sadece estetik bir öğe değil, yapısal bir risk unsuru olduğunu belirtin.
• Gerçek örnek: Temperli camın kırılma anındaki davranışını açıklayın.
• İnteraktif soru: Çalışma alanınızda çatlak veya hasarlı cam yüzey fark ettiniz mi?
• Kritik nokta: Camın montajında genleşme payının hayati önemi.
• Ek bilgi: Periyodik kontrollerin işveren sorumluluğundaki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İşaretlemenin yasal zorunluluk olduğunu vurgulayın.
• Gerçek örnek: Şeffaf cam kapıya çarpan personel vakalarını anlatın.
• İnteraktif soru: İşyerinizdeki cam işaretlemeleri sizce yeterince görünür mü?
• Kritik nokta: İşaretlemelerin her iki taraftan da görülmesi zorunluluğu.
• Ek bilgi: Standartlara uygun uyarı işaretlerinin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Çarpma kazalarının en sık görülen yaralanma sebebi olduğunu belirtin.
• Gerçek örnek: Bariyer sistemlerinin kaza önlemedeki etkisi.
• İnteraktif soru: Aydınlatmanın az olduğu alanlarda cam yüzeyleri nasıl fark edersiniz?
• Kritik nokta: Zemin seviyesindeki camların korunması.
• Ek bilgi: Trafik akışı ve cam yerleşimi arasındaki ilişki.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Kırılma sonrası oluşacak riskleri yönetmenin önemini anlatın.
• Gerçek örnek: Lamine camın kaza anındaki davranışı.
• İnteraktif soru: Bir cam kırıldığında ilk yapmanız gereken nedir?
• Kritik nokta: Kesici parçalarla temizlik yaparken koruyucu donanım kullanımı.
• Ek bilgi: Çerçeve sistemlerinin güvenliğe katkısı.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sadece bir kağıt işi olmadığını, binanın ömrünü belirlediğini vurgulayın.
• Gerçek örnek: Korozyonun beton içindeki demirleri nasıl zayıflattığını anlatın.
• İnteraktif soru: İşyerinizde gözlemlediğiniz en küçük yapısal çatlak nerede?
• Kritik nokta: Muayeneyi yapan kişinin yetkinlik belgesinin kontrol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proje ile mevcut durumun uyumunun öneminden bahsedin.
• Gerçek örnek: Aşırı yüklenen bir asma katın çökme riskini örnek verin.
• İnteraktif soru: Çalıştığınız alanda zemin titreşimi hissediyor musunuz?
• Kritik nokta: Statik hesapların her makine değişikliğinde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zırh olduğunu belirtin.
• Gerçek örnek: Bir denetim sırasında kayıtların eksik olması nedeniyle kesilen cezaları hatırlatın.
• İnteraktif soru: Raporları dijital ortamda mı yoksa fiziki dosyada mı saklıyorsunuz?
• Kritik nokta: Raporların imzalı ve kaşeli olmasının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olduğunda değil, arızayı önlemek için yapıldığını belirtin.
• Gerçek örnek: Çatıdan sızan bir suyun elektrik tesisatına verdiği zararı anlatın.
• İnteraktif soru: İşyerinizde en son ne zaman kapsamlı bir bakım yapıldı?
• Kritik nokta: Onarım sırasında yüksekte çalışma kurallarının asla ihmal edilmemesi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Pencerelerin sadece ışık kaynağı değil, aynı zamanda iş güvenliği açısından kırılma risklerine karşı korunması gereken yapı elemanları olduğunu vurgulayın. Temizlik ve bakımın ışık verimliliğine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Sağlıklı ortamın verimliliği nasıl artırdığını konuşun.
• Gerçek örnek: Yetersiz aydınlatmanın hata yapma riskini nasıl artırdığını açıklayın.
• İnteraktif soru: Çalışma ortamınızdaki hava kalitesini yeterli buluyor musunuz?
• Kritik nokta: Havalandırma sistemlerinin periyodik bakımının önemi.
• Ek bilgi: Yönetmelikteki asgari sağlık şartlarına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Doğal ışığın kontrolsüz girişinin yaratabileceği kamaşma (glare) probleminden bahsedin. Çalışanların ekran başında yaşadığı yorgunluğun nasıl azaltılabileceğine dair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Aydınlatma seviyesinin ölçülmesinin sadece yasal bir zorunluluk değil, aynı zamanda kaza önleyici bir tedbir olduğunu vurgulayın. Hassas işlerdeki aydınlatma ihtiyacını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İşyeri yerleşimi yapılırken ışık alımının nasıl optimize edilebileceğini anlatın. Depo gibi alanların iç kısımlarda, üretim veya ofis gibi alanların ise pencere kenarlarında olması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konfor unsuru değil, temel bir iş güvenliği gerekliliği olduğunu belirtin.
• Kritik nokta: Lux değerlerinin yönetmelikteki alt sınırları ile işin detay seviyesi arasındaki ilişkiyi vurgulayın.
• Gerçek örnek: Hassas montaj hattı ile depo alanı arasındaki aydınlatma farkını açıklayın.
• İnteraktif soru: Çalıştığınız alanda aydınlatmanın yetersiz olduğunu hissettiğiniz zamanlar oluyor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 tasarımının görev odaklı olması gerektiğini açıklayın.
• Kritik nokta: Genel aydınlatmanın yetmediği durumlarda lokal ışık kaynaklarının önemini vurgulayın.
• Gerçek örnek: Kalite kontrol masalarındaki yüksek aydınlatma ihtiyacından bahsedin.
• İnteraktif soru: İş istasyonunuzdaki aydınlatma, yaptığınız işin detay seviyesine uygun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ve kontrastın göz yorgunluğu üzerindeki olumsuz etkilerini anlatın.
• Kritik nokta: Işığın homojen dağılımının neden önemli olduğunu açıklayın.
• Gerçek örnek: Bilgisayar ekranlarındaki yansımaların (glare) çalışma verimini nasıl düşürdüğünü örnekleyin.
• İnteraktif soru: Çalışma ortamınızda göz kamaştırıcı ışık yansımaları ile karşılaşıyor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 sisteminin bakımının ihmal edilmesinin yaratabileceği riskleri vurgulayın.
• Kritik nokta: Ölçüm kayıtlarının yasal denetimlerdeki önemini belirtin.
• Gerçek örnek: Periyodik bakım yapılmayan bir tesiste aydınlatma kaybının kaza riskini nasıl artırdığını anlatın.
• İnteraktif soru: İşyerinizdeki aydınlatma bakım süreçlerinden haberdar mısınız?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riskli alanların tanımını yapın.
• Gerçek örnek: Hareketli parçaların olduğu yerlerdeki aydınlatma ihtiyacını belirtin.
• İnteraktif soru: Çalıştığınız alanda aydınlatma yetersizliği nedeniyle zorlandığınız bir an oldu mu?
• Kritik nokta: Gölge oluşumu kaza riskini doğrudan artırır.
• Ek bilgi: Aydınlatma şiddeti ölçümlerinin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Lokal aydınlatmanın iş verimliliğine etkisini anlatın.
• Gerçek örnek: Bakım teknisyenlerinin dar alanlardaki el feneri kullanımı.
• İnteraktif soru: Taşınabilir aydınlatmalarda dikkat ettiğiniz güvenlik unsurları nelerdir?
• Kritik nokta: Parlama (glare) çalışanı kör edebilir, konumlandırma kritiktir.
• Ek bilgi: Işık spektrumu göz yorgunluğunu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lüks değeri olmadığını, fizyolojik etkisini vurgulayın.
• Gerçek örnek: Ofis işleri ile ağır sanayi işlerinin lüks değer farkları.
• İnteraktif soru: İşyerinizde aydınlatma ölçümü yapıldığını hatırlıyor musunuz?
• Kritik nokta: İhtiyaç analizini işin niteliğine göre yapmak şarttır.
• Ek bilgi: Meslek hastalığı risklerini azaltmak için doğru aydınlatma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her işyeri için temel bir rehber olduğunu belirtin.
• Gerçek örnek: Kapsam dışı gibi görünen küçük ofislerin bile aslında yönetmeliğe tabi olduğunu vurgulayın.
• İnteraktif soru: Yönetmeliğin kapsamadığı bir işyeri düşünebiliyor musunuz?
• Kritik nokta: İşverenin uyum yükümlülüğü.
• Ek bilgi: Yönetmeliğin genel çerçevesini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süreklilik gerektirdiğini hatırlatın.
• Gerçek örnek: Acil durum aydınlatmalarının test edilmesi.
• İnteraktif soru: Aydınlatma arızalarını kime bildiriyorsunuz?
• Kritik nokta: İşverenin yükümlülüğü sadece kurulum değil, bakım ve sürekliliktir.
• Ek bilgi: Periyodik ölçüm kayıtlarını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aydınlatmanın sadece bir lamba değil, bir hayatta kalma sistemi olduğunu vurgulayın.
• Gerçek örnek: Elektrik kesintisi anında zifiri karanlıkta kalan bir üretim bandını düşünün.
• İnteraktif soru: İşyerinizdeki acil aydınlatmaların pil süresini biliyor musunuz?
• Kritik nokta: Bataryaların ömrü dolduğunda sistemin çalışmayacağını hatırlatın.
• Ek bilgi: Batarya değişim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Otomatik devreye girmenin önemini açıklayın.
• Gerçek örnek: Bir fabrika ortamında elektrik arızası sonrası panik anını canlandırın.
• İnteraktif soru: Sistemin devreye girmemesi durumunda oluşabilecek riskler nelerdir?
• Kritik nokta: 15 saniyelik sürenin tahliye için kritik olduğu vurgulayın.
• Ek bilgi: Armatürlerin ışık şiddeti standartlara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yönlendirme levhalarıyla bütünleşmesi gerektiğini belirtin.
• Gerçek örnek: Dumanlı bir ortamda yön levhalarının görünürlüğünü tartışın.
• İnteraktif soru: Çıkış kapılarınızın yerini gözünüz kapalı bulabilir misiniz?
• Kritik nokta: Yönlendirme levhalarının önünün kapatılmaması gerektiğini hatırlatın.
• Ek bilgi: Kaçış yolu aydınlatması diğer aydınlatmalardan farklı bir devre ile desteklenmelidir.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bir işe yaramayacağını vurgulayın.
• Gerçek örnek: Denetim sırasında kayıt tutulmadığı için alınan idari cezalar.
• İnteraktif soru: İşyerimizde bu testleri en son kim yaptı?
• Kritik nokta: Test kayıtlarının yasal bir belge olduğunu unutmayın.
• Ek bilgi: Bakım protokolü oluşturulması iş verimliliğini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konfor meselesi değil, yasal bir zorunluluk olduğunu vurgulayın.
• Gerçek örnek: Ölçüm cihazının nasıl tutulması gerektiğini ve gölge oluşturmamaya dikkat edilmesi gerektiğini anlatın.
• İnteraktif soru: Çalıştığınız alanda aydınlatmanın yetersiz olduğunu hissettiğiniz zamanlar oldu mu?
• Kritik nokta: Kalibrasyonu yapılmamış cihazla yapılan ölçümün hiçbir yasal geçerliliği yoktur.
• Ek bilgi: Lux değerlerini belirleyen standartlar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ölçümün sadece bir kağıt işi değil, önleyici bir faaliyet olduğunu belirtin.
• Gerçek örnek: Yeni bir makine alındığında aydınlatmanın değişip değişmediğini kontrol etmenin önemini anlatın.
• İnteraktif soru: İşyerinizde en son ne zaman aydınlatma ölçümü yapıldığını biliyor musunuz?
• Kritik nokta: Periyodik kontrolün aksatılması iş kazası durumunda işverenin kusur oranını artırır.
• Ek bilgi: Risk değerlendirmesi ile aydınlatma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bir denetim anında işverenin en büyük kanıtı olduğunu vurgulayın.
• Gerçek örnek: Yanlış tutulan bir kaydın denetimde nasıl sorun yaratabileceğine dair genel bir senaryo verin.
• İnteraktif soru: Kayıt tutmanın neden sadece yasal zorunluluk değil, aynı zamanda operasyonel bir ihtiyaç olduğunu tartışın.
• Kritik nokta: Raporlarda mutlaka kalibrasyon belgesi örneği bulunmalıdır.
• Ek bilgi: Kayıt saklama süreleri hakkında genel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 aydınlatmanın sadece iş kazalarını değil, meslek hastalıklarını da önlediğini belirtin.
• Gerçek örnek: Yanlış aydınlatmanın göz yorgunluğu üzerindeki somut etkilerini anlatın.
• İnteraktif soru: Çalıştığınız alanda ışığın gözünüzü yorduğu veya yeterince aydınlatmadığı bir yer var mı?
• Kritik nokta: Sadece lux değerine değil, ışığın rengi ve dağılımına da dikkat edilmelidir.
• Ek bilgi: Gün ışığının çalışan psikolojisi üzerindeki olumlu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Pencerelerin sadece ışık değil, hava girişi için de kullanıldığını vurgulayın.
• Gerçek örnek: Pencere temizliğinin ihmal edildiği ortamlarda tozlanmanın nasıl arttığını belirtin.
• İnteraktif soru: Çalıştığınız alanda pencereler hava girişini etkili sağlıyor mu?
• Kritik nokta: Pencerelerin erişilebilir ve çalışır durumda tutulması zorunludur.
• Ek bilgi: Yönetmelik gereği pencerelerin açılabilir olması temel bir haktır.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İşyerinin sadece üretim alanı olmadığını, eklentilerin de önemli olduğunu anlatın.
• Gerçek örnek: Yemekhane ve soyunma odalarının hijyeninin iş kazası riskini dolaylı olarak etkilediğini vurgulayın.
• İnteraktif soru: İşyerinizdeki eklentilerin güvenliği konusunda kendinizi ne kadar güvende hissediyorsunuz?
• Kritik nokta: İşverenin sosyal tesislerden de sorumlu olduğu.
• Ek bilgi: Yönetmelikteki eklenti tanımlarına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akımının yönünün neden önemli olduğunu açıklayın.
• Gerçek örnek: Doğrudan hava akımına maruz kalan bir çalışanın yaşayabileceği kas tutulması örneğini verin.
• İnteraktif soru: İşyerinizde hava akımını yönlendirmek için neler yapıyorsunuz?
• Kritik nokta: Hava akımının tozları çalışma alanına dağıtmadığından emin olun.
• Ek bilgi: Çapraz havalandırma mekanik sistemlere göre enerji tasarrufu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 havanın zihinsel performans üzerindeki etkisini hatırlatın.
• Gerçek örnek: Yetersiz havalandırmanın olduğu bir ofiste çalışanların öğleden sonra yaşadığı yorgunluğu örnekleyin.
• İnteraktif soru: İçerideki havanın ağırlaştığını nasıl anlarsınız?
• Kritik nokta: 6331 sayılı Kanun gereği işveren temiz hava sağlamak zorundadır.
• Ek bilgi: Nem oranının yüksek olması küf oluşumuna ve solunum hastalıklarına yol açar.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hacmi ile kişi sayısı arasındaki ilişkiyi açıklayın.
• Gerçek örnek: Çok kalabalık ve dar alanlarda havanın ne kadar hızlı kirlendiğini vurgulayın.
• İnteraktif soru: Çalışma alanınızda kişi başına yeterli hacim olduğunu düşünüyor musunuz?
• Kritik nokta: Havalandırma ölçümleri yönetmelik gereği kayıt altına alınmalıdır.
• Ek bilgi: Yeterli hava hacmi, kaza riskini azaltan en önemli fiziksel önlemlerden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yasal bir zorunluluk olduğunu belirtin.
• Gerçek örnek: Kimyasal atölyelerde yerel emiş sisteminin önemini vurgulayın.
• İnteraktif soru: Çalıştığınız ortamda hava sirkülasyonunun yeterli olduğunu düşünüyor musunuz?
• Kritik nokta: Proje tasarımı ile saha uygulamasının tutarlı olması şarttır.
• Ek bilgi: İlgili yönetmelik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değişim oranının işyeri tipine göre değiştiğini hatırlatın.
• Gerçek örnek: Egzoz dumanı çeken menfezlerin yanlış konumlandırılmasının etkilerini anlatın.
• İnteraktif soru: Ortamdaki hava kalitesini nasıl ölçebiliriz?
• Kritik nokta: Temiz hava girişinin dış kirlilikten uzak olması şarttır.
• Ek bilgi: Basınç farklarının (pozitif/negatif)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bakım görmemesi durumunda oluşacak riskleri sıralayın.
• Gerçek örnek: Filtre kirliliğinin enerji tüketimine etkisi.
• İnteraktif soru: İşyerinizdeki havalandırma kanalları en son ne zaman temizlendi?
• Kritik nokta: Kayıt tutulması yasal bir zorunluluktur.
• Ek bilgi: İş Ekipmanları Yönetmeliği'ne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Verimliliğin işletme maliyetlerine doğrudan etkisini vurgulayın.
• Gerçek örnek: Gürültü yalıtımının çalışan motivasyonuna etkisi.
• İnteraktif soru: Havalandırma sisteminiz çok gürültülü mü çalışıyor?
• Kritik nokta: Verimlilik ve güvenlik bir bütündür.
• Ek bilgi: 6331 sayılı İSG Kanunu'nun genel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kalitesinin sadece bir konfor unsuru değil, yasal bir zorunluluk olduğunu vurgulayın.
• Gerçek örnek: Boyahane veya kaynak atölyesi gibi yoğun kirletici üreten alanlardan bahsedin.
• Kritik nokta: Havalandırma sisteminin kapasitesinin, üretim hacmindeki artışa göre revize edilmesi gerektiğini belirtin.
• Ek bilgi: Ortam ölçümleri ile havalandırma performansının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Lokal egzozun genel havalandırmadan farkını ve neden daha etkili olduğunu açıklayın.
• Gerçek örnek: Kaynak dumanını emen kolların doğru konumlandırılmasının önemini anlatın.
• İnteraktif soru: Çalıştığınız alanda emiş sistemi olması gerektiği gibi çalışıyor mu?
• Kritik nokta: Emiş ağzının kirletici kaynağına yakınlığının, emiş gücü üzerindeki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riskli alanların havalandırma hatasına toleransı olmadığını belirtin.
• Gerçek örnek: Kimyasal depolarında havalandırma durduğunda biriken gazların oluşturduğu riski anlatın.
• Kritik nokta: Ex-proof ekipman kullanımının yasal zorunluluk olduğunu hatırlatın.
• Ek bilgi: Acil durum senaryolarında havalandırmanın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İşyerinin sadece bina ile sınırlı olmadığını, açık alanların da dahil olduğunu vurgulayın.
• Gerçek örnek: Bir fabrikanın bahçesindeki yolların veya depo alanlarının da bu kapsama girdiğini belirtin.
• İnteraktif soru: Çalıştığınız işyerinde yasal olarak işyeri sınırlarına dahil olan ancak ihmal edilen bir alan var mı?
• Kritik nokta: İşverenin tüm bu alanlarda sorumluluk taşıdığını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kurulumla bitmediğini, sürekli bir süreç olduğunu vurgulayın.
• Gerçek örnek: Periyodik bakım yapılmayan bir sistemin zamanla nasıl verim kaybettiğini anlatın.
• İnteraktif soru: İşyerinizdeki havalandırma sisteminin en son ne zaman test edildiğini biliyor musunuz?
• Kritik nokta: Kayıt tutmanın yasal bir zorunluluk olduğunu ve denetimlerdeki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CO2 seviyesinin neden bir hava kalitesi göstergesi olduğunu açıklayın.
• Gerçek örnek: Havalandırması yetersiz bir ofis ortamında öğleden sonra yaşanan uyku halini örnek verin.
• İnteraktif soru: Çalışma alanınızda hava kalitesini nasıl hissediyorsunuz?
• Kritik nokta: CO2 birikiminin sadece hava kalitesi değil, sistemin başarısızlığı anlamına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 dengesinin hem bina hem çalışan için önemini belirtin.
• Gerçek örnek: Çok kuru ortamlarda çalışanların boğaz kuruluğu şikayetlerinden bahsedin.
• İnteraktif soru: İşyerinizdeki nem değişimlerini nasıl fark ediyorsunuz?
• Kritik nokta: Nem değerlerinin 6331 sayılı Kanun kapsamındaki çalışma ortam koşullarına uygunluğu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Kirleticilerin türlerine göre nasıl farklı riskler oluşturduğunu anlatın.
• Gerçek örnek: Kaynak dumanının yerel havalandırma ile çekilmediği bir durumu hayal ettirin.
• İnteraktif soru: İşyerinizde toz veya duman çıkaran hangi süreçler var?
• Kritik nokta: Kaynakta kontrolün, KKD kullanımından daha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yapmanın yasal ve teknik zorunluluk olduğunu hatırlatın.
• Gerçek örnek: Ölçüm kayıtlarının denetimlerde nasıl kurtarıcı bir belge olduğunu anlatın.
• İnteraktif soru: İşyerinizde en son ne zaman hava kalitesi ölçümü yapıldı?
• Kritik nokta: Ölçümün sadece kağıt üzerinde kalmaması, sonuçlara göre işlem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Filtrenin neden sistemin kalbi olduğunu açıklayın.
• Gerçek örnek: Kirli filtrenin motora verdiği zararı anlatın.
• İnteraktif soru: Filtre değişim sıklığını nasıl takip ediyorsunuz?
• Kritik nokta: Basınç farkı ölçümünün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Kanal temizliğinin hijyen üzerindeki etkisini belirtin.
• Gerçek örnek: İhmal edilen kanallarda oluşan küflenme vakalarından bahsedin.
• İnteraktif soru: Çalışma alanınızdaki menfezlerin temizliğini ne sıklıkla kontrol ediyorsunuz?
• Kritik nokta: Uzman ekip tarafından temizlik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bakımın arıza önleyici rolünü açıklayın.
• Gerçek örnek: Mekanik bir arızanın sisteme verebileceği maliyeti anlatın.
• İnteraktif soru: Bakım planlarınızda kritik yedek parça listeniz var mı?
• Kritik nokta: Yetkili personel tarafından yapılan bakımın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değerini vurgulayın.
• Gerçek örnek: Bir denetim sırasında kayıtların nasıl hayat kurtardığını anlatın.
• İnteraktif soru: Bakım kayıtlarını dijital mi yoksa kağıt ortamında mı tutuyorsunuz?
• Kritik nokta: Kayıtların imza ve tarih içermesinin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termal konforun sadece bir lüks değil, yasal bir zorunluluk olduğunu vurgulayın. İşyeri Bina ve Eklentilerinde Alınacak Sağlık ve Güvenlik Önlemlerine İlişkin Yönetmelik hükümlerine atıf yapın. Kritik nokta, sıcaklığın çalışan sağlığı ile doğrudan ilişkisidir.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Eklentilerin ana işyerinin bir parçası olduğunu ve göz ardı edilmemesi gerektiğini anlatın.
• Gerçek örnek: Depo veya arşiv gibi daha az kullanılan alanlarda yangın güvenliği eksikliklerinin neden tehlikeli olduğunu açıklayın.
• İnteraktif soru: İşyerinizdeki eklenti bölümlerinde risk değerlendirmesi yapıldığını düşünüyor musunuz?
• Kritik nokta: Eklentilerin ana binadan daha az güvenli olamayacağını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Fiziksel iş yükü ile sıcaklık arasındaki ilişkiyi anlatın. Örnek olarak, dökümhanedeki bir işçi ile ofis çalışanının ihtiyacı olan termal konfor farkını vurgulayın. İnteraktif soru: Çalıştığınız bölgede sıcaklık artışı olduğunda iş performansınız nasıl etkileniyor?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Termal konforun sadece sıcaklık olmadığını, nem ve hava akımının da önemli olduğunu belirtin. İşverenlerin, çalışan geri bildirimlerini ciddiye alması gerektiğini vurgulayın. Ek bilgi: İklimlendirme sistemlerinin temizliği, çalışanların solunum yolu sağlığı için de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Ölçüm ve kayıt tutmanın hukuki önemini vurgulayın. Aşırı sıcaklarda çalışma sürelerinin kısıtlanması gerektiğini belirtin. Kritik nokta: Sınır değerlerin aşıldığı durumlarda işin durdurulması veya idari önlem alınması, işverenin yasal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Ortam sıcaklığının iş verimi ve çalışan sağlığı üzerindeki doğrudan etkisini belirtin.
• Gerçek örnek: Havalandırması yetersiz bir ortamda karbonmonoksit birikimi riskini örnekleyin.
• İnteraktif soru: Çalıştığınız alanda ısıtma sisteminin doğrudan üzerinize üfleme yapıp yapmadığını kontrol ettiniz mi?
• Kritik nokta: Taşınabilir ısıtıcıların sadece geçici önlem olduğunu vurgulayın.
• Ek bilgi: Yönetmelik gereği termal konfor şartlarının sağlanması işverenin temel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Isıtma sistemlerinin yangın riskindeki payını vurgulayın.
• Gerçek örnek: Kurum birikmiş bir bacanın nasıl hızla tutuşabileceğini anlatın.
• İnteraktif soru: İşyerinizde acil durdurma butonunun yerini biliyor musunuz?
• Kritik nokta: Yanıcı maddelerin (kağıt, tekstil, kimyasal) ısıtıcı yakınında depolanması kesinlikle yasaktır.
• Ek bilgi: Baca temizlik raporları yasal denetimlerde ilk istenen belgelerdendir.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sistemlerin enerji kaybı kadar ciddi kaza riski de yarattığını belirtin.
• Gerçek örnek: Emniyet ventili çalışmayan bir kazanın basınç artışı sonucu patlama riski.
• İnteraktif soru: İşyerinizdeki ısıtma sisteminin son bakım tarihini biliyor musunuz?
• Kritik nokta: Bakım sırasında enerji kesme (LOTO) kuralı hayati önem taşır.
• Ek bilgi: Bakım kayıtlarının dijital veya basılı olarak 5 yıl saklanması tavsiye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İşletme aşamasında insan hatasını en aza indirmenin önemine değinin.
• Gerçek örnek: Yanlış basınç ayarı nedeniyle oluşan sızıntı vakaları.
• İnteraktif soru: Isıtma sisteminde bir anormallik fark ettiğinizde kime başvurmanız gerektiğini biliyor musunuz?
• Kritik nokta: Yetkisiz personelin kazan dairesine girmesi veya sisteme müdahale etmesi kesinlikle engellenmelidir.
• Ek bilgi: Termal konfor ölçümleri, iş hijyeni ölçümleri kapsamında değerlendirilmelidir.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İklimlendirmenin sadece konfor değil, sağlık açısından bir gereklilik olduğunu vurgulayın.
• Gerçek örnek: Doğrudan hava akımına maruz kalan bir çalışanın yaşadığı boyun tutulması vakasından bahsedin.
• İnteraktif soru: Çalışma ortamınızdaki havalandırmadan memnun musunuz?
• Kritik nokta: Klima kapasitesinin çalışan sayısıyla uyumu.
• Ek bilgi: Havalandırma yönetmeliği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klimanın kirlilik kaynağına dönüştüğünü belirtin.
• Gerçek örnek: Filtre temizliği yapılmayan bir sistemin yarattığı kötü koku şikayetlerini hatırlatın.
• İnteraktif soru: Bakım kayıtlarını ne sıklıkla tutuyorsunuz?
• Kritik nokta: Bakım sırasında elektrik güvenliği.
• Ek bilgi: Periyodik kontrol formlarını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Klimadan gelen kötü kokuların bakteri işareti olduğunu açıklayın.
• Gerçek örnek: Lejyonella bakterisinin klima sistemlerindeki riskini vurgulayın.
• İnteraktif soru: Çalışma ortamınızda hava temizliği için ne yapıyorsunuz?
• Kritik nokta: Filtrelerin düzenli dezenfeksiyonu.
• Ek bilgi: Hijyen raporlarını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Sosyal tesislerin sadece dinlenme yeri değil, aynı zamanda sağlık ve güvenlik alanı olduğunu belirtin.
• Gerçek örnek: Hijyenik olmayan bir yemekhanenin veya yetersiz havalandırılan bir soyunma odasının yaratabileceği sorunları tartışın.
• İnteraktif soru: İşyerinizdeki sosyal tesislerin havalandırma ve temizlik durumundan memnun musunuz?
• Kritik nokta: Sosyal tesislerin yasal standartlara uygunluğunun işverenin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verimlilikle olan doğrudan bağını anlatın.
• Gerçek örnek: Aşırı sıcak bir ofiste çalışanların konsantrasyon kaybını tartışın.
• İnteraktif soru: Çalışma sıcaklığınız sizin için ideal mi?
• Kritik nokta: Nem dengesinin önemi.
• Ek bilgi: Termal konfor ölçüm parametreleri.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fiziksel değil, zihinsel performansı da olumsuz etkilediğini belirtin.
• Gerçek örnek: Aşırı sıcak bir dökümhanede çalışanın 30 dakikada bir serin alana alınması uygulamasını anlatın.
• İnteraktif soru: Çalıştığınız ortamda mola alanları yeterince izole edilmiş mi?
• Kritik nokta: Mola süresinin işin ağırlığına göre değişebileceğini vurgulayın.
• Ek bilgi: Mola alanlarının hijyenik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termal stresle mücadelede son savunma hattı olduğunu hatırlatın.
• Gerçek örnek: Soğuk hava deposunda çalışan birinin termal yelek kullanmaması sonucu yaşadığı sağlık sorunundan bahsedin.
• İnteraktif soru: Kullandığınız KKD'ler hava koşullarına göre yeterli mi?
• Kritik nokta: KKD'lerin bakımı, korunması kadar önemlidir.
• Ek bilgi: KKD kullanımı işverenin ücretsiz temin etmesi gereken bir haktır.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Susama hissinin dehidrasyonun ilk belirtisi olmadığını vurgulayın.
• Gerçek örnek: Yaz aylarında dışarıda çalışan personelin su tüketimini takip eden bir işletmenin kaza oranlarındaki düşüşü anlatın.
• İnteraktif soru: Çalışma alanınızda su istasyonuna ulaşımınız ne kadar kolay?
• Kritik nokta: Aşırı terlemede tuz ve mineral kaybının telafisi hayati önem taşır.
• Ek bilgi: Dehidrasyonun iş kazalarındaki etkisi büyüktür.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 yönetiminin mevzuatın bir parçası olduğunu hatırlatın.
• Gerçek örnek: Sıcak hava dalgalarında vardiya saatlerini revize eden bir fabrikanın verimlilik artışından bahsedin.
• İnteraktif soru: İşyerinizde sıcaklık ölçümleri düzenli yapılıyor mu?
• Kritik nokta: Risk değerlendirmesinin dinamik bir süreç olduğunu unutmayın.
• Ek bilgi: Çalışma süreleri, çalışanın yaş ve sağlık durumuna göre de gözden geçirilmelidir.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Isıl konforun çalışan verimliliği üzerindeki etkisini belirtin.
• Gerçek örnek: Yaz aylarında sıcaklığın standartların üzerine çıktığı durumlarda yapılan havalandırma müdahalelerini anlatın.
• İnteraktif soru: Çalışma ortamınızda sıcaklık değişimlerini nasıl hissediyorsunuz?
• Kritik nokta: Ölçüm cihazlarının kalibrasyonunun güncel olması yasal bir zorunluluktur.
• Ek bilgi: Ölçüm noktalarının çalışanların en yoğun bulunduğu bölgelerden seçilmesi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izlemenin önleyici İSG yaklaşımı olduğunu belirtin.
• Gerçek örnek: Fırınlı üretim hatlarında sıcaklık sensörlerinin sağladığı erken uyarıları anlatın.
• İnteraktif soru: Çalıştığınız alanda sıcaklık takibi yapılıyor mu?
• Kritik nokta: İzleme sadece yazın değil, kışın da soğuktan korunma için gereklidir.
• Ek bilgi: Çalışan geri bildirimlerinin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ve savunma aracı olduğunu hatırlatın.
• Gerçek örnek: Denetimlerde kayıtların eksik olması durumunda karşılaşılabilecek idari para cezalarından bahsedin.
• İnteraktif soru: İşyerinizde ölçüm kayıtları hangi sıklıkla tutuluyor?
• Kritik nokta: Kayıtların geriye dönük en az 5 yıl saklanması önerilir.
• Ek bilgi: Kayıtların denetimlerdeki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Uygunluğun sadece bir puanlama değil, sağlık koruma süreci olduğunu vurgulayın.
• Gerçek örnek: İyileştirme sonrası çalışan verimliliğindeki artışı paylaşın.
• İnteraktif soru: Sizce işyerimizde ısıl konforu artırmak için ne yapılabilir?
• Kritik nokta: Önlemlerin etkinliğini ölçmek için tekrar ölçüm yapılması şarttır.
• Ek bilgi: İdari ve teknik önlemlerin hiyerarşisini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zorunluluğu olduğunu vurgulayın.
• Gerçek örnek: Dağınık bir kablo veya malzeme yığınının neden olduğu takılma kazalarından bahsedin.
• İnteraktif soru: Çalışma alanınızda düzeni bozabilecek en büyük engel nedir?
• Kritik nokta: Kaçış yollarının önündeki her engel bir kaza riskidir.
• Ek bilgi: 5S metodolojisi ile düzeni nasıl sürdürebileceğinizi kısaca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image" Target="../media/image-204-1.png"/><Relationship Id="rId2" Type="http://schemas.openxmlformats.org/officeDocument/2006/relationships/image" Target="../media/image-204-2.png"/><Relationship Id="rId3" Type="http://schemas.openxmlformats.org/officeDocument/2006/relationships/slideLayout" Target="../slideLayouts/slideLayout1.xml"/><Relationship Id="rId4" Type="http://schemas.openxmlformats.org/officeDocument/2006/relationships/notesSlide" Target="../notesSlides/notesSlide20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İşyeri Bina ve Eklentileri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İşyeri Ortamı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işyeri ortamı; çalışanların iş kazası ve meslek hastalığına maruz kalmadan, ergonomik ve sağlıklı koşullarda faaliyet gösterebildiği alanlar olarak tanımlanmaktadır.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ortamın sağlanması için acil çıkış yollarının belirlenmesi, zeminlerin kaygan olmaması ve çalışma alanlarının yeterli genişlikte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bu fiziksel şartların sağlanmasında işverene rehberlik eden temel kriterleri sunmaktadır.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çalışma alanı, olası acil durumlarda hızlı tahliye edilebilecek şekilde düzenlenmeli ve engelsiz bir erişim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Temizlik Programları ve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temizlik ve düzen süreçleri, rastgele değil önceden belirlenmiş bir temizlik programına uygun olarak yürütülmelidir; bu program, temizliğin sıklığını, sorumlu personeli ve kullanılacak temizlik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programları hazırlanırken, işyerinin tehlike sınıfı ve faaliyet türü göz önünde bulundurulmalıdır; örneğin tozlu veya kimyasal atık oluşan bölümler, daha sık ve yoğun temizlik gerektiren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faaliyetleri sırasında kullanılan ekipmanlar, temizlik yapılacak yüzeye zarar vermemeli ve temizlik süresince çalışanların güvenliğini tehlikeye atmamalıdır; temizlik yapılan alanlarda uyarı levhaları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temizlik programının aksatılmadan uygulanmasını sağlamakla yükümlüdür; temizlik süreçlerinin izlenmesi ve gerekli durumlarda programın revize edilmesi, sürdürülebilir bir iş güvenliği ortamı için kritik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ve Yüzey Hijyeni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zeminler, duvarlar ve tavanlar, yapılan işin doğasına uygun şekilde kolayca temizlenebilir nitelikte olmalı; biriken kirler, yağlar veya döküntüler düzenli aralıklarla uzman ekiplerce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Zeminlerin kayganlık direnci, ıslak veya nemli çalışma koşullarında bile güvenliği sağlayacak düzeyde olmalıdır; kaygan zeminlerin neden olduğu kazalar, işyerlerinde en sık karşılaşılan yaralanma türlerinden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yüzeylerinin sağlamlığı ve temizliği, çalışanların ergonomik çalışma koşullarını doğrudan etkileyen faktörler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 temizliğinde kullanılan kimyasal maddelerin, çalışan sağlığına zarar vermeyecek özellikte olması gerekir; temizlik maddelerinin güvenlik bilgi formları incelenmeli ve gerekli koruyucu ekipmanlar temizlik sırasında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Kontrol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temizlik ve düzen standartlarının korunup korunmadığı, düzenli periyotlarla yapılan İSG denetimleri ile kontrol edilmelidir; eksiklikler tespit edildiğinde vakit kaybetmeden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temizlik checklistleri (kontrol listeleri) kullanılmalı ve yapılan kontroller kayıt altına alınmalıdır; bu kayıtlar, işyerindeki güvenlik kültürünün gelişimini izlemek için önemli veriler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alanlarını temiz ve düzenli tutmaları teşvik edilmeli, bu konuda farkındalık eğitimleri düzenlenmelidir; temizlik bir tek temizlik personelinin değil, tüm çalışanların ortak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temizlik ve düzen konusundaki denetim sonuçlarını iş güvenliği kurulu toplantılarında gündeme getirmeli; sürekli iyileştirme yaklaşımıyla çalışma ortamındaki riskleri minimize edecek stratejiler geliştirmelidir.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Atıkların Kaynağında Toplanması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kaynağında toplanması, İşyeri Bina ve Eklentilerinde Alınacak Sağlık ve Güvenlik Önlemlerine İlişkin Yönetmelik gereği hijyenik bir çalışma ortamı için temeldir. Çöplerin birikmeden, uygun sızdırmaz kaplarda toplanması, çalışan sağlığını korumak adına kritik bir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toplama noktaları, çalışma alanlarından uzak ancak erişimi kolay bölgelerde belirlenmelidir. Bu noktaların periyodik olarak temizlenmesi ve dezenfekte edilmesi, haşere ve kemirgenlerin üremesini engelleyerek işyerindeki enfeksiyon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 evsel atıklardan kesinlikle ayrı bir şekilde toplanmalıdır. Atık Yönetimi Yönetmeliği uyarınca, bu tür atıkların uygun etiketlenmiş konteynerlerde biriktirilmesi ve sızıntı riskine karşı özel önlemlerin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toplama süreçlerinde kullanılan ekipmanların sağlamlığı ve kapaklı olması sağlanmalıdır. Kapaklı sistemler, hem kötü kokuların yayılmasını önler hem de atıkların etrafa saçılmasını engelleyerek düzenli bir çalışma ortamı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Atıkların Kaynağında Ayrıştırılması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kaynağında ayrıştırılması, geri kazanım süreçlerini hızlandırarak çevresel etkiyi azaltır. Kağıt, plastik, cam ve metal gibi geri dönüştürülebilir malzemelerin, genel çöplerden ayrı bölmelerde toplanması Atık Yönetimi Yönetmeliği kapsamındaki sürdürülebilirlik ilkeleri ile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dönüşüm kutuları veya konteynerleri, çalışanların kolayca ayırt edebileceği şekilde renk kodlarıyla işaretlenmelidir. Bu görsel ayrım, hatalı atık karışımlarını azaltarak atık yönetiminin verimliliğini artırır ve bilinçli bir çalışma kültürü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 sınıfına giren kimyasal ambalajlar, atık yağlar veya piller, özel toplama ünitelerine yerleştirilmelidir. Bu maddelerin genel atıklarla karıştırılması, bertaraf süreçlerinde ciddi sorunlara yol açabileceği gibi çevre kirliliğine de doğrudan sebep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ayrıştırma eğitimi, tüm çalışanlara düzenli olarak verilmelidir. Hangi atığın hangi sınıfa girdiği konusundaki farkındalık, işyerinde atık yönetimi başarısını artıran en önemli unsurdur; doğru ayrıştırma, işletmenin çevresel sorumluluklarını yerine getirmesini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Bertaraf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bertarafı, Atık Yönetimi Yönetmeliği'ne uygun lisanslı firmalar aracılığıyla gerçekleştirilmelidir. İşletmeler, ürettikleri atıkların türüne göre yasal olarak tanımlanmış taşıma ve bertaraf yöntemlerini izlemekle yükümlüdür; bu süreçlerin kaydı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geçici depolama alanları, yönetmelikte belirtilen standartlara sahip olmalıdır. Bu alanların havalandırma, yangın önleme ve sızıntı kontrol sistemleri ile donatılması, olası iş kazalarını ve çevresel felaketleri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bertaraf aşamasında, atık beyan formları eksiksiz doldurulmalı ve sunulmalıdır. Bakanlığın atık yönetim sistemine yapılan bildirimler, işletmenin yasal uyumluluğunu gösteren en önemli belgedir ve denetim süreçlerinde mutlaka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süreçlerinde, atığın kaynağına geri dönüşümü veya enerji geri kazanımı öncelikli tercih edilmelidir. Doğrudan depolama yerine geri kazanım yöntemlerinin benimsenmesi, işletmenin çevresel ayak izini küçültürken yasal uyum seviyesini de güçlendirmektedir.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düzen ve temizlik, 6331 sayılı İş Sağlığı ve Güvenliği Kanunu'nun gerektirdiği güvenli çalışma ortamının temelidir. Dağınık ve atık dolu çalışma alanları, takılma, düşme veya çarpmaya bağlı iş kazalarının başlıca nedenlerindendir.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çalışma alanlarında birikmesine izin verilmemeli, belirli periyotlarla temizlik programları uygulanmalıdır. İşyeri Bina ve Eklentilerinde Alınacak Sağlık ve Güvenlik Önlemlerine İlişkin Yönetmelik, çalışma ortamının düzenli tutulmasını işverenin temel sorumluluğu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yolları, acil çıkış kapıları ve yangın söndürme ekipmanlarının bulunduğu alanlar, atıklardan ve malzemelerden daima arındırılmış olmalıdır. Bu alanlarda biriken çöpler, acil durumlarda tahliyeyi zorlaştırarak can güvenliğini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temizliği, bir düzenleme prensibiyle sistematik hale getirilmelidir. Her çalışanın kendi çalışma alanındaki düzeni koruması, genel iş güvenliği kültürünün gelişmesine katkı sağlar ve kaza risklerini kaynağında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Haşere ve Kemirgen İlaçlama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zararlılarla mücadele profesyonel yöntemlerle yapılmalıdır; ilaçlama işlemleri sırasında çalışanların kimyasal maddelere maruz kalmaması için gerekli tüm güvenlik önlemleri eksiksiz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yapılacak alanlarda havalandırma sistemleri kontrol edilmeli ve işlem sonrasında ortamın güvenli bir şekilde havalandırılması sağlanmalıdır; çalışanlara uygulama öncesinde bilgilendirme yapılmalı ve çalışma alanına girişler geçici olarak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biyosidal ürünlerin Sağlık Bakanlığı tarafından onaylı olması yasal bir zorunluluktur; bu ürünlerin uygulama dozları, uygulama yöntemi ve güvenlik bilgi formları mutlaka dikkate alınarak profesyonel ekipler tarafından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süreci işin türüne ve işyerinin tehlike sınıfına göre belirlenen aralıklarla tekrarlanmalıdır; yapılan her işlem, kullanılan kimyasalın etken maddesi ve uygulama zamanı ile birlikte detaylıca raporlanarak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Haşere ve Kemirgen Girişini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girişini engellemek için işyeri binasının dış cephesindeki çatlaklar, yarıklar ve açıklıklar uygun dolgu malzemeleri ile kapatılmalı; özellikle kapı altları ve havalandırma boşlukları gibi giriş noktalarına koruyucu ızgaralar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haşere kontrolünün temelidir; gıda atıklarının kapalı çöp konteynerlerinde tutulması ve düzenli olarak işyeri dışına çıkarılması, zararlıların besin kaynağına ulaşmasını engelleyerek popülasyon artışını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genelinde düzenli temizlik ve tertip, zararlıların yuvalanabileceği karanlık ve kuytu alanları ortadan kaldırır; temizlik malzemelerinin ve ekipmanlarının depolandığı alanların kuru ve düzenli tutulması kritik bir önleyici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yapısal tedbirler sadece kaza önleme değil, aynı zamanda hijyenik çalışma ortamı sağlamak için de uygulanması gereken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Haşere ve kemirgen kontrolü süreklilik arz eden bir süreçtir; işyerinde belirlenen kritik noktalara yerleştirilen izleme istasyonları, zararlı hareketliliğini takip etmek ve erken teşhis sağlamak adına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sıklığı, işyerinin bulunduğu bölge, yapılan işin türü ve geçmişte yaşanan sorunlara göre belirlenmelidir; gıda üretimi veya depolama yapılan alanlarda kontroller daha sık ve hassas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süreçlerinde tespit edilen her türlü zararlı varlığı, vakit kaybetmeden müdahale gerektirir; bu durum sadece temizlik sorunu değil, aynı zamanda çalışan sağlığı ve ürün güvenliği üzerinde doğrudan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görevli personelin, zararlı belirtilerini (dışkı, kemirme izleri, yuvalanma belirtileri) fark etmesi durumunda raporlama yapması, periyodik kontrol mekanizmasının en önemli tamamlayıcı unsurudur; çalışan katılımı süreci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Uygun Çalışma Ortamı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bina ve eklentilerin çalışanların sağlık ve güvenliğini koruyacak şekilde tasarlanmasını sağlamakla yükümlüdür (İşyeri Bina ve Eklentilerinde Alınacak Sağlık ve Güvenlik Önlemlerine İlişkin Yönetmelik). Çalışma alanları, çalışanların fiziksel ve ruhsal sağlıklarını olumsuz etkilemeyecek şekilde havalandırma, aydınlatma, sıcaklık ve nem dengesine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tasarımı, çalışanların acil durumlarda tahliyesini kolaylaştıracak şekilde düzenlenmeli ve kaçış yolları her zaman açık tutulmalıdır. Çalışma zeminleri kaymaz malzemeden seçilmeli, basamaklar ve geçiş yolları düşme riskini engelleyecek standartlarda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ergonomik düzenlemesi işverenin sorumluluğundadır; iş istasyonları, çalışanların vücut mekaniğine uygun şekilde konumlandırılmalı ve gerekli çalışma alanı genişliği sağlanmalıdır. Bu düzenlemeler iş kazalarını önlemede temel yapı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bina yapısında yapılacak herhangi bir tadilat veya değişiklikte, 6331 sayılı İş Sağlığı ve Güvenliği Kanunu kapsamında risk değerlendirmesini güncellemeli ve yeni riskleri önleyici tedbirleri önceden planlayarak hayata geçirmelidir.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ilaçlama, kontrol ve önleyici faaliyetler, yasal mevzuata uyumun kanıtı olarak düzenli bir şekilde kayıt altına alınmalıdır; bu kayıtlar, denetimler sırasında işverenin sorumluluklarını yerine getirdiğini gösteren temel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sisteminde; uygulamanın tarihi, kullanılan kimyasalın ticari adı, uygulama yapılan alanlar, varsa tespit edilen zararlı türü ve alınan düzeltici faaliyetler gibi detay bilgiler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dış kaynaklı profesyonel firmalardan hizmet alınıyorsa, hizmet sağlayıcı firma tarafından düzenlenen servis raporları ile desteklenmelidir; bu raporların işyeri kayıtlarında saklanması, izlenebilirlik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tüm İSG kayıtları yasal süreler boyunca muhafaza edilmeli ve gerektiğinde yetkili mercilere sunulmak üzere hazır tutulmalıdır; eksiksiz kayıt, hukuki süreçlerde işvereni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Döküntü Temizliği ve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döküntü meydana geldiğinde, ilk aşama alanı izole ederek yetkisiz personelin girişini engellemek ve döküntünün yayılmasını kontrol altına almaktır; bu süreç Kimyasal Maddelerle Çalışmalarda Sağlık ve Güvenlik Önlemleri Hakkında Yönetmelik gereği risk yönetimi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Döküntü temizliği için uygun absorban malzemeler kullanılmalı ve sıvının kanalizasyona karışması kesinlikle önlenmelidir; temizlik sırasında oluşan atıklar tehlikeli atık sınıfına dahil edilerek yasal prosedürlere göre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sırasında ortamın sürekli havalandırılması sağlanmalı ve döküntünün türüne göre yanıcı veya patlayıcı riskler göz önünde bulundurulmalıdır; döküntü bölgesindeki tüm elektrikli ekipmanlar mümkünse devre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Dekontaminasyon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tehlikeli maddeye maruz kalan yüzeylerin, ekipmanların veya personelin güvenli hale getirilmesi sürecidir; bu işlem, çevresel kirlenmeyi önlemek ve güvenli bir çalışma ortamı tesis etmek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dekontaminasyonu, döküntü ile temas eden koruyucu kıyafetlerin ve ekipmanların özel istasyonlarda temizlenmesini veya bertaraf edilmesini kapsar; bu süreçte cilt ile doğrudan temasın önlenmesi için yüksek seviyeli hijyen kuralları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dekontaminasyonunda, kimyasalın özelliğine uygun nötralize edici solüsyonlar kullanılmalı ve işlem sonunda ekipmanların güvenli kullanım için uygunluğu teknik servis tarafından kontrol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döküntüye müdahale eden personel, Kişisel Koruyucu Donanımların İşyerlerinde Kullanılması Hakkında Yönetmelik hükümlerine uygun olarak, döküntünün kimyasal yapısına özel koruyucu giysi, eldiven, gözlük ve solunum koruyucu kullanmakla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güvenlik bilgi formlarında belirtilen riskler doğrultusunda yapılmalı; döküntüye uygun olmayan bir ekipman kullanımı, personelin kimyasala maruziyetini artırarak ciddi sağlık sorunlarına yol açabileceği için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öncesinde tüm KKD malzemelerinin hasarsız olduğu kontrol edilmeli, kullanım süresi dolmuş veya yıpranmış ekipmanlar derhal değiştirilmelidir; ayrıca, KKD'lerin doğru giyilmesi ve çıkarılması konusunda personele düzenli uygulamalı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Müdahale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tehlikeli madde döküntüleri için oluşturulan acil durum müdahale planı, tüm çalışanlar tarafından bilinmeli ve belirli periyotlarla tatbikatlar yapılarak prosedürün uygulanabilirliği test edilmelidir; bu plan 6331 sayılı İş Sağlığı ve Güvenliği Kanunu'na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 döküntünün tespiti, alarm verilmesi, alanın güvenliğinin sağlanması, temizlik operasyonu ve son raporlama adımlarından oluşur; her aşama, olası hataları önlemek adına görevli ekiplerce koordineli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operasyonu tamamlandıktan sonra, kaza veya döküntüye dair detaylı bir rapor hazırlanmalı; olayın kök nedeni analiz edilerek benzer durumların tekrar yaşanmaması için gerekli önleyici faaliyetler belirlenerek uygulamaya konulmalıdır.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Eğitiminin Önemi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eğitimi, işyerlerinde bulaşıcı hastalıkların yayılmasını önlemek ve sağlıklı bir çalışma ortamı oluşturmak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hijyen bilincinin artırılması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işe girişlerinde ve periyodik olarak tekrarlanmalı; hijyen kurallarının neden önemli olduğu somut örneklerle açıklanmalıdır.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işletmenin faaliyet alanına göre özelleştirilmeli; gıda, temizlik veya sağlık gibi sektörlerde özel hijyen standartları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El Hijyeni ve Uygulama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mikroorganizmaların yayılmasını engelleyen en temel koruyucu önlemdir; ellerin doğru teknikle yıkanması, bulaşıcı hastalıkları ciddi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lavabolarda sürekli temiz su, sıvı sabun ve kurulanma ekipmanı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Ellerin en az yirmi saniye boyunca sabunla ovalanması, parmak araları ve tırnak dipleri dahil tüm yüzeylerin temizlenmesi, hijyenin tam sağlanması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Suya erişimin kısıtlı olduğu veya dezenfeksiyonun gerektiği durumlarda alkol bazlı el dezenfektanları kullanılmalı, ancak bunların el yıkamanın yerini almadığı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ve Ortak Alanlarda Hijyen Farkındalığı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farkındalığı, sadece kişisel temizlikle sınırlı kalmayıp ortak kullanılan alanların (mutfak, dinlenme odası, tuvalet) düzenini de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güvenli bir çalışma ortamı oluşturulmasında çalışanların da sorumluluk almasını ve hijyen kurallarına uymasını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alanlarda çöp yönetimi, gıda saklama koşulları ve yüzey temizliği gibi unsurlar, enfeksiyon riskini minimize etmek için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alanlarını temiz tutması, iş kazalarını ve meslek hastalıklarını önlemede proaktif bir yaklaşım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Süreçlerine Katılım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süreçlerinin başarısı, tüm çalışanların aktif katılımı ve kuralları bir yaşam biçimi haline getirmesi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hijyen kurallarına uyumu takip etmeli; eksiklikleri gidermek için gerekli altyapıyı sağlamalı ve çalışan geri bildirimlerini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 riskleri önlemek için işveren ve çalışanın işbirliği içinde çalışmasını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denetimleri, cezalandırıcı değil geliştirici bir bakış açısıyla yapılmalı, kurallara uyum sağlayan çalışanlar teşvik edilerek güvenlik kültürü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Çıkışların Sayısı ve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işyerlerinde çalışanların sayısına ve işin niteliğine uygun yeterli sayıda acil çıkış kapısı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işyerinde en az iki adet birbirinden bağımsız acil çıkış yolu bulunmalı; çıkış sayısı, işyerinin toplam kapasitesi ve yangın yükü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toplam çalışan sayısının aynı anda tahliyesine izin verecek genişlikte ve tasarımda olmalı, kapıların açılma yönü mutlaka kaçış yönüne doğru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kapasitesinin hesaplanmasında, işyerindeki en yoğun çalışma anı esas alınmalı ve çıkış yollarının daralmasına sebebiyet verecek hiçbir engel bulunmamalıdır.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Bina ve Eklentilerde Düzenli Bakım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 bina ve eklentilerinin yapısal bütünlüğünü korumak ve güvenli çalışmayı sürdürmek amacıyla düzenli bakım programları uygulamalıdır (İşyeri Bina ve Eklentilerinde Alınacak Sağlık ve Güvenlik Önlemlerine İlişkin Yönetmelik). Özellikle çatı, duvar, zemin ve taşıyıcı sistemlerin periyodik kontrolleri yapılarak hasar veya aşınma durumunda ivedilikle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su hatları ve yangın söndürme sistemleri gibi hayati öneme sahip altyapı unsurları, yetkili kişilerce düzenli olarak kontrol edilmeli ve bakım kayıtları tutulmalıdır. Bakım süreçlerinde iş güvenliği kurallarına uyulması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ve düzen, bina bakımının ayrılmaz bir parçasıdır; birikmiş atıklar, dökülmüş sıvılar veya geçiş yollarını kapatan engeller iş kazalarına davetiye çıkarır. İşveren, temizlik standartlarını belirleyerek çalışma alanlarını düzenli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 eklentileri olan soyunma odaları, yemekhaneler, duşlar ve dinlenme alanları da aynı bakım standartlarına tabi tutulmalıdır. Bu alanların hijyenik ve güvenli tutulması, çalışanların motivasyonunu ve genel sağlığını doğrudan etkileyen kritik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Kapılarının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işyerinin her noktasından kolayca ulaşılabilecek şekilde stratejik olarak konumlandırılmalı ve çalışma alanlarından doğrudan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yerleşimi, çalışanların panik anında hata yapmadan çıkışa yönelmesini sağlayacak şekilde, mümkünse birbirine zıt veya farklı yönlerde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ve kapıları, işyeri içindeki makine yerleşimi veya depolama düzeni tarafından kapatılmamalı; bu alanlar her zaman erişilebilir ve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dumanın veya yangın etkilerinin en az hissedileceği bölgeler tercih edilmeli ve bu kapılar hiçbir şekilde kilitli tutulmamalıdır.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Yollarına Erişim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yollarına erişim, hiçbir şekilde mobilya, malzeme veya ekipmanla engellenmemeli; bu yolların temizliği ve düzeni sürekli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yollarını gösteren işaretler, İş Sağlığı ve Güvenliği İşaretleri Yönetmeliği'ne uygun olmalı, kendinden ışıklı veya uygun aydınlatmalı sistemlerle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kesilmesi durumunda dahi görünürlüğünü koruyacak fosforlu veya bataryalı aydınlatma sistemleri, tüm kaçış yollarında ve kapı girişlerinde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sürekliliği, işyerindeki tadilat veya yerleşim değişikliklerinde bile bozulmamalı, her değişiklik sonrası tahliye planı güncellenerek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Mesafeleri ve Güvenli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çıkışlara ulaşmak için kat edilmesi gereken mesafe, işyerinin tehlike sınıfına ve binanın yapısına göre belirlenmiş olan standartları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çıkmaz sokak veya labirent tipi yapılaşmalardan kaçınılmalı, çalışanların en kısa sürede güvenli alana ulaşması için kaçış rotaları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mesafeleri hesaplanırken, engelli çalışanların veya tahliye hızı düşük olabilecek kişilerin durumu göz önünde bulundurulmalı ve gerekli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bu mesafelerin aşılması durumunda ek çıkışlar veya yangın merdivenleri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Asgari Genişlik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genişliği, işyerindeki çalışan sayısı ve yangın yükü dikkate alınarak belirlenmelidir; Binaların Yangından Korunması Hakkında Yönetmelik uyarınca (İşyeri Bina Yönetmeliği bu konuda anılan yönetmeliğe atıf yapar), kaçış yolu genişliği hiçbir durumda 80 santimetreden az olamaz.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yollarında herhangi bir engel, çıkıntı veya daralma bulunmamalıdır; yol üzerinde bulunan kapıların açılma yönü, kaçışı zorlaştırmayacak şekilde tasarlanmalı ve genişlik kaybına yol açmamalıdır.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kapasitesi arttıkça kaçış yolu genişliği de orantılı olarak artırılmalıdır; yoğunluğun fazla olduğu alanlarda çıkış kapılarının ve koridorların toplam genişliği, acil durumda izdihamı önleyecek kapasitede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genişliği, tekerlekli sandalye kullanan veya hareket kısıtlılığı olan çalışanların da güvenle tahliyesine imkan tanıyacak şekilde ayarlanmalıdır; bu durum engellilerin erişilebilirliği açısından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Asgari Yükseklik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yollarında tavan yüksekliği, yetişkin bir bireyin rahatça hareket edebileceği şekilde tasarlanmalıdır; Binaların Yangından Korunması Hakkında Yönetmelik gereği kaçış yolu koridorunun net yüksekliği en az 210 santimetre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kısıtlamalarına yol açabilecek asma tavan, boru hatları veya kablo kanalları gibi unsurlar kaçış yolundan uzak tutulmalıdır; bu tür engellerin kaçış yolunda bulunması durumunda, çarpma riskini önleyecek koruyucu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geçişlerinde ve koridorlarda yükseklik sürekliliği korunmalıdır; acil çıkış kapılarının yüksekliği, kaçış yolunun genel yüksekliği ile uyumlu olmalı ve tahliye sırasında herhangi bir baş çarpma riski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ölçümleri, zemin ile en alçak tavan noktası arasındaki net mesafe baz alınarak yapılmalıdır; bu ölçüm yapılırken zemin kaplaması veya eşik gibi unsurlar dikkate alınarak net yükseklik hesaplanmalıdır.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Çıkışlara Ulaşım Mesafesi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yollarında en uzak noktadan acil çıkış kapısına olan mesafe, yangın riski ve yapısal özelliklere göre sınırlandırılmalıdır; İşyeri Bina ve Eklentilerinde Alınacak Sağlık ve Güvenlik Önlemlerine İlişkin Yönetmelik, bu mesafenin makul sürelerde aşılmasını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mesafesi, çalışılan alanın büyüklüğüne ve tehlike sınıfına göre değişkenlik gösterir; yüksek tehlikeli alanlarda bu mesafe daha kısa tutulmalı ve alternatif çıkış yolları mutlaka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 bulunan yönlendirme levhaları, mesafeyi algılamayı kolaylaştıracak şekilde yerleştirilmelidir; karanlıkta bile görülebilen fosforlu veya ışıklı levhalar, çıkışa olan mesafeyi takip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çıkışa ulaşım mesafesi hesaplanırken, yolun doğrusal olması ve karmaşık güzergahlardan kaçınılması esastır; tahliye sırasında yön kaybını önlemek için çıkış rotaları net bir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Yollarının Yeterliliği ve Kapasite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kapasitesi, işyerindeki toplam çalışan sayısı ile acil durumda ortamda bulunabilecek ziyaretçi sayısı toplamına göre hesaplanmalıdır; tüm kişilerin güvenli bir şekilde dışarı çıkabilmesi için yolların toplam genişliği yeterli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 analizi yapılırken acil durumun türü ve tahliye hızı göz önünde bulundurulmalıdır; özellikle çok katlı yapılarda merdivenlerin taşıma kapasitesi, kat bazında yoğunluğa cevap verecek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üzerinde depolama yapılması, malzeme bırakılması veya geçişin kısıtlanması kesinlikle yasaktır; yolların her zaman temiz, düzenli ve acil duruma hazır tutulması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değişimler (personel artışı, yeni bölümler) sonrasında kaçış yollarının yeterliliği yeniden gözden geçirilmelidir; kapasiteyi aşan durumlarda ilave çıkış yolları veya genişletme çalışmaları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Kapılarının Dışa Açılma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kaçış yönünde ve dışa doğru açılacak şekilde tasarlanmalıdır; bu durum, panik anında kapının sıkışmasını önleyerek hızlı tahliyeyi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kapıların kaçış yönünde açılması, yığılmaları engellemek adına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dışa açılması, dışarıdan gelebilecek olası bir baskı anında içerideki çalışanların kapıyı zorlanmadan açabilmesini sağlar; bu mekanizma, acil durumlarda saniyelerin bile önemini ortaya koymaktadır.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önünde veya arkasında tahliyeyi engelleyecek hiçbir sabit eşya veya ekipman bulundurulmamalıdır; acil çıkış hattı, her zaman boş ve engelsiz tutulması gereken bir alandır.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Kapılarında Kilit ve Engel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herhangi bir anahtar veya özel araç gerektirmeden, içeriden tek bir hamleyle kolayca açılabilecek yapıda olmalıdır; kapıların kilitli olması tahliyeyi imkansız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kaçış yollarında bulunan kapıların kilitlenmesi veya zincirlenmesi kesinlikle yasaktır ve yasal yaptırımı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güvenlik sistemleri ile donatılmış kapılarda, acil durum anında sistemi otomatik olarak devre dışı bırakan ve kapıyı serbest bırakan bir mekanizma bulunması şarttır; sistem hatasına karşı manuel açma kolu her zaman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kilitli tutulması, işyerinde yaşanabilecek bir yangın veya deprem anında çalışanların içeride mahsur kalmasına ve ciddi can kayıplarına yol açabilir; güvenlik sorumluları, günlük kontrollerle kapıların serbestliğini doğrulamalıdır.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Bar ve Hızlı Kaçış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Kalabalık işyerlerinde veya yüksek riskli alanlarda kullanılan acil çıkış kapılarında, panik bar sistemi kullanılması, tahliyenin tek dokunuşla ve çok hızlı gerçekleşmesini sağlayan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acil çıkış kapılarının kaçış yönünde kolayca açılmasını zorunlu tutar; panik barlar, kol çevirme veya döndürme gibi karmaşık işlemler gerektirmez.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bar mekanizmaları, kapının tam genişliği boyunca uzanmalı ve üzerine hafif bir baskı uygulandığında kapıyı otomatik olarak serbest bırakmalıdır; bu, özellikle görme kaybı veya panik yaşayan kişiler için hayati bir kolaylıktır.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barların düzenli bakımı ve fonksiyonel testleri, mekanizmanın paslanmaması veya sıkışmaması için periyodik olarak yapılmalıdır; arızalı bir panik bar, acil bir durumda kaçış yolunun kapanmasına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Kontrolleri ve Denetim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bina ve eklentilerin güvenliğini periyodik olarak denetlemekle yükümlüdür; bu denetimler, risk değerlendirmesi sonuçlarına göre belirlenen sıklıkta gerçekleştirilmelidir (İşyeri Bina ve Eklentilerinde Alınacak Sağlık ve Güvenlik Önlemlerine İlişkin Yönetmelik). Kontroller, işyerindeki tehlike sınıfına göre uzmanlar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sadece fiziksel yapılar değil, güvenlik donanımlarının işlevselliği de kontrol edilmelidir. Acil durum aydınlatmaları, alarm sistemleri ve güvenlik levhalarının okunabilirliği, denetim listesinin vazgeçilmez maddeleri arasında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 sonuçlarına göre belirlenen eksiklikleri gidermek için gerekli bütçe ve kaynağı ayırmalıdır. Güvenlik zafiyeti tespit edildiğinde, gerekli iyileştirmeler yapılana kadar riskli alanın kullanımı sınırlandırılmalı veya tamamen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katılımı denetimlerin başarısı için kritiktir; işveren, çalışanlardan gelen güvenlik bildirimlerini değerlendirmeli ve sahadaki riskleri en iyi bilenlerin çalışanlar olduğunu unutmadan geri bildirim mekanizmalarını aktif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Yollarına Erişim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yollarına ve kapılarına giden güzergahlar her zaman açık, temiz ve işaretlenmiş olmalıdır; bu yolların depo alanı veya geçici depolama yeri olarak kullanılması kesinlikle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kaçış yollarının her zaman erişilebilir olmasını ve bu yolların aydınlatma sistemleriyle desteklenmesini emreder; acil aydınlatma, kaçışın karanlıkta da sürmesini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kapılarını gösteren tabelalar, fosforlu veya ışıklı olmalı ve elektriğin kesildiği durumlarda bile görülebilir olmalıdır; tabelalar, kapının tam yerini ve açılış yönünü gösterecek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genişliği, içerideki çalışan sayısına uygun olarak hesaplanmalı ve hiçbir şekilde daraltılmamalıdır; işyeri düzeni planlanırken, kaçış yolu koridorlarının her zaman boş kalması en temel güvenlik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Yön İşaretleri ve Yerleşim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kaçış yollarını doğrudan gösterecek şekilde planlanmalı ve acil çıkış kapılarına giden en kısa yolu işaret etmelidir (Sağlık ve Güvenlik İşaretleri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işaretleri karanlıkta dahi görülebilir olmalı; fosforlu veya kendinden ışıklı malzemelerden üretilerek elektrik kesintisi anında dahi okunabilirliğini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boyutu bulunduğu ortamın büyüklüğüne göre seçilmeli ve çalışanların görüş açısını kapatmayacak şekilde kapı üstleri veya koridor duvarlarına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 işaretlerinde kullanılan semboller ve renkler, yönetmelikte belirtilen standartlara uygun olmalı; yeşil zemin üzerine beyaz piktogram kullanılmalı ve başka bir işaretle karıştırılmamalıdır.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Aydınlatma Sistemlerinin Kurulumu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Normal aydınlatmanın kesilmesi durumunda, acil çıkış yollarını ve kaçış noktalarını aydınlatacak bağımsız bir acil aydınlatma sistemi kurulmalıdır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armatürleri elektrik kesintisi anında otomatik olarak devreye girmeli ve Binaların Yangından Korunması Hakkında Yönetmelik ile TS EN 1838 uyarınca en az 60 dakika boyunca yeterli aydınlık seviyesini sağlamalıdır; bu süre tahliye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sadece çıkış yollarını değil, aynı zamanda yangın söndürme cihazlarının bulunduğu noktaları ve ilkyardım ekipmanlarını da aydınlatacak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bataryaları düzenli olarak test edilmeli ve arızalı armatürler derhal değiştirilmelidir; sistemin sürekliliği işverenin gözetme borcu kapsamında yasal bir yükümlülüktür.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Kaçış Yolu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ve işaretleri hiçbir şekilde engellenmemeli; mobilya, malzeme veya ambalaj gibi eşyalarla kapatılmamalıdır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için işaretlerin önünde dikkat dağıtıcı dekoratif unsurlar veya aşırı parlak ışık kaynakları bulundurulmamalı; işaretlerin kontrastı her ortamda belirgin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girişlerinde acil çıkış yolları ve işaretleri hakkında eğitim almaları sağlanmalı; böylece acil durumda yön işaretlerini takip etme alışkanlığı kazanmaları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Görünürlük mesafesi işyerinin fiziksel yapısına göre hesaplanmalı ve her noktadan en az bir acil çıkış işareti görülebilecek şekilde planlama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Standartları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işaretlerin şekli, rengi ve piktogramı uluslararası standartlara uygun olmalı, böylece farklı dil bilen çalışanlar için dahi evrensel bir anlaşılabilirlik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temizliği ve bakımı düzenli olarak yapılmalı; toz, kir veya boya ile kapanan işaretler işlevselliğini yitirdiği için derhal temizlenmeli veya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sisteminde kullanılan renk kodları (yeşil: güvenli durum, kırmızı: yangın/yasak, sarı: uyarı) birbirine karıştırılmamalı ve standartların dışına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sisteminin uygunluğu risk değerlendirmesi sürecinde periyodik olarak kontrol edilmeli; işyeri düzenindeki değişikliklerde işaretler de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Açık Erişim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hiçbir şekilde engellenmemeli ve her zaman açık tutulmalıdır; bu yolların sürekliliği, İşyeri Bina ve Eklentilerinde Alınacak Sağlık ve Güvenlik Önlemlerine İlişkin Yönetmelik gereği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dışarıdan kilitlenmemeli ve içeriden tek hareketle kolayca açılabilir özellikte olmalıdır; kapıların önünde veya çevresinde eşya, malzeme veya atık bulundurulması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güzergahı, tüm çalışanlar tarafından kolayca fark edilecek şekilde aydınlatılmalı ve yönlendirme levhalarıyla net olarak işaretlenmelidir; bu yolların zemini kaymaz ve takılma riski oluşturmayacak şekilde düz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kaçış yollarının her zaman erişilebilir olmasını sağlamakla yükümlüdür; acil durumlarda tahliyenin hızla gerçekleştirilmesi için bu yolların her türlü engelden arındırılması iş sağlığı ve güvenliği açısından kritik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Engel Yönetimi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üzerinde bulunan tüm geçiş noktaları, acil durumlarda insanların güvenle tahliyesine imkan verecek genişlikte olmalı ve hiçbir şekilde daraltılmamalıdır; bu durum, İşyeri Bina ve Eklentilerinde Alınacak Sağlık ve Güvenlik Önlemlerine İlişkin Yönetmelik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Koridorlar, merdivenler ve çıkış kapıları gibi kaçış yollarında, çalışma süreçlerinden kaynaklanan atıklar veya geçici depolanan malzemeler, acil çıkışı kısıtlayacak şekilde asla bırakılmamalıdır; düzenli temizlik ve disiplin bu konuda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ve ziyaretçilerin de güvenli tahliyesini sağlayacak düzenlemeler yapılmalı, kaçış yolu üzerinde tekerlekli sandalye veya diğer yardımcı ekipmanların geçişini engelleyecek eşikler veya basamaklar bulunmamalıdır; erişilebilirlik, İSG standartlarının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güzergahlarında bulunan tesisat, kablo veya boru gibi unsurlar, geçişi kısıtlayacak şekilde korunmalı ve işaretlenmelidir; herhangi bir engel, olası bir panik anında tahliyeyi yavaşlatarak ciddi güvenlik riskleri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Denetim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kaçış yollarının etkinliğini korumak amacıyla periyodik denetimler yapılmalı, bu denetimler İşyeri Bina ve Eklentilerinde Alınacak Sağlık ve Güvenlik Önlemlerine İlişkin Yönetmelik hükümleri doğrultusunda planlanmalıdır; denetim sonuçları kayıt altına alınarak eksiklikler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veya iş güvenliği sorumlusu tarafından yapılan saha turlarında, kaçış yollarının engelsizliği birincil kontrol maddesi olmalı ve tespit edilen her türlü uygunsuzluk, acil düzeltici faaliyetlerle ortadan kaldırılmalıdır; bu denetimler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katılımıyla yapılan acil durum tatbikatları, kaçış yollarının işlevselliğini test etmek için en önemli denetim mekanizmasıdır; tatbikatlar sırasında tespit edilen tıkanıklıklar veya zorluklar, tahliye planlarının revize edilmesi için veri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kapılarının ve aydınlatmalarının düzenli kontrolü, denetim süreçlerinin ayrılmaz bir parçasıdır; kapıların kilitli olup olmadığı veya aydınlatmaların çalışıp çalışmadığı gibi detaylar, denetim formları kullanılarak sistematik bir şekilde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Yolu Kontrolü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kontrolü, günlük iş disiplininin bir parçası haline getirilmeli ve İşyeri Bina ve Eklentilerinde Alınacak Sağlık ve Güvenlik Önlemlerine İlişkin Yönetmelik uyarınca, her sabah çalışma öncesi saha gözlemi yapılmalıdır; bu rutin uygulama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 yangın söndürücüler veya ilk yardım çantaları, kaçış yollarını daraltmayacak şekilde yerleştirilmeli ve bu ekipmanların konumu, tahliye akışını bozmayacak şekilde planlanmalıdır; düzenli kontrol, bu ekipmanların her an kullanılabilir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üzerindeki tüm yönlendirme levhaları ve acil çıkış işaretlerinin görünürlüğü, ışıklandırma koşulları değiştiğinde bile korunmalı ve bu işaretlerin temizliği, kontrol periyotlarında mutlaka değerlendirilmelidir; okunabilirlik tahliye başarısı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yaklaşımıyla, kaçış yollarında yaşanan her ramak kala olayı analiz edilmeli ve tahliye süreçlerini kolaylaştıracak teknik veya idari önlemler geliştirilmelidir; işyeri yönetimi bu süreçleri destekleyerek güvenlik kültürünü güçlendirmelidir.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Tasarımı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eğimi, tekerlekli sandalye kullanan kişilerin bağımsız hareket edebileceği şekilde, yönetmelikte belirtilen standartlara uygun olarak düzenlenmelidir. Eğim oranı, kullanıcının fiziksel zorlanma yaşamaması için en fazla yüzde altı seviyesinde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Rampaların başlangıç ve bitiş noktalarında, kullanıcının güvenli duruş yapabilmesi için yeterli manevra alanı bırakılmalıdır. Bu alanlar, kaymayı önleyen malzemelerle kaplanmalı ve görsel olarak belirgin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kenarlarına, tekerlekli sandalyenin düşmesini engelleyecek şekilde en az on santimetre yüksekliğinde koruyucu kenarlıklar eklenmelidir. Bu önlem,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Rampalarda, her iki tarafta da ergonomik tutunma barları bulunmalıdır. Bu barlar, kullanıcının dengesini sağlamasına yardımcı olacak şekilde, standartlara uygun yükseklikte ve kesintisiz bir yapıda monte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bina ve eklentilerle ilgili gerçekleştirilen tüm bakım, onarım, kontrol ve denetim faaliyetlerini yazılı veya dijital ortamda kayıt altına almalıdır (6331 sayılı İş Sağlığı ve Güvenliği Kanunu). Bu kayıtlar, iş müfettişlerinin denetimlerinde veya olası bir kaza sonrası incelemelerde temel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yapılan işlemin ne zaman yapıldığı, kim tarafından gerçekleştirildiği, tespit edilen bulgular ve uygulanan düzeltici faaliyetleri içermelidir. Dokümantasyonun düzenli tutulması, işverenin yasal sorumluluğunu yerine getirdiğinin en somut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tüm İSG kayıtlarını ilgili mevzuatta belirtilen süre boyunca saklamakla yükümlüdür. Bu belgeler, gerektiğinde yetkili mercilere sunulmak üzere hazır bulundurulmalı ve güncelliği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sadece yasal bir zorunluluk değil, aynı zamanda işyerinin güvenlik geçmişini analiz etmek için bir araçtır. Geçmişteki arıza ve kaza kayıtlarını incelemek, gelecekteki benzer riskleri önlemek adına işverene stratejik veriler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 ve Kapı Genişlikleri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ve geçiş yollarının genişliği, tekerlekli sandalye veya diğer destekleyici cihazların rahatça geçebileceği şekilde tasarlanmalıdır. Net geçiş genişliğinin en az doksan santimetre olması, güvenli bir hareket alanı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acil çıkış kapıları ve güzergahlar, engelli bireylerin tahliyesini engellemeyecek şekilde yeterli genişlikte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Koridorlar ve ortak kullanım alanlarında, iki tekerlekli sandalyenin birbirini geçebileceği genişlikte manevra noktaları oluşturulmalıdır. Bu noktalar, dar alanlarda oluşabilecek tıkanıklıkları önleyerek akışkanlığı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yollarındaki zemin yüzeyleri, tekerlekli sandalye tekerleklerinin takılmasını engelleyecek pürüzsüzlükte olmalıdır. Eşikler, mümkünse ortadan kaldırılmalı veya rampa ile geçiş sağlanarak kesintisiz bir erişim hattı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İşyerine Erişim ve Yönlendirme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giriş ve çıkış noktaları, herhangi bir engelle karşılaşmadan ulaşılabilir olmalıdır. Ana giriş kapıları, sensörlü veya hafif açılabilir şekilde tasarlanarak fiziksel güce ihtiyaç duyulmadan kullanılabilir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ortak kullanım alanlarına erişim için gerekli tüm yönlendirme levhaları, görme engelli çalışanlar için kabartmalı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Asansörlere erişim, katlar arası geçişte engelsiz bir rota ile sağlanmalıdır. Asansör kabin içi düğmeleri, tekerlekli sandalye kullanıcısının erişebileceği yükseklikte konumlandırılmalı ve sesli uyarı sistemleri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alanlarında bulunan güvenlik turnikeleri, engelli çalışanların geçişine uygun olacak şekilde geniş veya alternatif geçiş kapıları ile donatılmalıdır. Bu kapılar, hızlı ve güvenli bir tahliye için her zaman işlevsel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Düzenlemeler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 engelli çalışanların iş süreçlerine tam katılımını sağlayacak şekilde düzenlenmelidir. İşyeri Bina ve Eklentilerinde Alınacak Sağlık ve Güvenlik Önlemlerine İlişkin Yönetmelik, tüm düzenlemelerin ergonomik prensiplere uygun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masaları, lavabolar ve dinlenme alanları, tekerlekli sandalye kullanıcısının çalışma pozisyonuna uygun yükseklikte ayarlanabilmelidir. Bu düzenleme, çalışanın iş verimliliğini doğrudan etkileyen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düzenlemeler, engelli çalışanların yanı sıra geçici hareket kısıtlılığı yaşayan diğer tüm çalışanlar için de güvenlik ve konfor sunar. Her türlü yapısal değişiklik, periyodik olarak kontrol edilerek işlevselliği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Engelsiz erişim düzenlemeleri, işyerindeki acil durum planlarına entegre edilmelidir. Engelli çalışanların güvenli tahliyesi için özel ekipmanlar ve eğitimli personeller belirlenerek, acil durum tatbikatlarına bu süreçler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ve Engelli Çalışanlar İçin Asansörler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asansör ve platformlar, engelli çalışanların bağımsız hareket edebilmesi için erişilebilir tasarlanmalıdır (İşyeri Bina ve Eklentilerinde Alınacak Sağlık ve Güvenlik Önlemlerine İlişkin Yönetmelik). Tasarım, tekerlekli sandalye kullanımına ve giriş-çıkış manevralarına uygun genişlikte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kabin içi butonlar, görme engelli çalışanların da kullanabileceği şekilde kabartmalı ve sesli uyarı sistemli olmalıdır. Bu donanımlar, işyerindeki tüm çalışanların güvenli ve eşit erişim hakkını desteklemek amacıyla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asansörler, kat seviyeleri arasındaki geçişlerde güvenli bir ulaşım sağlar ve kaymaz zemin malzemesi ile kaplanmalıdır. Platformların kenarları, düşmeleri önlemek amacıyla uygun korkuluklar ve güvenlik bariyerleri ile çevrilmiş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Asansörlerde Uygun Boyut ve Kapasite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kabin boyutları, taşınacak yükün ve çalışanların güvenliğini sağlayacak şekilde, Asansör İşletme ve Bakım Yönetmeliği standartlarına göre belirlenmelidir. Kapasite sınırları, kabin içerisinde net bir şekilde belirtilmeli ve bu sınırların aşılmaması için gerekli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boyutları tasarlanırken, acil durumlarda sedye ile tahliye imkanı sağlayacak yeterli alanın bırakılması önem arz eder. Engelli çalışanların kullanımı için tasarlanan asansörlerde, kabin içi genişlik manevra yapmaya imkan tanıyacak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kapasitesi, asansörün mekanik özelliklerine göre belirlenmeli ve kabin içerisindeki ağırlık sensörleri düzenli olarak kalibre edilmelidir. Kapasite aşıldığında asansörün hareket etmesini engelleyen otomatik güvenlik sistemleri, her zaman aktif ve çalışır durumda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Asansörlerde Periyodik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Asansörlerin güvenli işletimi için periyodik bakımlar, Asansör İşletme ve Bakım Yönetmeliği uyarınca yetkili servisler tarafından düzenli aralıklarla yapılmalıdır. Bakım süreçleri, asansörün mekanik, elektriksel ve güvenlik donanımlarının kontrolünü kapsayan kapsamlı bir iş planına göre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sırasında, asansörün yanlışlıkla çalıştırılmasını önlemek adına güvenlik önlemleri alınmalı ve çalışma alanına uyarı levhaları yerleştirilmelidir. Bakım personeli, asansörün türüne ve teknik özelliklerine göre gerekli mesleki yeterlilik belgelerine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bakım işlemi, tarih ve içeriği belirtilecek şekilde asansör bakım defterine işlenmeli ve işveren tarafından muhafaza edilmelidir. Bakım defteri, denetimler sırasında yetkililere sunulmak üzere her zaman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Asansörlerin yıllık periyodik kontrolleri, bağımsız akredite muayene kuruluşları tarafından gerçekleştirilmeli ve sonuçlar etiket sistemiyle belgelendirilmelidir (Asansör İşletme ve Bakım Yönetmeliği). Yeşil etiket uygunluğu, kırmızı etiket ise asansörün kullanıma kapatılması gerekliliğini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sonucunda belirlenen uygunsuzluklar, işveren tarafından belirlenen sürede giderilmeli ve asansörün güvenli hale getirilmesi sağlanmalıdır. Eksikliklerin giderilmediği durumlarda, asansörün kullanımına kesinlikle izin verilmemeli ve gerekli fiziksel engeller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ve uygunluk belgeleri, işyerindeki İSG dosyasında düzenli bir şekilde arşivlenmelidir. Bu belgeler, yasal mevzuata uyumun kanıtı niteliğinde olup, iş güvenliği denetimlerinde temel referans dokümanları olarak kullanılmaktadır.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Engelli Tuvaletlerinde Tasarım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engelli çalışanların kullanımına uygun tuvaletler geniş kapı açıklığına (en az 90 cm)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içerisindeki manevra alanı, tekerlekli sandalye kullanan bir kişinin rahatça dönebileceği şekilde en az 150 cm çapında boş bir alan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Klozet kenarlarında, destek sağlayan ve düşmeleri engelleyen, kolay kavranabilir, kaymaz yüzeyli tutunma barları (yatay ve dikey) mutlaka monte edilmiş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Lavabo yükseklikleri, tekerlekli sandalye seviyesine uygun olarak ayarlanmalı ve alt kısmı, kullanıcının dizlerini rahatça sokabileceği şekilde açık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Yolları ve Güvenli Geçişler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Tuvaletlere ulaşım yolları, engelli çalışanların bağımsız hareket edebileceği şekilde engelsiz, düz ve kaymaz zemin kaplamasıyla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tuvalet girişi ile koridor arasında kot farkı varsa, eğimi %6'yı geçmeyen, kenarları korkuluklu rampalar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yollarında, engelli tuvaletinin yerini gösteren, görme engelli çalışanlar için kabartmalı (Braille alfabesi) işaretler ve yüksek kontrastlı yönlendirme levhaları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yollarında, tekerlekli sandalyenin takılmasına sebep olabilecek eşik, kablo veya çıkıntı gibi engellerin bulunmaması, iş güvenliği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Donanım ve Acil Durum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Musluklar ve sabunluklar, engelli çalışanların el ve kol hareketlerini zorlamayacak şekilde, dirsekle veya fotoselli (sensörlü) olarak açılıp kapanabilen mekanizmalara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tuvaletlerinde, acil durumlarda (düşme, bayılma vb.) içeriden dışarıya alarm gönderebilecek, yere yakın konumlandırılmış acil durum çağrı butonu veya çekme kordonu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Ayna yüksekliği, hem ayakta hem de oturarak kullanan çalışanların rahatça görebileceği şekilde eğimli veya daha geniş bir aralıkta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bu donanımların işlevselliği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Belirleme: Tehlikelerin Tanımlanması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işyerindeki tüm fiziksel, kimyasal, biyolojik ve ergonomik tehlikeler eksiksiz tanımlanmalıdır. Bu süreçte işyeri gezileri, çalışan görüşmeleri ve geçmiş kaza kayıtları temel veri kaynağı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belirleme aşamasında, işin yapılış şekli ve çalışma ortamındaki makine, teçhizat veya kullanılan ham maddeler ayrıntılı olarak incelenmelidir. Her bir risk unsuru, çalışma alanındaki maruziyet düzeyine göre değerlendirilerek risk matrisine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belirleme çalışmalarına mutlaka çalışan temsilcileri ve konuyla ilgili uzmanlar dahil edilmelidir; çünkü sahadaki gerçek tehlikeler genellikle operasyonu bizzat yürüten çalışanlar tarafından daha iyi gözlemlenebilir. Çok katılımcı bir süreç, eksik noktaların tespitini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Belirleme aşamasında kullanılan yöntemler, işyerinin tehlike sınıfına uygun olarak seçilmelidir. 5x5 matris veya Fine-Kinney gibi kabul görmüş yöntemler, riskin şiddeti ve olasılığını belirleyerek öncelikli müdahale alanlarını ortaya koymamıza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Standartları ve Düzenli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tuvaletleri, 6331 sayılı İş Sağlığı ve Güvenliği Kanunu kapsamında, işyerindeki tüm çalışanlar için sağlanan hijyen standartlarını birebir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periyotları, kullanım sıklığına göre belirlenmeli ve bu alanların her zaman temiz, kuru ve yeterli hijyen malzemesine (sabun, kağıt havlu vb.) sahip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tuvaletlerinin erişilebilirliği, temizlik malzemelerinin veya başka eşyaların depolanması nedeniyle kısıtlanmamalı; bu alanlar asla ardiye olarak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kayıtları, iş sağlığı ve güvenliği denetimlerinde gösterilmek üzere düzenli olarak tutulmalı ve aksaklıklar derhal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Alanlarında Uygun Düzen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düzeni engelli çalışanların hareket kabiliyetini kısıtlamayacak şekilde planlanmalıdır. Masalar ve ekipmanlar, tekerlekli sandalye kullanımına uygun yükseklikte ve genişlikte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Yürüme yolları ve geçiş alanları, herhangi bir engel olmaksızın en az 120 cm genişliğinde tutulmalı ve zemin kaymaz malzemelerle kaplanmalıdır. Bu düzenleme, tüm personelin acil durumlarda güvenli tahliyesi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içerisindeki depolama birimleri, engelli çalışanın rahatlıkla ulaşabileceği 70-110 cm yükseklik seviyelerinde konumlandırılmalıdır. Yüksek raflar veya ulaşılması zor dolaplar, ergonomik riskleri artıracağından çalışma alanından uzaklaştırılmalı veya erişilebilir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aydınlatma düzeyi, görme engelli veya az gören çalışanlar için özel olarak optimize edilmeli ve gölge oluşturmayacak şekilde yerleştirilmelidir. Işık seviyesi, göz yorgunluğunu minimize edecek şekilde ayarlanmalı ve mevzuat standartlarına uygun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Fiziksel Erişim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ana girişleri, koridorları ve kapıları, engelli çalışanların bağımsız erişimini sağlayacak şekilde düzenlenmelidir. 6331 sayılı İş Sağlığı ve Güvenliği Kanunu kapsamında işveren, tüm çalışanlar için eşit fırsatlar sunan güvenli bir çalışma ortamı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kolları ve kilit mekanizmaları, el becerisi kısıtlı çalışanların kolayca kullanabileceği tipte seçilmeli ve kapılar mümkünse otomatik fotoselli olarak yapılandırılmalıdır. Manuel kapıların açılma kuvveti, yönetmeliklerde belirtilen standartları aşmayacak şekilde hafifletilmelidir.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Katlar arası geçişte engelli çalışanlar için erişilebilir bir dikey ulaşım rotası (uygun asansör veya platform) bulunmalı; asansör düğmeleri görme engelliler için Braille alfabesi ile donatılmalıdır. Acil durum çıkışları ve toplanma alanlarına giden yollar, erişilebilirlik standartlarına uygun şekilde işaretlenmiş ve engelsiz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içerisindeki tuvalet ve lavabolar, engelli çalışanların ihtiyaçlarına göre genişletilmiş ve tutunma barları ile desteklenmiş olmalıdır. Bu düzenlemeler, engelli çalışanın işyerindeki bağımsızlığını artırarak, iş verimliliğini ve motivasyonunu doğrudan olumlu yönde etkilemektedir.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Çalışma İstasyonları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 için tasarlanan çalışma istasyonlarında, yüksekliği ayarlanabilir masalar ve destekli ergonomik sandalyeler temel gerekliliktir. Bu donanımlar, çalışanın postürünü destekleyerek uzun süreli oturma kaynaklı kas-iskelet sistemi hastalıklarını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mouse ve diğer çevresel aygıtlar, çalışanın fiziksel kısıtlılıklarına göre özel olarak seçilmeli veya uyarlanmalıdır. Örneğin, tek elle kullanılan klavyeler veya özel tasarım mouse modelleri, işin daha hızlı ve ağrısız şekilde gerçekleştirilmesine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tüm araç ve gereçlerin yerleşimi, çalışanın uzanma mesafesini optimize edecek şekilde yapılmalıdır. Gereksiz eğilme, uzanma veya dönme hareketlerini engelleyecek şekilde düzenlenen bu alanlar, ergonomik riskleri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ergonomik düzenlemeler yapılırken çalışanın uzman görüşü alınmalıdır. Her çalışanın fiziksel ihtiyacı farklı olduğundan, kişiselleştirilmiş ergonomik çözümler en yüksek verim ve güvenlik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Uyarlama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teknolojik uyarlamalar, görme veya işitme engelli çalışanlar için ekran okuyucu yazılımlar veya görsel uyarı sistemleri ile desteklenmelidir. Bu tür yardımcı teknolojiler, bilginin erişilebilirliğini artırarak çalışanın iş süreçlerine tam katılımını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gürültü seviyesi, işitme cihazı kullanan veya odaklanma sorunu yaşayan çalışanlar için kontrol altında tutulmalıdır. Akustik paneller veya gürültü önleyici ekipmanlar, işyerindeki işitsel konforu artırarak çalışan sağlığını korumaya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engelli çalışanların önerilerini dikkate alarak çalışma ortamında sürekli iyileştirme süreçleri yürütmelidir. İşverenler, bu uyarlamaların maliyetini bir gider olarak değil, iş kazalarını önleyen ve verimliliği artıran bir yatırım olarak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engelli çalışanların çalışma ortamına uyumu için yapılan tüm değişikliklerin periyodik olarak kontrol edilmesi ve güncellenmesi gerekmektedir. İşyeri hekimi ve İSG uzmanı, bu uyarlamaların etkinliğini düzenli aralıklarla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Tahliye Planlaması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tahliye planı tüm çalışanların erişebileceği şekilde hazırlanmalı ve düzenli aralıklarla tatbikatlar yapılmalıdır. Tahliye yolları, acil çıkış kapılarına doğrudan yönlendirmeli ve hiçbir şekilde eşya ile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güzergahları, fotolüminesans özellikli levhalar ile işaretlenmeli ve elektrik kesintisi durumunda dahi görünürlüğünü korumalıdır. Acil çıkış kapıları, dışarıdan kilitlenemez ve içeriden tek bir hamle ile açılabilir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planı, işyerindeki tüm bölümleri kapsayacak şekilde detaylandırılmalı ve olası kaza senaryolarına göre alternatif çıkış yolları belirlenmelidir. Plan üzerinde, acil durum ekiplerinin sorumlulukları açıkça tanımlanmalı ve her çalışan kendi çıkış noktasını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tahliye tatbikatları, teorik bilgilerin pratiğe dökülmesini sağlar ve kriz anında oluşabilecek panik havasını engelleyerek tahliye süresini kısaltır. Tatbikat sonrası yapılan değerlendirme raporları, eksikliklerin giderilmesi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Engelli Çalışanlar İçin Özel Tahliye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engelli çalışanların tahliyesinde özel önlemler alınmasını zorunlu kılar. Bu çalışanlar için bina girişi, koridorlar ve çalışma alanları erişilebilir standartlarda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planında, hareket kısıtlılığı olan bireylere yardımcı olacak özel destek personeli atanmalı ve bu kişilere özel tahliye eğitimleri verilmelidir. Görme veya işitme engelli çalışanlar için sesli ve ışıklı uyarı sistemleri, acil durum anında etkin bir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Sığınma alanları, engelli çalışanların tekerlekli sandalye veya diğer yardımcı ekipmanlarıyla rahatça sığabileceği genişlikte tasarlanmalı ve bu alanlara ulaşım için engelsiz yollar oluşturulmalıdır. Asansörlerin acil durumlarda kullanılamayacağı göz önüne alınarak, yatay tahliye yöntemleri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tahliyesinde kullanılacak özel sedye veya transfer ekipmanları, sığınma alanlarında hazır bulundurulmalı ve acil durum ekipleri bu ekipmanların kullanımı konusunda periyodik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Sığınma Alanlarının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güvenli sığınma alanları, tahliyenin mümkün olmadığı durumlarda çalışanların hayatta kalmasını sağlayacak şekilde donatılmalıdır. Bu alanlar, yangına dayanıklı malzemelerden inşa edilmeli ve duman sızdırmazlığına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Sığınma alanlarında yeterli havalandırma sistemi ve dış dünya ile iletişimi sağlayan telsiz veya sabit telefon gibi haberleşme araçları bulunmalıdır. İçerideki hava kalitesinin korunması için gerekli filtreleme sistemleri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 çalışanların acil durum süresince ihtiyaç duyabileceği su, ilk yardım çantası ve aydınlatma ekipmanları gibi temel malzemeler depolanmalıdır. Sığınma alanlarının kapasitesi, işyerindeki çalışan sayısı ile orantılı olarak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 merkezi bir noktada yer almalı ve tüm birimlerden kolayca ulaşılabilecek şekilde işaretlenmelidir. Sığınma alanlarının yerleşimi, binanın yapısal bütünlüğü ve risk bölgeleri dikkate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Destek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acil durum ekiplerini oluşturmak ve bu ekiplerin koordinasyonunu sağlamakla yükümlüdür. Ekipler; söndürme, kurtarma, koruma ve ilk yardım başlıkları altında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ekipler arası haberleşme, merkezi bir yönetim noktası tarafından sağlanmalı ve tüm talimatlar net bir şekilde aktarılmalıdır. Ekiplerin periyodik eğitimleri ve tatbikatlara katılımı, kriz yönetimi becerilerini geliştirmek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yardım kuruluşları (itfaiye, ambulans, AFAD) ile koordinasyon, acil durum planının bir parçası olarak tanımlanmalı ve dış birimlerin tesise giriş yolları açık tutulmalıdır. Ekiplerin görev dağılımı, vardiya sistemine göre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koordinasyonu, çalışanların psikolojik durumunu da kapsamalı ve acil durum sonrası travma yönetimi için destek sağlanmalıdır. Ekiplerin motivasyonu ve hazırlıklı olması, acil durumların daha az hasarla atlatılmasını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Tuvalet ve Lavabolarda Yeterli Kapasite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çalışanların ihtiyaçlarını karşılayacak yeterli sayıda tuvalet ve lavabo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sayısı, işyerindeki çalışan sayısı ve cinsiyet dağılımı dikkate alınarak belirlenmeli; yoğun saatlerde sıra oluşmasını engelleyecek kapasite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Tuvaletler, çalışma alanlarına ve dinlenme tesislerine makul bir mesafede konumlandırılmalı, ancak doğrudan üretim alanlarına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Erişilebilirlik ilkesi gereği, engelli çalışanların ihtiyaçlarına uygun düzenlemeler yapılmalı ve tesislerin yerleşimi herkes için kolay kullanılabilir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Hiyerarşi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risklerin kontrolünde toplu koruma önlemlerine öncelik verilmesini şart koşar. Kontrol hiyerarşisi; tehlikenin kaynağında yok edilmesi, ikame, mühendislik önlemleri, idari önlemler ve kişisel koruyucu donanım kullanımı şeklinde sıralanmalıdır.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makine koruyucuları veya havalandırma sistemleri gibi donanımsal iyileştirmeleri kapsar ve riski kaynağından azaltır. İdari önlemler ise çalışma sürelerinin düzenlenmesi veya eğitimler gibi çalışan davranışlarını yönetmeyi hedefleyen süreçleri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ancak diğer tüm kontrol yöntemleri uygulandıktan sonra son çare olarak kullanılmalıdır. KKD seçimi, yapılacak işin türüne ve maruz kalınacak risklere göre uzman görüşü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önlemlerinin uygulanması sırasında sorumlular belirlenmeli ve termin planı oluşturulmalıdır. Alınan önlemlerin riski kabul edilebilir düzeye indirip indirmediği, uygulama sonrası yapılacak saha denetimleriyle mutlaka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Cinsiyet Ayrımı ve Mahremiyet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kadın ve erkek çalışanlar için ayrı tuvalet ve lavabo tesislerinin kurulması, İşyeri Bina ve Eklentilerinde Alınacak Sağlık ve Güvenlik Önlemlerine İlişkin Yönetmelik hükümlerince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Tesislerin girişleri ve iç düzenlemeleri, kullanıcıların mahremiyetini koruyacak şekilde tasarlanmalı; kapılar dışarıdan açılmayacak kilit sistemlerine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Cinsiyete göre ayrılmış tesislerin bulunmadığı küçük ölçekli işyerlerinde, tesisin bir kişi tarafından kullanıldığı sürece içeriden kilitlenebilir olması ve hijyenik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Mahremiyetin sağlanması için havalandırma sistemleri, ses yalıtımı ve görsel engeller gibi tasarım detaylarına özen gösterilerek çalışanların huzuru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ve Temizlik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ve lavabolar, İşyeri Bina ve Eklentilerinde Alınacak Sağlık ve Güvenlik Önlemlerine İlişkin Yönetmelik uyarınca düzenli olarak temizlenmeli ve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Lavabolarda sürekli olarak temiz su, sabun veya uygun temizleyici madde ile el kurutma imkanı (kağıt havlu veya kurutma makinesi)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atık yönetimi için tuvaletlerde çöp kutuları yer almalı ve bu kutular düzenli olarak boşaltılarak atıklar uygun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Tesislerin havalandırması, koku ve bakteri birikimini önleyecek şekilde doğal veya mekanik yöntemlerle sürekli sağlanmalı, ortam havası temiz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Tesislerde Bakım ve Onarım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ve lavabolardaki arızalar (sızıntı, tıkanıklık, musluk bozukluğu) İşyeri Bina ve Eklentilerinde Alınacak Sağlık ve Güvenlik Önlemlerine İlişkin Yönetmelik gereği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Tesislerin kullanım ömrünü uzatmak ve güvenliğini sağlamak için periyodik bakım planları oluşturulmalı, tesisatlar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durumlarında çalışanların bildirim yapabileceği bir sistem kurulmalı, bildirilen sorunlar en kısa sürede teknik ekipler tarafından çözüme kavuşturulmalıdır.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Tesislerde kullanılan malzeme ve ekipmanların (musluk, sifon, aydınlatma) sağlamlığı kontrol edilerek, yaralanmaya yol açabilecek keskin veya kırık parçaların oluşumu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Dolap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çalışanın kişisel eşyalarını ve iş kıyafetlerini güvenle saklayabileceği, kilitlenebilir bir dolabı bulunmalıdır; dolaplar, elbiselerin havalanmasını sağlayacak yapıda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Dolaplar, nemi önlemek için uygun havalandırma deliklerine sahip olmalı ve çalışanların kıyafetlerini asabileceği yeterli askı alanı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dolaplar yeterli genişlikte ve derinlikte olmalı, kıyafetlerin kırışmadan veya kirlenmeden muhafaza edilmesine olanak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dolapların fiziksel bütünlüğünü ve kilit mekanizmalarını periyodik olarak kontrol ederek, çalışanların özel alan güvenliğini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 Soyunma Odaları ve Bölümlendirme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çalışanların cinsiyetine göre ayrı soyunma odaları sağlanması esastır; erkek ve kadın çalışanlar için mahremiyeti koruyacak şekilde bölümlenmiş alanlar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işyerinde kirli veya tehlikeli maddelerle çalışılıyorsa, bu maddelerin diğer giysilere bulaşmaması için kirli ve temiz giysilerin ayrı bölmelerde tutulabileceği çift bölmeli dolaplar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tehlikeli işlerde çalışanların kişisel giysileriyle iş kıyafetlerinin temasını engellemeyi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uygulamalar, işyerinden eve taşınabilecek kimyasal veya biyolojik kirlenme risklerini minimize ederek, çalışanların ve ailelerinin sağlığını korumayı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 Güvenliği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odalarındaki tüm kişisel dolapların kilit mekanizması çalışır durumda olmalı ve her çalışana kendi dolabına ait bir anahtar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 kilitlerinin güvenliği, işverenin gözetim borcu kapsamındadır; anahtarların kaybolması durumunda hızlıca yenilenmesi ve dolap güvenliğinin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dolaplar, özel eşyaların korunmasını garanti altına alarak çalışanların işe odaklanmalarına katkı sağlar ve işyerindeki hırsızlık gibi olumsuzlukları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kilit sistemlerinin yönetiminde şeffaf olmalı ve olası bir dolap müdahalesi durumunda (acil durumlar hariç) çalışanın bilgisini alarak hareket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 ve Hijyen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 ve dolap alanları, düzenli olarak temizlenmeli ve hijyenik koşullar korunmalıdır; zeminler kolay temizlenebilir ve kaymaz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soyunma odalarının bakımını periyodik olarak kontrol etmeli ve düzeni bozacak atık veya fazla eşyaların birikmesini önlemelidir.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soyunma alanı, işyeri genelindeki güvenlik kültürünün bir parçasıdır ve düzenli denetimler bu alanların etkin kullanımını sürdürülebilir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bu sosyal alanların temizliğinin, diğer işyeri alanları ile aynı titizlikle sürdürülmesini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Kirli İşlerde Duş ve Yıkanma Tesisleri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kirli, tozlu veya ısının yüksek olduğu işlerde çalışanlar için uygun duş ve yıkanma tesisleri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tesisler, çalışanların vardiya bitiminde kişisel temizliklerini yaparak kirli iş elbiseleriyle sosyal alanlara geçmelerini engelleyecek şekilde tasarlanmalı ve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 iş tanımı, kimyasal maruziyet, ağır toz yükü veya aşırı terlemeye neden olan fiziksel çalışma koşullarını kapsar; bu alanların işyerinin genelinden izole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Duş alanlarının yerleşimi, çalışanların iş çıkış saatlerindeki yoğunluğu göz önünde bulundurularak, kolay erişilebilir ve güvenli bir rota üzerinde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Su Temini ve Teknik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Duş tesislerinde, çalışanların kişisel temizlik ihtiyaçlarını karşılayabilmeleri için her zaman yeterli miktarda sıcak ve soğuk su temin edilmesi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suyun sıcaklığı, çalışanların haşlanmasını önleyecek seviyede ayarlanmalı ve ani sıcaklık değişimlerine karşı termostatik vanalar gibi koruyucu donanımlar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tesisatının bakımı ve suyun kalitesi, İşyeri Bina ve Eklentilerinde Alınacak Sağlık ve Güvenlik Önlemlerine İlişkin Yönetmelik gereği düzenli olarak kontrol edilmeli ve hijyenik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Tesislerde suyun akış hızı ve debisi, aynı anda birden fazla kişinin duş almasına olanak sağlayacak şekilde projelendirilmeli ve herhangi bir tıkanıklığa karşı periyodik bakım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Tesis Kapasitesi ve Çalışan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Yıkanma tesislerinin sayısı, işyerindeki toplam çalışan sayısı ve vardiya düzeni dikkate alınarak, yığılmalara neden olmayacak şekilde yeterli kapasitede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vardiya sonlarında uzun süre sıra beklemeden temizlenmelerini sağlamak, işin sürdürülebilirliği ve işçi sağlığı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tesislerin genişliği ve kabin sayısı, işin tehlike sınıfına göre 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Tesislerin kapasitesi belirlenirken, engelli çalışanların erişilebilirliği ve kullanım kolaylığı da gözetilmeli; tüm çalışanlar için eşit imkanlar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6331 sayılı İş Sağlığı ve Güvenliği Kanunu gereği yazılı hale getirilerek kayıt altına alınmalıdır. Dokümanlar, işyerinde yapılan tüm analizleri, belirlenen riskleri ve alınan kontrol önlemlerini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risk değerlendirme raporları, işyerinde denetimler sırasında yetkili mercilere sunulmak üzere hazır tutulmalıdır. Kayıtların düzenli tutulması, işverenin yasal sorumluluklarını yerine getirdiğinin en önemli kanıtı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sadece risk analizini değil, aynı zamanda çalışanlara verilen İSG eğitimlerini ve yapılan periyodik kontrollerin sonuçlarını da kapsamalıdır. İlgili belgeler, iş kazası veya meslek hastalığı durumunda yasal süreçlerin yönetilmesinde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Dokümanların güncelliği, işyerindeki değişimlerle doğrudan bağlantılıdır. Kayıtların dijital ortamda yedeklenmesi veya fiziksel dosyaların güvenli arşivlerde saklanması, bilgiye hızlı erişim sağlayarak yönetim süreçlerini verimli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ve Tesis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Duş ve yıkanma alanları, bakteri ve mantar üremesini engellemek adına günlük olarak temizlenmeli ve dezenfekte edilmelidir; bu işlemler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kaplamaları kaymayı önleyici ve kolay temizlenebilir malzemelerden seçilmeli; suyun birikmesini önlemek için uygun eğim ve drenaj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tesis içindeki nemi ve kötü kokuları giderecek kapasitede olmalı, düzenli aralıklarla filtre bakımları yapılmalıdır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kişisel eşyalarını muhafaza edebileceği temiz ve güvenli alanlar, duş alanlarıyla entegre bir şekilde tasarlanarak hijyenik bir döngü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Yemekhanelerde Temizlik ve Düzen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 ve çay ocakları günlük olarak süpürülmeli, zeminler kayma riskine karşı her zaman kuru tutulmalı ve dökülen sıvılar derhal temizlenerek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Çöp kutuları kapaklı ve sızdırmaz yapıda olmalı, atıklar her gün çalışma saati sonunda boşaltılarak ortamda kötü koku veya bakteri birikimi oluşması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ve sandalyeler her kullanım sonrasında dezenfektanlı temizleyicilerle silinerek, yüzeylerde bakteri üremesi önlenmeli ve çalışanların temiz bir ortamda yemek yemeleri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temizlik faaliyetleri kayıt altına alınmalı ve periyodik denetimler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Yemekhane ve Çay Ocağında Hijyen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el hijyeni için lavabolarda sıvı sabun, kağıt havlu ve çöp kovası her zaman hazır bulundurulmalı, çalışanların el yıkama alışkanlığı kazanması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personelinin düzenli sağlık kontrolleri yapılmalı, bulaşıcı hastalık riski taşıyan kişilerin gıda ile teması kesinlikle önlenerek çalışan sağlığı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Gıdalar uygun sıcaklıklarda saklanmalı, son kullanma tarihleri her gün kontrol edilerek riskli ürünlerin kullanımı derhal durdurulmalı ve imha süreçleri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Haşere ve kemirgenlere karşı düzenli profesyonel ilaçlama yapılmalı, hijyen denetimleri yetkili birimlerce periyodik olarak gerçekleştirilerek gıda güvenliği standartları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Alan Düzeni ve Fiziksel Çevre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 alanı, toplam çalışan sayısına uygun kapasitede olmalı ve herkesin rahatça yemek yiyebileceği, birbirini rahatsız etmeyecek genişlikte tasarlanarak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havalandırma sistemi, oluşan yemek kokularının etkili şekilde dağıtılmasını ve temiz hava girişini sağlayacak şekilde düzenli olarak çalıştırılmalıdır.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düzeyi, çalışanların yemeklerini güvenle tüketebilmelerini sağlayacak şekilde yeterli seviyede tutulmalı ve tüm lamba ile armatürler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yemekhane içinde net bir şekilde işaretlenmeli, hiçbir eşya ile kapatılmamalı ve tahliye planına uygun olarak her zaman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 ve Teknik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 ve çay ocağındaki elektrikli cihazlar, su ısıtıcılar ve fırınlar gibi ekipmanlar düzenli olarak teknik bakım sürecinden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riski olan ocak ve bağlantı noktaları, yetkili personel tarafından periyodik olarak test edilerek güvenlik en üst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hasarlı ekipmanlar derhal kullanım dışı bırakılmalı, onarılana kadar çalışanların erişimine kapatılarak üzerine gerekli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tesisin genel yapısal bütünlüğü ve donanımların güvenliği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Alanlarında Güvenli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dinlenme sürelerini geçirdikleri mola alanları, iş faaliyetinden kaynaklanan gürültü, toz, duman veya kimyasal risklerden arındırılmış, güvenli bir bölgede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bu alanların iş süreçlerinden bağımsız ve çalışan sağlığını riske atmayacak şekilde tasarlanması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 çalışanların iş stresinden uzaklaşabileceği şekilde planlanmalı ve işin türüne göre yeterli genişlikte tutularak kalabalık oluşumu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Alanın temizliği, düzeni ve genel hijyen durumu, iş sağlığı standartları çerçevesinde periyodik olarak kontrol edilmeli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Oturma Düzeni ve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alanlarında kullanılan oturma birimleri, çalışanların fiziksel yorgunluğunu giderecek, vücut ağırlığını destekleyen ergonomik özelliklere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sırt destekli sandalyeler veya banklar, uzun süreli oturmalarda kas ve iskelet sistemi rahatsızlıklarını önleyecek nitelikte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Oturma düzeni, çalışanların birbiriyle sosyal etkileşim kurabileceği ancak kişisel alanlarını koruyabileceği bir yapıda kurgulanarak psikolojik rahatlık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hasarsız, kolay temizlenebilir ve sağlam malzemeden üretilmiş olması, iş güvenliği ve hijyen standartları açısından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Şartları: Havalandırma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alanlarında konforu sağlamak adına yeterli havalandırma, uygun sıcaklık ve gözü yormayan aydınlatma koşulları titizlikle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kapalı dinlenme yerlerinin dış hava koşullarına karşı izole edilmesi ve ortam havasının temiz tutulması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seviyesi, çalışanların göz yorgunluğunu engelleyecek düzeyde olmalı ve mümkünse doğal ışıktan yararlanılmalıdır.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bir ortam için çöp kutularının düzenli boşaltılması, yüzeylerin kolay temizlenebilir olması ve alanın günlük temizlik rutinlerine dahil edilmesi temel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alanlarına erişim, çalışma istasyonlarından hızlı ve güvenli bir şekilde sağlanmalı, acil durum çıkış yollarını asla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bu alanların yerleşimi, çalışanların işe dönüş sürelerini optimize edecek ve iş akışına engel teşkil etmeyecek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vardiyalı çalışanlar için dinlenme alanlarının her an erişilebilir ve aydınlık olması, iş güvenliği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 acil durum ekipmanlarına ulaşım kolay olmalı ve yangın tüpü, ilk yardım çantası gibi araçların bulunduğu bölgeye giden yollar daima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Emziren Anne Çalışanların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Emziren kadın çalışanların çalışma koşulları, hem kendi sağlıklarını hem de bebeklerinin gelişimini destekleyecek şekilde düzenlenmelidir. İşveren, çalışma saatleri içinde emzirme molalarını yasal çerçevede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çalışan annelerin fiziksel yorgunluğunu azaltacak önlemler alınması esastır. Bu düzenlemeler, işyerindeki sosyal tesislerin verimli kullanımı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süresi boyunca ağır ve tehlikeli işlerde çalıştırılma yasağına titizlikle uyulmalıdır. İşyerinde emzirme odası bulunması, annenin işe uyumunu ve verimliliğini artırırken, bebeğin sağlıklı beslenme hakkını da yasal güvence altına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Gelişim: Güncelleme ve Revizyon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statik bir belge değil, yaşayan bir süreçtir; İş Sağlığı ve Güvenliği Risk Değerlendirmesi Yönetmeliği uyarınca düzenli aralıklarla veya işyerinde değişiklik olduğunda güncellenmelidir. Makine değişimi veya yeni bir yöntem uygulaması güncellemeyi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meslek hastalığı veya ramak kala olayları, risk değerlendirmesinin derhal gözden geçirilmesi için en önemli tetikleyicilerdir. Bu tür olaylar, mevcut önlemlerin yetersiz kaldığını gösterir ve analizin yeniden yapılmasını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güncellemeler, tehlike sınıfına göre belirlenen sürelerde yapılmalıdır; bu süreçte çalışanların geri bildirimleri ve saha gözlemleri dikkate alınmalıdır. İyileştirme döngüsü, kazaları azaltmada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işlemleri sırasında önceki analizlerle karşılaştırmalar yapılarak, alınan önlemlerin etkinliği ölçülmelidir. Sürekli gelişim, işyerinde güvenli bir kültür oluşturmanın ve riskleri kabul edilebilir seviyede tutmanın temel anahtarıdır.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Emzirme Odaları İçin Uygunluk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odaları, işyerinin genel çalışma alanlarından kolaylıkla ulaşılabilecek bir noktada konumlandırılmalıdır. Odaların hijyenik, havalandırılabilir ve yeterli büyüklükte olması, hem bebeğin sağlığı hem de annenin konforu açısından temel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bu alanların temizlik ve bakım süreçleri düzenli olarak takip edilmelidir. Odanın ışık alması ve sıcaklık kontrolünün sağlanması, çalışma ortamı kalitesini artıran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 içerisinde süt sağma ve saklama işlemlerinin yapılabileceği uygun ekipmanların bulundurulması, çalışan annelerin iş süreçlerinde yaşayabileceği aksaklıkları en aza indirir. Güvenli ve sağlıklı bir ortam oluşturmak, işverenin sosyal tesis sağlama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Emzirme Odalarında Mahremiyetin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odalarında mahremiyetin sağlanması, çalışan annelerin kendilerini güvende hissetmeleri için en temel gerekliliktir. Giriş çıkışların kontrol altına alınabildiği ve dışarıdan görünmeyecek şekilde tasarlanan kapı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sosyal tesis alanları kişisel haklara saygılı ve ayrımcılığı önleyici yapıda olmalıdır. Mahremiyeti zedeleyecek gürültü veya ortak alanlarla doğrudan geçiş gibi unsurlar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Annenin süt sağma veya emzirme esnasında rahatsız edilmeyeceğinden emin olması, psikolojik olarak iş yerine bağlılığını ve motivasyonunu artırır. İşyeri yönetimi, bu alanların sadece emziren annelere özel olduğunu belirten tabelalarla koruma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ve Ergonomik Donanım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odası içerisinde annenin ergonomik bir şekilde oturabileceği, sırt destekli koltukların bulunması, uzun süreli süt sağma işlemlerinde kas ve iskelet sistemi sağlığını korumak için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odada el yıkama lavabosu ve hijyenik koşulların sağlanması için gerekli temizlik ekipmanları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 sıcaklığının mevsimsel şartlara göre ayarlanabilir olması ve yeterli havalandırma sisteminin kurulması, konfor seviyesini yükseltir. İşverenler, bu alanları bir maliyet değil, çalışan sağlığına yapılan bir yatırım olarak görmelidir.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Temel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tesisatları, Elektrik İç Tesisleri Yönetmeliği hükümlerine uygun şekilde tasarlanmalı ve tesis edilmelidir. Standartlara aykırı yapılan tesisatlar, yangın ve elektrik çarpması gibi ciddi riskleri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Kurulumda kullanılan tüm kablo, pano ve şalt malzemeleri TSE veya eşdeğer uluslararası standartlara uygun olmalıdır. Onaylı olmayan veya standart dışı malzemelerin kullanımı tesisin genel güvenliğini ciddi derecede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sistemlerinde kullanılan tüm koruma cihazları, tesisin ihtiyacına ve yük değerlerine göre seçilmelidir. Yanlış sigorta veya röle seçimi, kısa devre durumunda sistemin koruma görevini yerine getirememesine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Tesisatın kurulumu sırasında iletkenlerin kesitleri, taşınacak akım değerine ve voltaj düşümü kriterlerine göre hesaplanmalıdır. Yetersiz kesitli kablolar ısınma yaparak yalıtımın bozulmasına ve yangın çıkmasına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Seçimi ve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kullanılacağı ortamın dış etkenlere dayanıklılığı, IP koruma sınıfı ile belirlenmelidir. Nemli veya tozlu ortamlarda kullanılacak cihazların uygun IP derecesine sahip olması, arıza ve kazaları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elektrik sistemlerinin en temel güvenlik önlemlerinden biridir ve hata akımlarının güvenli bir şekilde toprağa iletilmesini sağlar. Topraklama direnci değerlerinin yönetmelikte belirtilen sınırların altında tutulması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tesisatın girişinde veya cihaz bazında kullanılarak olası elektrik çarpmalarına karşı aktif koruma sağlar. Bu rölelerin düzenli olarak test butonu üzerinden fonksiyonellikleri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gövdeli tüm elektrikli cihazlar, olası bir yalıtım hatasına karşı mutlaka topraklama hattına bağlanmalıdır. Topraklama bağlantısının kopuk olması veya zayıf olması, cihaz gövdesinde elektrik birikmesine ve çarpmalara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Projelendirme ve Yetkili Personel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tesisatlarının projelendirilmesi ve uygulanması, mutlaka yetkili elektrik mühendisleri tarafından gerçekleştirilmelidir. Projesiz veya yetkisiz kişilerce yapılan tesisatlar, yasal sorumluluk doğurur ve güvenlik zafiyeti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elektrik projeleri, tesisin güncel yük ihtiyaçlarını ve gelecekteki genişleme planlarını kapsamalıdır. Proje dışı eklemeler veya tesisat değişiklikleri, sistemin yük dengesini bozarak arızalara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üzerinde yapılacak her türlü değişiklik, ilgili mühendislik birimleri tarafından onaylanmalı ve projesine işlenmelidir. Kayıt dışı yapılan değişiklikler, sonraki denetimlerde ve arıza tespitlerinde büyük zorluklar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çalışacak personelin, gerekli mesleki eğitimleri almış ve ilgili mevzuata göre yetkilendirilmiş olması şarttır. Yetkisiz müdahale, hem çalışanın hem de işletmenin güvenliğini doğrudan riske atan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topraklama ölçümleri ve paratoner sistemleri, ilgili mevzuata göre en az yılda bir kez yetkili teknik personel tarafından kontrol edilmelidir. Bu kontrollerin sonuçları raporlanarak işletme kayıtlarında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tespit edilen uygunsuzluklar, belirlenen süreler içerisinde giderilerek işletme güvenliği sağlanmalıdır. Eksikliklerin giderilmediği bir tesisat, olası bir kazada işverenin hukuki sorumluluğunu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kamera ile yapılan panoların kontrolü, gevşek bağlantıların ve aşırı ısınan noktaların erken teşhis edilmesini sağlar. Bu koruyucu bakım yöntemi, sistemin duruşa geçmesini önleyerek iş sürekliliğini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kayıtları, iş sağlığı ve güvenliği denetimlerinde en önemli belgelerden biridir ve güncel tutulması zorunludur. Denetim raporlarının eksikliği veya geriye dönük olmaması, idari yaptırımlara neden olabilmektedir.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Sisteminin Temel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elektrikli cihazların metal gövdelerinin iletken bir hat üzerinden toprağa bağlanması işlemidir; bu uygulama, hata durumunda oluşan gerilimin insan vücudundan geçmesini önleyerek hayati tehlikeyi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Yönetmeliği'ne göre, işletmelerde tüm elektrik tesisatının periyodik olarak kontrol edilmesi ve topraklama direnç değerlerinin sınır değerlerin altında kalması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sadece insan hayatını korumakla kalmaz; aynı zamanda elektrikli cihazların kararlı çalışmasını sağlar ve elektromanyetik parazitlerin etkisini azaltarak sistemin uzun ömürlü olmasını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kurulumu sırasında kullanılan iletkenlerin kesiti, tesisin kurulu gücüne ve olası kısa devre akımlarına dayanacak şekilde seçilmeli, bağlantı noktaları ise korozyona karşı korumalı ve sağlam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ile Hayat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devredeki giren ve çıkan akım arasındaki farkı sürekli denetleyerek, akımın istenmeyen bir yoldan aktığını tespit ettiğinde elektriği milisaniyeler içinde kesen bir güvenlik cihazıdır.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hayatı için 30 mA eşik değerinde çalışan röleler tercih edilmelidir; bu cihazlar, elektrik çarpması durumunda sinir sistemine kalıcı hasar gelmeden akımı kesmeyi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koruması amacıyla kullanılan 300 mA değerindeki röleler, elektrik tesisatındaki izolasyon hatalarından kaynaklanan ark ve ısınmaları önleyerek tesisin yangın güvenliğini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işyerlerindeki elektrik panolarında kaçak akım rölesinin bulunması ve aktif olarak çalışır durumda olması işverenin yasal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Kazalarına Karşı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kazalarına karşı temel koruma yöntemi, canlı kısımların yalıtılması veya güvenli mesafelerle çevrilmesidir; bu sayede elektrik akımıyla doğrudan temasın önlenmesi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temas koruması, topraklama sistemleri ve kaçak akım röleleri gibi aktif önlemlerle sağlanır; hata durumunda devrenin otomatik olarak enerjisiz bırakılması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potansiyel dengeleme, birbirine yakın iletken kısımların aynı potansiyelde tutulmasıdır; bu, cihaz gövdeleri arasında oluşabilecek potansiyel farklarını ortadan kaldırarak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çalışan personelin, yalıtkan eldiven, yalıtkan ayakkabı ve izole el aletleri gibi kişisel koruyucu donanımları kullanması ve enerji kesilmeden müdahale etmemesi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Yapı Sağlamlığı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işyeri binaları, yaptıkları işin niteliğine uygun sağlamlık ve dayanıklılıkta inşa edilmelidir. Yapının taşıyıcı sistemi, binanın kullanım amacı ve maruz kalacağı dış etkenler göz önünde bulundurularak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Zamanla oluşabilecek korozyon, aşınma veya hava koşullarına bağlı yıpranmalar, yapının stabilitesini bozabilir. Bu nedenle, binanın yapısal bütünlüğü düzenli olarak izlenmeli ve yapısal elemanlarda gözle görülür bir bozulma tespit edildiğinde, uzman teknik personel tarafından gerekli değerlendirmeler yapılarak önleyici faaliyetler derhal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binanın sağlamlığını etkileyebilecek her türlü yapısal değişikliği, ilgili mevzuata uygun şekilde ve gerekli izinleri alarak gerçekleştirmekle yükümlüdür. İzinsiz yapılan tadilatlar veya taşıyıcı kolon, kiriş gibi yapısal elemanlara verilen zararlar, binanın toplam güvenliğini ciddi boyutta tehlikeye atarak iş kazalarına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sağlamlık, sadece inşaat aşamasında değil, binanın kullanım ömrü boyunca korunması gereken dinamik bir süreçtir. İşyerinde yapılan faaliyetlerin titreşim veya benzeri etkileri, taşıyıcı sistem üzerinde yorulma etkisi yaratabilir; bu durum, binanın yapısal ömrünü kısaltabileceğinden periyodik mühendislik kontrolleri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ve Periyodik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tesisatının periyodik kontrolleri, Elektrik Tesislerinde Topraklamalar Yönetmeliği uyarınca en az yılda bir kez yetkili elektrik mühendisleri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testlerde, topraklama direnci ölçülmeli, kaçak akım rölelerinin açma süreleri ve akım değerleri test cihazlarıyla doğrulanmalı, tüm sonuçlar raporlanarak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sonuçlarında sınır değerlerin üzerinde direnç veya arızalı bir röle tespit edilirse, tesisatın güvenli olmadığı kabul edilmeli ve onarım işlemleri tamamlanana kadar enerji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denetim süreçlerinde sunulmak üzere işyerinde muhafaza edilmeli; sistemde yapılan değişiklikler sonrası testler vakit kaybetmeden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Kilitli Sistemlerin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yetkisiz kişilerin erişimini engellemek amacıyla daima kilitli tutulmalıdır; bu uygulama, Elektrik İç Tesisleri Yönetmeliği uyarınca hayati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Panolara erişim yetkisi yalnızca eğitimli ve yetkili elektrik personeline verilmelidir; anahtarların yönetimi, iş güvenliği sorumlusunun denetiminde güvenli bir yerde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enerji kesintisinin sürekliliğini sağlamak için Kilitleme-Etiketleme (LOTO) prosedürleri titizlikle uygulanmalı ve yetkisiz enerji verilmesi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mekanizmaları düzenli aralıklarla kontrol edilmeli, paslanma veya arıza durumunda derhal yenisiyle değiştirilerek panonun güvenlik bütünlüğü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Standartları ve Uyarı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üzerinde 'Tehlike: Yüksek Gerilim' gibi uyarı levhaları bulunması, Elektrik Kuvvetli Akım Tesisleri Yönetmeliği gereğince zorunlu bir güvenlik standardıdır.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çevresel koşullara dayanıklı, silinmez ve kolayca okunabilir olmalıdır; pano içeriğini tanımlayan devre şemaları ve etiketleme sistemleri her zaman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Panonun ait olduğu bölüm veya hat bilgisi, etiketlerde net bir şekilde belirtilmelidir; bu sayede olası bir arıza anında müdahale süreci hızlandırılarak riskler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yazıları okunmayan veya yerinden çıkmış uyarı levhaları tespit edildiğinde, vakit kaybetmeden yenileriyle değiştirilmeli ve görsel uyarı sisteminin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Önü Erişim ve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önünde en az 1 metre genişliğinde temiz ve engelsiz bir çalışma alanı bırakılmalıdır; bu alan, olası bir acil durumda müdahale kolaylığı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önlerine hiçbir surette malzeme, atık veya yanıcı madde istiflenmemelidir; bu tür düzensizlikler, acil müdahaleyi engellediği gibi yangın riskini 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önündeki zemin, elektriksel yalıtımı sağlayacak şekilde kauçuk paspas veya yalıtkan malzeme ile kaplanmalı; zemin kuru ve temiz tutularak çarpılma riskleri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panolara ulaşım yolları daima açık ve işaretlenmiş bir şekilde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ve panoların periyodik kontrolleri, yetkili elektrik mühendisleri tarafından yönetmeliklerde belirtilen sürelerde yapılmalı ve sonuçlar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kamera ölçümleri, panolardaki bağlantı noktalarında meydana gelen ısınmaları tespit etmek için düzenli olarak uygulanmalı; olası kısa devre ve yangın riskleri önceden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içi, toz ve nem birikimini önlemek amacıyla düzenli olarak temizlenmeli; ancak temizlik işlemleri mutlaka enerji kesildikten sonra uzman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bağlantılarındaki gevşemeler, yanık izleri veya koku gibi anormal durumlar, günlük gözlemler sırasında fark edilmeli ve İSG birimine derhal rapor edilerek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Elektrik Kontrollerinin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tesisatının periyodik kontrolleri, işyerindeki yangın ve elektrik çarpması risklerini önlemek amacıyla yıllık olarak gerçekleştirilmelidir. Elektrik Kuvvetli Akım Tesisleri Yönetmeliği çerçevesinde, tesisatın güvenli çalışma durumu uzmanlarca düzenli aralıklarla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kontroller, tesisattaki eskime, izolasyon hataları veya bağlantı gevşekliklerini tespit ederek olası kazaların önüne geçilmesini sağlar. Bu süreç, işyerinin genel güvenlik stratejisinin ayrılmaz bir parçasıdır ve ihmal edilemez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kontrolleri sırasında topraklama ölçümleri ve kaçak akım rölesi testleri gibi kritik güvenlik fonksiyonları detaylıca incelenir. Bu testler, elektrik sisteminin tüm bileşenlerinin standartlara uygun çalıştığını doğrulamak için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 işyerindeki makine parkuru ve çalışma ortamındaki elektrikli cihazların yoğunluğuna göre şekillendirilir. Güvenli bir çalışma ortamı için periyodik denetimlerin aksatılmaması, işverenlerin temel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Kişiler ve Uzman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kontrolleri, ancak ilgili meslek odalarına kayıtlı ve yetkili elektrik mühendisleri tarafından gerçekleştirilebilir. Yetkili kişilerin teknik yeterlilikleri, yapılan ölçümlerin doğruluğu ve hazırlanan raporların yasal geçerliliği açısından hayati bir önem arz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Denetimi yapan uzman, tesisin genel durumunu ve yönetmeliklere uyumunu yerinde inceleyerek gerekli ölçümleri yapmalıdır. Uzmanın yetkinliği, elektrik tesisatındaki gizli risklerin tespit edilmesinde ve doğru çözüm önerilerinin sunulmasında belirleyici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uzman, tesisatın mevcut durumunu Elektrik Kuvvetli Akım Tesisleri Yönetmeliği esaslarına göre analiz eder. Bu analiz süreci, sadece arıza tespiti değil, aynı zamanda sistemin uzun vadeli güvenliğini sağlayan bir iyileştirme rehberidir.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elektrik kontrolünü yapacak kişinin yetki belgelerini sorgulamalı ve bu belgeleri işyeri kayıtlarında saklamalıdır. Yetkisiz kişilerce yapılan işlemler, yasal sorumluluk doğurabileceği gibi güvenlik açıklarına da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Raporlama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sonucunda düzenlenen raporlar, teknik verileri ve tespit edilen uygunsuzlukları içerecek şekilde detaylı olarak hazırlanmalıdır. Bu raporlar, işyerinin elektrik güvenliği karnesi niteliğindedir ve denetimlerde ilk istenen belgeler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Raporlarda; ölçüm değerleri, kullanılan cihazların kalibrasyon bilgileri ve tespit edilen eksikliklerin giderilmesi için önerilen yöntemler açıkça belirtilmelidir. Teknik verilerin netliği, eksikliklerin hızlı bir şekilde giderilmesini sağlayarak çalışma ortamını güvenli hale getirecektir.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hazırlanan raporlar işverene teslim edilmelidir. İşveren, raporda belirtilen riskli durumları acilen düzeltmekle yükümlüdür ve bu düzeltmeler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süreci, tesisatın tüm bölümlerini kapsayacak şekilde planlanmalı ve hiçbir alan denetim dışı bırakılmamalıdır. Doğru ve kapsamlı raporlama, iş kazalarını önlemede proaktif bir yaklaşım sergilemek için temel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periyodik elektrik kontrolleri ve bu kontrollere ait raporlar, işyerinde düzenli bir şekilde arşivlenmelidir. 6331 sayılı İş Sağlığı ve Güvenliği Kanunu uyarınca, bu kayıtlar denetimlerde sunulmak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süreli olarak saklanması, tesisatın tarihsel gelişimini izlememize ve periyodik bakım ihtiyaçlarını daha iyi planlamamıza yardımcı olur. Geçmiş yıllara ait raporların karşılaştırılması, sistemin iyileşme trendini görmek açısından eğitici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elektrik tesisatına yapılan her türlü müdahale veya değişiklik, kayıt altına alınarak bir sonraki periyodik kontrolde uzmana bildirilmelidir. Bu kayıt disiplini, tesisat güvenliğinin sürekliliğini sağlamak için vazgeçilmez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alışkanlığı, işyerindeki güvenlik kültürünün bir göstergesidir ve çalışanların güvenliğini korumada işverene yasal dayanak sağlar. Eksiksiz tutulan kayıtlar, olası bir kaza durumunda işverenin alması gereken önlemleri kanıtlayan önemli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Bağlantı Elemanlarının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elektrikli cihazların besleme kabloları, yalıtım bütünlüğü açısından her kullanımdan önce gözle kontrol edilmeli; kesik, sıyrık veya ezilme belirtisi olan kablolar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Fiş ve priz bağlantıları gevşeklik yapmayacak şekilde sabitlenmeli, ısınma veya yanık izi görülen bağlantı elemanları standartlara uygun parçalarla yetkili personel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geçiş yolları üzerinde mekanik hasar görmesini engellemek adına kablo kanalları veya koruyucu rampalar kullanılmalı; kabloların keskin kenarlar veya hareketli aksam üzerinden geçmesi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elektrik tesisatı çalışanların doğrudan temasını engelleyecek şekilde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İlkeler ve Tanımlar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Gereksinimler ve Stabilite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ve İç Hava Kalitesi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Soğutma ve Sıcaklık Kontrolü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ve Temizlik Gereksinimleri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Çıkışlar ve Kaçış Yolları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 İçin Erişilebilirlik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Tesisler ve Dinlenme Alanları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ve Güvenliği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Proje ve Yapı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binalarının statik güvenliği, binanın inşası sırasında hazırlanan statik projelerin doğruluğuna ve bu projelere sadık kalınmasına doğrudan bağlıdır. Statik projeler, binanın kendi ağırlığı, üzerine binecek hareketli yükler ve deprem gibi dışsal kuvvetlerin hesaplanarak taşıyıcı sistemin boyutlandırılmasını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hesaplamalarda kullanılan malzeme kalitesi, standartlara uygun olmalı ve betonarme veya çelik yapıların yönetmeliklere uygunluğu belgelenmelidir. Yapısal denge, binanın her noktasında yüklerin güvenli bir şekilde temele aktarılmasını ifade eder; herhangi bir taşıyıcı elemandaki zayıflık, tüm yapının dengesini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makinelerin yere uyguladığı statik ve dinamik yükler, binanın tasarım aşamasında hesaba katılmamış olabilir. Ağır sanayi makinelerinin montajı öncesinde, zeminin ve taşıyıcı sistemin bu ek yükü karşılayıp karşılayamayacağı mutlaka bir yapı mühendisi tarafından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güvenliğin sağlanması, sadece binanın ayakta kalması değil, aynı zamanda çalışanların güvenli bir ortamda bulunması için temel bir gerekliliktir. Statik projelere aykırı kullanımlar veya binanın taşıma kapasitesini aşan eklemeler, yapısal stabiliteyi riskli hale getirerek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Cihazlarda Topraklama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gövdeli tüm taşınabilir elektrikli cihazlar, gövde üzerinde birikebilecek kaçak elektriğin toprağa güvenli aktarımı için uygun bir topraklama hattına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iletkeninin sürekliliği, cihaz fişinin toprak pimi ile cihaz gövdesi arasındaki direnç ölçülerek düzenli aralıklarla doğrulanmalı ve direnç değerleri sınır değerlerin altında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topraklama bağlantısının gevşemesi veya kopması durumunda cihazın elektrik akımıyla temas etmesi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yalıtımlı (Class II) cihazlar dışında kalan tüm ekipmanlarda, topraklama hattının standartlara uygunluğu iş güvenliği uzmanları tarafından periyodik olarak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Koruma Cihazları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doğrultusunda, taşınabilir ekipmanların beslendiği priz hatlarında mutlaka yüksek hassasiyetli kaçak akım koruma röleleri (KAKR)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devreyi kesme süresi ve hassasiyeti, insan hayatını koruyacak şekilde 30 mA seviyesinde ayarlanmalı ve cihazın açma fonksiyonu test butonu ile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gövdesinde meydana gelebilecek bir kaçak durumunda, KAKR saliseler içinde enerjiyi keserek ciddi yaralanma veya ölümlerin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ekipmanların kullanıldığı çalışma alanlarında, mobil pano kullanımı yaygınsa bu panolar üzerinde de bağımsız kaçak akım koruması bulunması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taşınabilir elektrikli ekipmanlar yetkili teknik personel tarafından belirlenen periyotlarda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kontrollerde cihazın yalıtım direnci, topraklama sürekliliği ve fiziksel durumu incelenerek sonuçlar bir kontrol formuna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Kontrolü tamamlanan ve güvenli bulunan ekipmanlar üzerine kontrol tarihini ve bir sonraki kontrol periyodunu gösteren etiketler yapıştırılmalıdır.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bulunan veya periyodik bakımı geciken cihazlar, etiketlenerek kullanımdan çekilmeli ve bakım işlemleri bitene kadar kilitli depolama alanlarında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İşyeri Bina ve Eklentileri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Kapasitesi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döşemeler, platformlar ve raflar, üzerlerine konulacak malzemelerin veya ekipmanların ağırlığını güvenli bir şekilde taşıyacak kapasitede olmalıdır. İlgili yönetmelik gereği, yük taşıma kapasiteleri belirlenirken güvenlik katsayıları dikkate alınmalı ve bu değerler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kapasitesinin yüksek olduğu alanlarda, bu sınırların herkes tarafından görülebilecek şekilde tabelalarla belirtilmesi zorunludur. Özellikle depo ve üretim alanlarında, rafların ve zeminlerin taşıyabileceği maksimum yük değerleri, çalışanların yanlış yükleme yapmasını engellemek adına net bir şekilde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yükleme, yapısal elemanlarda kalıcı deformasyonlara ve zamanla ani çökmelere yol açabilir. Yüklerin zemin üzerindeki dağılımı, noktasal yüklenmeden ziyade alana yayılı olacak şekilde planlanmalıdır; ağır ekipmanların tek bir noktaya yoğunlaşması, döşeme kapasitesini yerel olarak zorlayabilir.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kapasitesinin belirlenmesinde, sadece statik ağırlık değil, yükün hareketli veya dinamik olma durumu da dikkate alınmalıdır. Forklift gibi araçların geçiş yollarındaki zeminler, bu araçların dinamik yüklerini karşılayacak şekilde özel olarak tasarlanmalı ve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Denetim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binalarının taşıyıcı sistemleri ve yapısal elemanları, belirli periyotlarla uzmanlar tarafından denetlenmelidir. Bu denetimler, binanın kullanım ömrü, çevresel faktörler ve işyerindeki faaliyetlerin yoğunluğu göz önüne alınarak periyodik olarak planlanmalı ve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kolonlarda veya kirişlerde oluşan çatlaklar, beton dökülmeleri, korozyona uğramış çelik elemanlar veya zeminde meydana gelen oturmalar dikkatle incelenmelidir. Tespit edilen her türlü olumsuzluk, risk değerlendirme raporuna işlenmeli ve acil önlem alınması gereken durumlar için derhal aksiyon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kayıtları, işverenin yasal sorumluluğunun bir parçası olarak düzenli tutulmalıdır. Yapılan denetimlerin tarihleri, tespit edilen bulgular ve uygulanan iyileştirme yöntemleri, iş sağlığı ve güvenliği dosyasında muhafaza edilmeli ve denetimlerde sunulmaya hazır halde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sadece görsel inceleme ile sınırlı kalmaması gereken durumlar olabilir; taşıyıcı sistemin güvenliğinden şüphe duyulan hallerde, tahribatsız muayene yöntemleri veya statik analizler gibi ileri teknik yöntemlere başvurulmalıdır. Yapısal güvenliğin sağlanması, işyerindeki tüm çalışanların can güvenliği için en temel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Sağlam ve Stabil Zeminler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 üzerinde yapılacak işin ağırlığını ve doğasını taşıyabilecek sağlamlıkta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yapısı, titreşim, darbe veya ağır yükler altında deformasyona uğramayacak şekilde mühendislik hesaplamaları yapılarak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endüstriyel tesislerde, ağır makinelerin bulunduğu alanlarda zemin beton kalitesi ve donatı yoğunluğu, statik yük kapasitesine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sağlamlığı, çalışanların düşme, takılma veya yapısal göçme gibi risklerden korunması için temel bir güvenlik şartıdır.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Kaymayı Önleyici Yüzeyler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zeminler kaymayı önleyecek nitelikte malzemelerle kaplanmalıdır.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veya kimyasal madde bulaşma riski bulunan alanlarda, sürtünme katsayısı yüksek zemin malzemeleri tercih edilerek kaza ihtimali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merdiven başları, rampalar ve geçiş yolları gibi kayma riskinin yüksek olduğu bölgeler, özel kaymaz bantlar veya pürüzlü yüzey dokuları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yüzeylere sahip alanlarda çalışanların uygun iş ayakkabısı (kaymaz tabanlı) kullanması, yasal bir zorunluluk olan KKD kullanımı kapsamında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 ve Engelsiz Çalışma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zeminleri, takılma ve düşmelere sebebiyet verecek çukur, tümsek veya düzensizliklerden arındırılmış olmalıdır; bu durum yönetmeliklerin temel güvenlik şartıdır.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yolları ve geçiş alanları, malzeme, atık veya kablo gibi engellerden temiz tutularak sürekli açık ve güvenli bir ulaşım hattı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seviyesindeki kot farkları, uyarıcı işaretler veya korkuluklar ile net bir şekilde sınırlandırılmalı ve çalışanlar bu tehlikeler hakkında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 zemin yapısı, sadece kaza önleme değil, aynı zamanda verimlilik ve malzeme taşıma süreçlerinin güvenli yürütülmesi için de kritik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Bakım ve Temizliği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Zeminlerin temizliği ve bakımı, İşyeri Bina ve Eklentilerinde Alınacak Sağlık ve Güvenlik Önlemlerine İlişkin Yönetmelik gereği düzenli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Zemine dökülen sıvı, yağ veya toz gibi maddeler, kayma riski oluşturmaması için derhal temizlenmeli ve temizlik süresince alan geçici olarak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hasarlar (çatlak, kırık, aşınma) tespit edildiğinde, onarım süreci başlatılana kadar ilgili bölge güvenlik şeritleri ile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temizliğinde kullanılan kimyasalların, zemin kaplama malzemesine uygunluğu ve çalışanlar üzerindeki solunum riski, İş Hijyeni ölçümleri kapsamında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Sağlamlık ve Stabilite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duvar ve tavanlar taşıdıkları yükü güvenli bir şekilde karşılayacak statik sağlamlıkta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Duvarların ve tavanların yüzeyleri, çalışanların yaralanmasına yol açabilecek keskin kenarlar, çıkıntılar veya tehlikeli malzemeler içermeyecek şekilde pürüzsüz ve güvenli bir yapıda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Yapının genel stabilitesi, çevresel faktörlere (rüzgar, kar yükü, deprem) karşı dayanıklı olacak şekilde projelendirilmeli ve herhangi bir yapısal bozulma belirtisi durumunda derhal uzman mühendislik incelemesi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ile duvar birleşim noktaları, temizlik ve hijyen standartlarını koruyacak, toz birikimini önleyecek şekilde tasarlanmalı ve yapısal bütünlük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ve Düşme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ve tavan çalışmalarında, çalışanların düşmesini önlemek için korkuluklar, güvenlik ağları veya çalışma platformları gibi toplu koruma önlemleri öncelikle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üzerindeki kırılgan veya dayanıksız malzemeler, çalışanların ağırlığını taşıyabilecek kapasitede değilse, mutlaka işaretlenmeli ve bu alanlara geçişler özel yürüme yolları ile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Çatıya erişimin sağlandığı merdivenler, platformlar ve geçiş yolları, 6331 sayılı İş Sağlığı ve Güvenliği Kanunu kapsamında belirlenen standartlara uygun olarak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toplu koruma önlemlerinin yetersiz kaldığı durumlarda zorunludur; emniyet kemeri ve yaşam hattı sistemleri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Bakım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ve çatı sistemlerinde meydana gelen korozyon, paslanma veya malzeme yorgunluğu gibi bozulmalar, vakit kaybetmeksizin teknik bakım ekipleri tarafından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olukları, su tahliye sistemleri ve yağmur inişleri, su birikintilerinin çatıya yük bindirmesini veya sızıntı yapmasını önlemek amacıyla periyodik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 ve tavan yüzeylerinde yapılan boya, izolasyon veya tadilat işlemleri sırasında, kullanılan kimyasalların yanıcılık ve toksisite özellikleri göz önüne alınarak gerekli İSG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çalışmaları sırasında, çalışma alanının altına yabancı cisim düşmesini engellemek için gerekli güvenlik bariyerleri ve uyarı levhaları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Bina Güvenliği ve Yapısal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binalarının yapısal sağlamlığı, zemin, duvar ve tavanların dayanıklılığı, İşyeri Bina ve Eklentilerinde Alınacak Sağlık ve Güvenlik Önlemlerine İlişkin Yönetmelik gereği, beklenen yükleri taşıyacak şekilde tasarlanmalı ve sürekli bakımlı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 içindeki geçiş yolları, merdivenler ve kaçış yolları, çalışanların güvenli tahliyesini sağlayacak şekilde engellerden arındırılmalı; kaymaz yüzeyler ile donatılmalı ve düşme riski olan bölgelerde korkuluk gibi koruyucu sistemler mutlaka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değişiklikler veya onarım çalışmaları sırasında, çalışma ortamının güvenliği bozulmamalı; yapılan tüm işlemler, risk değerlendirmesi sonuçlarına göre iş sağlığı ve güvenliği kriterlerine uygun bir plan dahilinde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bina ve eklentilerin yapısal bütünlüğünün korunması amacıyla periyodik kontroller yapmalı; herhangi bir yapısal bozulma veya tehlike anında, çalışanların güvenliğini sağlamak için gerekli acil önlemleri derhal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duvar, tavan ve çatı sistemleri, ilgili İSG mevzuatı gereği yetkili kişilerce düzenli aralıklarla gözlemsel ve teknik kontrollere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yapısal elemanlardaki deformasyonlar, bağlantı noktalarındaki gevşemeler ve yalıtım malzemelerindeki bozulmalar kayıt altına alınarak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kayıtları, olası bir iş kazası veya denetim anında sunulmak üzere, İşyeri Bina ve Eklentilerinde Alınacak Sağlık ve Güvenlik Önlemlerine İlişkin Yönetmelik gereğince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her türlü uygunsuzluk için düzeltici ve önleyici faaliyet (DÖF) başlatılmalı, risk değerlendirmesi sonuçları periyodik kontrol verileriyle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Cam Kullanımı ve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şeffaf yüzeyler açıkça görülebilir olmalı ve güvenli malzemeden üretilmelidir. Camların fiziksel dayanımı, maruz kalacakları mekanik etkilere ve çevresel koşullara uygun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bütünlüğü bozulan camlar, özellikle çatlama veya kırılma eğilimi gösteren yüzeyler derhal değiştirilmelidir. Montaj aşamasında camların çerçeveye tam oturduğundan ve genleşme paylarının bırakıldığından emin olunmalı, yapısal stabilitenin korunması için profesyonel kurulum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değişimlerine maruz kalan bölümlerde, camın genleşme katsayısı dikkate alınarak uygun cam türleri tercih edilmelidir. Isıl gerilmelere karşı dayanıklı olmayan camların kullanımı, ani kırılma risklerini beraberinde getirdiğinden bu alanlarda temperli camlar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Camların düzenli periyodik kontrolleri, yüzeyde oluşabilecek kılcal çatlakların tespiti için hayati önem taşır. Kontrol kayıtları, 6331 sayılı İş Sağlığı ve Güvenliği Kanunu kapsamında işverenin sorumluluğunda tutulmalı ve olası riskler için gerekli iyileştirme çalışmaları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Şeffaf Yüzeylerde İşaretleme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 Yönetmeliği EK-1 gereği saydam/yarı saydam duvarlar ile camlı bölmeler açık şekilde işaretlenir, güvenli malzemeden yapılır veya kırılmaya karşı korunur; işaret renk/sembol standartları için Sağlık ve Güvenlik İşaretleri Yönetmeliği esas alınır. Bu kapsamda, çalışanların cam yüzeyleri fark etmesini sağlamak amacıyla göz hizasında belirgin işaretlemeler yapılmalıdır. Bu işaretler, şeffaf yüzeylerin varlığını net bir şekilde belli etmeli ve yanlışlıkla çarpma kazalarını önlemelidir.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 yüzeyin her iki tarafından da görülebilecek şekilde tasarlanmalı ve ışık yansıması gibi görsel yanılsamaları engelleyecek kontrast renklerde uygulanmalıdır. Görsel ikazlar, camın tüm genişliği boyunca uzanacak şekilde planlanmalı ve kesintisiz bir uyarı hattı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Yapıştırılan işaretlerin zamanla aşınması veya güneş ışığı nedeniyle solması, güvenlik riskini artırır. Bu nedenle, işaretlemelerde kullanılan malzemelerin çevresel faktörlere dayanıklı olması ve periyodik olarak kontrol edilerek özelliğini yitirmiş olanların yenilenmesi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bölmeleri veya cam kapılar gibi sık kullanılan alanlarda, işaretlemelerin yüksekliği çalışanların ortalama göz seviyesine uygun ayarlanmalıdır. Farklı boylardaki çalışanların güvenliği için birden fazla seviyede işaretleme yapılması, çarpma riskini minimize eden en etkili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Çarpma Risklerine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Cam yüzeylere çarpma riskini azaltmak için, camın önünde fiziksel engeller veya koruyucu bariyerler kullanılması önerilir. Özellikle yoğun trafik akışının olduğu geçiş yollarında, camın doğrudan insanla temasını kesecek düzenlemeler iş güvenliği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cam yüzeylerin yerleşimi trafik akışını bozmayacak şekilde planlanmalıdır. Kapıların açılma yönleri ve cam yüzeylerin konumu, personelin çalışma alanındaki hareketliliğini kısıtlamayacak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seviyesine yakın cam yüzeylerin, alt kısımlarına koruyucu süpürgelik veya çarpma levhaları monte edilerek camın doğrudan darbe alması engellenmelidir. Bu tür mühendislik önlemleri, camın kırılmasını önleyerek çalışanların kesici parçalara maruz kalmasını doğrudan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cam bölmelerin etrafındaki aydınlatma düzeyi, camın fark edilebilirliğini doğrudan etkiler. Yetersiz aydınlatma, şeffaf yüzeylerin görünmez hale gelmesine ve çarpma kazalarına yol açtığından, bu alanların yeterli seviyede ışıklandırılması iş güvenliği standartlarının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Kırılma Durumunda Güvenlik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kırıldığında yaralanmalara neden olabilecek cam yüzeyler güvenli malzemelerden yapılmalıdır. Temperli veya lamine camlar, parçalandığında dağılmayan yapıları sayesinde kesici parça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Lamine camlar, iki cam tabakası arasındaki yapışkan film sayesinde kırılma anında cam parçalarını yerinde tutar. Bu teknoloji, özellikle yüksek riskli alanlarda veya üst katlardaki cam uygulamalarında, düşen parçaların çalışanlara zarar vermesini önleyen en etkili güvenlik çözümüdür.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Camların çerçeve bağlantı noktaları, kırılma anında camın dışarıya doğru savrulmasını engelleyecek şekilde tasarlanmalıdır. Çerçeve detaylarında kullanılan fitiller ve bağlantı elemanları, camın esnemesine izin vererek mekanik gerilmeleri sönümlemeli ve kırılma direncini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Kırılan cam parçalarının temizliği, 6331 sayılı İş Sağlığı ve Güvenliği Kanunu çerçevesinde riskli bir operasyon olarak değerlendirilmelidir. Temizlik sırasında uygun eldiven ve koruyucu ekipman kullanılmalı, kaza mahalline diğer çalışanların girişi kontrollü bir şekilde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Muayene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havalandırma ve yangın tesisatının periyodik kontrolleri İş Ekipmanlarının Kullanımında Sağlık ve Güvenlik Şartları Yönetmeliği çerçevesinde; binanın taşıyıcı sistemine ilişkin yapısal muayeneler ise ilgili yapı/deprem mevzuatı (TS 500 ve deprem yönetmeliği) uyarınca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esnasında binanın taşıyıcı elemanları, kolonlar, çatlaklar ve korozyon belirtileri titizlikle incelenerek yapısal bütünlük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her türlü uygunsuzluk, iş güvenliği açısından risk oluşturduğundan derhal kayıt altına alınmalı ve gerekli aksiyonlar acilen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denetimler, binanın kullanım amacına, bulunduğu bölgenin iklim koşullarına ve çevresel faktörlere bağlı olarak belirlenen periyotlarla düzenli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Sağlamlık ve Stabilite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Yapıların statik sağlamlığı, İşyeri Bina ve Eklentilerinde Alınacak Sağlık ve Güvenlik Önlemlerine İlişkin Yönetmelik gereği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Binanın taşıyıcı sistemi, üzerine yüklenen makine, ekipman ve depolanan malzeme ağırlığını güvenli bir şekilde taşıyacak kapasitede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ağır sanayi ekipmanlarının kurulduğu zeminlerde, titreşim ve yük dağılımı analizleri yapılarak yapının stabilitesi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Sağlamlık kriterlerinden sapma gösteren yapılar için uzman görüşü alınarak güçlendirme çalışmaları derhal başlatılmalı ve riskli alanlar boşaltılmalıdır.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Kayıtları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yapısal kontroller, 6331 sayılı İş Sağlığı ve Güvenliği Kanunu uyarınca işyerinde muhafaza edilmek üzere yazılı rapor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Raporlarda kontrol tarihi, muayeneyi yapan kişinin yetkinliği, tespit edilen eksiklikler ve önerilen iyileştirme yöntemleri açıkça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denetimler sırasında yasal uyumun belgelenmesi ve kaza sonrası hukuki süreçlerde işverenin elini güçlendirmesi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kayıt veya belgelendirme, işverenin yasal sorumluluklarını yerine getirmediği şeklinde yorumlanarak idari yaptırımlara konu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Bakım ve Onarım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bakım faaliyetleri, Yapı İşlerinde İş Sağlığı ve Güvenliği Yönetmeliği esas alınarak planlı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binanın kullanım ömrünü uzatırken aynı zamanda kaza risklerini minimize eden proaktif bir güvenlik yaklaşımıdır.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dış cephe, çatı sistemleri, yalıtım ve tesisat geçiş noktaları gibi hassas bölgelere öncelik verilerek onarım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çalışmaları sırasında, çalışanların güvenliği için gerekli toplu koruma önlemleri eksiksiz bir şekilde uygulanmalı ve alan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Doğal Aydınlatma ve Pencereler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Pencereler, işyerlerinde doğal aydınlatmanın temel kaynağıdır ve çalışma ortamına gün ışığının girmesini sağlayarak çalışanların psikolojik refahını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pencerelerin temiz ve ışık geçirgenliğini bozmayacak yapıda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 camları, kırılma durumunda çalışanlara zarar vermeyecek şekilde seçilmeli veya koruyucu film sistemleri ile desteklenerek güvenlik önlemleri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Pencerelerin konumu, gün ışığının çalışma alanına homojen bir şekilde dağılmasını sağlamalı ve doğrudan güneş ışığından kaynaklanan kamaşmayı engelleyecek düzenlemeler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Sağlık Koşulları: Havalandırma ve Aydınlatma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 kalitesi, İşyeri Bina ve Eklentilerinde Alınacak Sağlık ve Güvenlik Önlemlerine İlişkin Yönetmelik uyarınca, çalışanların sağlığını koruyacak düzeyde taze hava girişiyle sağlanmalı; toksik gaz veya toz birikimi olan yerlerde cebri havalandırma sistemleri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işin niteliğine uygun seviyede olmalı; doğal gün ışığından mümkün olduğunca faydalanılmalı ve yeterli seviyede olmadığı durumlarda yapay aydınlatma sistemleri ile göz yorgunluğunu önleyecek şekilde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sıcaklığı, yapılan işin fiziksel yükü ve iklim koşulları dikkate alınarak çalışanlar için uygun bir seviyede tutulmalı; aşırı sıcak veya soğuk ortamlarda, çalışanların sağlığını koruyucu ek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temizliği, sağlık koşullarının temelidir; atıkların düzenli uzaklaştırılması, hijyenik çalışma ortamı oluşturulması ve düzenli temizlik programlarının uygulanması, hastalıkların ve iş kazalarının önlenmesinde kritik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 Işığından Yararlanma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ışığı, biyolojik saati düzenleyen ve çalışma motivasyonunu destekleyen en önemli çevresel faktörlerden biridir; bu nedenle çalışma alanları mümkün olduğunca doğal aydınlatmaya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doğal aydınlatmanın yetersiz kaldığı durumlarda yapay aydınlatma sistemleri ile takviye yapılmasını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ışığının doğrudan ekranlara veya çalışma masalarına vurması, görsel yorgunluğa ve iş verimliliğinde düşüşe neden olan kamaşma riskini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Kamaşmayı önlemek için ayarlanabilir perdeler, jaluziler veya ışığı yansıtan özel cam kaplamalar kullanılarak doğal ışık kontrollü bir şekilde içeri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 Aydınlatma Düzeyinin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aydınlatma, yapılan işin niteliğine göre değişen lüks değerlerini karşılamalıdır; hassas işlerde daha yüksek ışık şiddeti, genel alanlarda ise dengeli aydınlatma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aydınlatma seviyesinin çalışanların göz sağlığını bozmayacak ve kaza riskini azaltacak düzeyde olmasını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düzeyinin yeterliliği, periyodik olarak ölçülmeli ve standartlara uygunluğu profesyonel ekiplerce kontrol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iş kazalarının en yaygın gizli sebeplerinden biridir; bu durum çalışanların dikkat dağınıklığı yaşamasına ve çevresel tehlikeleri fark edememesine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Konumu ve Işık Erişimi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binasının coğrafi konumu ve çevresindeki diğer yapılar, doğal aydınlatmadan yararlanma kapasitesini doğrudan etkileyen kritik faktörlerdir.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işyerinin tasarım aşamasında gün ışığından maksimum verim alacak şekilde konumlandırılmasını teşvik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Binanın dış cephesindeki ağaçlar, diğer yapılar veya reklam panoları gibi engeller, doğal ışığın içeri girmesini engelleyerek yapay aydınlatmaya olan bağımlılığı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alanlarının yerleşimi planlanırken, gün ışığından en çok yararlanacak birimler pencerelere yakın konumlandırılmalı, ışığa daha az ihtiyaç duyan alanlar iç kısımlara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Minimum Lux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işyerlerinin gün ışığıyla yeterince aydınlatılması esastır; gün ışığının yetersiz kaldığı durumlarda yapay aydınlatma sistemleri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çalışma alanlarında minimum 100-200 lux seviyesi hedeflenirken, hassas işlerin yapıldığı kısımlarda bu değer 500 lux ve üzerine çıkarılmalıdır; aydınlatma seviyesi işin niteliğine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aydınlatma düzeylerinin çalışanların göz sağlığını koruyacak ve görsel yorgunluğu en aza indirecek şekilde ayarlanmasından sorumludur; bu değerler yasal standartlar çerçevesinde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tesisatının yerleşimi, gölge oluşumunu engelleyecek ve ışığı çalışma alanına homojen dağıtacak şekilde planlanmalıdır; bu durum iş kazalarının önlenmesi için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Niteliğine Göre Aydınlatma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Yapılacak işin türü, aydınlatma gereksinimini doğrudan belirleyen en önemli faktördür; ince işçilik, montaj veya kalite kontrol gibi detay gerektiren görevlerde daha yüksek aydınlatma şiddeti aranır.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gibi hareketliliğin yoğun olduğu ancak detaylı görüş gerektirmeyen bölgelerde genel aydınlatma yeterli olabilir; ancak bu alanlarda acil çıkış yolları daima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çalışanların görsel konforu için aydınlatma tasarımı, yapılan işin gereklilikleri ile uyumlu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aydınlatma seviyesi, çalışanların odaklanma sorunları yaşamasına ve hatalı ürün üretimine neden olabilir; bu nedenle iş istasyonlarına özel lokal aydınlatma çözümleri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Kaliteli ve Yeterli Aydınlatma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aydınlatma sadece lux değeri değil, ışığın dağılımı, parlamanın önlenmesi ve renksel geriverim kalitesi ile ölçülür; doğrudan gözü rahatsız eden parlamalar iş güvenliği açısından ciddi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kaynakları, çalışanların gözünü kamaştırmayacak şekilde konumlandırılmalı veya koruyucu filtreler kullanılmalıdır; çalışma yüzeylerinde oluşan yansımalar personelin işini yaparken zorlanmasına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alanındaki ışık dağılımının dengeli olmasını sağlamak zorundadır; ani ışık değişimleri ve çok yüksek kontrast farkları, çalışanların adaptasyon süresini uzatarak görsel yorgunluğu artırıcı bir etki yaratmaktadır.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işyerinde temizlik ve düzenin kontrol edilmesini zorlaştırarak çalışma ortamında gizli tehlikelerin fark edilmemesine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Sistemlerinde Ölçüm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sistemlerinin etkinliğini sürdürebilmesi için periyodik ölçümler yapılmalı ve sonuçlar kayıt altına alınmalıdır; bu ölçümler İSG kapsamında risk değerlendirmesi sürecinin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aydınlatma tesisatı düzenli aralıklarla kontrol edilmeli ve arızalı lambalar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sırasında ışığın sadece çalışma yüzeyindeki değeri değil, ortamdaki homojenliği de kontrol edilmelidir; ölçüm sonuçları standartların altında kaldığında iyileştirici faaliyetler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sistemlerinin bakımı, sadece teknik bir gereklilik değil, çalışanların sağlığını doğrudan etkileyen bir İSG sorumluluğudur; bakım faaliyetleri sırasında iş güvenliği kurallarına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Riski Yüksek Alanlarda Aydınlatma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kaza riski yüksek olan bölgeler (makine başları, geçiş yolları) diğer alanlardan daha güçlü aydınlatılmalıdır. Bu alanlarda aydınlatma şiddeti, çalışanın detayları net görmesini sağlayacak ve gölge oluşumunu engelleyecek şekilde, yeterli lüks seviyesinde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Lokal ve Taşınabilir Ek Aydınlatma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aydınlatmanın yetersiz kaldığı durumlarda, lokal veya taşınabilir ek aydınlatma kaynakları kullanılmalıdır. Bu cihazlar, çalışma yüzeyinde parlamaya yol açmayacak şekilde konumlandırılmalı ve sabitlenmelidir. Özellikle bakım-onarım veya ince işçilik gerektiren alanlarda, çalışanın göz yorgunluğunu minimize edecek doğru spektrumda ışık kaynakları tercih edilerek, iş kazalarının önüne geçilmesi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İhtiyaç Analizi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ihtiyaçları, yapılan işin hassasiyetine, ortamın tehlike sınıfına ve çalışanların maruziyet süresine göre belirlenmelidir. İşyeri Bina ve Eklentilerinde Alınacak Sağlık ve Güvenlik Önlemlerine İlişkin Yönetmelik kapsamında, her iş istasyonunun özgün gereksinimleri analiz edilerek, ışık yoğunluğu ve dağılımı insan fizyolojisine uygun şekilde optimize edilmelidir. Yetersiz aydınlatma, uzun vadede meslek hastalıklarına ve kronik göz yorgunluğuna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Yönetmeliğin Kapsamı ve Uygulama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6331 sayılı İSG Kanunu kapsamına giren tüm işyerlerini kapsamakta olup, işverenlerin bina ve eklentilerinde alması gereken asgari sağlık ve güvenlik şartlarını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işyeri binaları, eklentiler, açık alanlar ve işyerindeki tüm ortak kullanım alanlarını kapsar; bu alanlarda yürütülen her türlü faaliyetin, çalışanların sağlığını koruyacak şekilde düzenlenmesi esas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ve petrol/gaz çıkarma işleri, yapı (inşaat) işleri, işyeri dışı taşıma araçları, balıkçı tekneleri ve işyerine uzak tarım/orman alanları bu Yönetmeliğin kapsamı DIŞINDADIR (uygulanmaz); bu alanların kendi ayrı yönetmelikleri (Maden İşyerleri, Yapı İşleri, Balıkçı Gemileri İSG yönetmelikleri gibi)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yönetmelik hükümlerini kendi işyerlerinin özel risklerine göre uyarlamakla yükümlüdür; yasal mevzuata uyum, sadece bir yükümlülük değil, aynı zamanda güvenli bir çalışma kültürünün temeli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Uygunluğu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aydınlatma sistemleri, düzenli aralıklarla periyodik kontrol ve ölçümlerden geçirilerek uygunlukları doğrulanmalıdır. Aydınlatma armatürlerinin temizliği, arızalı lambaların değişimi ve acil durum aydınlatmalarının çalışır durumda tutulması işverenin temel yükümlülüğüdür. 6331 sayılı İSG Kanunu uyarınca, aydınlatma sisteminin tüm iş saatleri boyunca sürekliliği ve güvenliği, iş kazalarını önlemede kritik bir koruyucu önlem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Aydınlatma Sistemlerinde Yedek Güç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normal aydınlatmanın kesildiği durumlarda devreye girecek bağımsız bir yedek güç kaynağı sistemi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güç kaynakları, batarya üniteleri veya jeneratör destekli sistemler şeklinde tasarlanmalı, sistemin sürekli şarj durumunda kalması ve periyodik olarak deşarj edilerek kapasitesinin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kapasitesi, işyerinin büyüklüğüne ve tahliye süresine göre belirlenmeli; en az 60 dakikalık bir aydınlatma süresi sunacak şekilde projelendirilerek kurulumu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güç üniteleri nem, toz ve aşırı sıcaklık gibi dış etkenlerden korunacak şekilde monte edilmeli, cihazların bağlantı noktaları standartlara uygun olarak yalıtılmalıdır.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Kesintisinde Aydınlatma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şebeke enerjisinin kesilmesi durumunda, acil aydınlatma armatürleri en geç 15 saniye içerisinde tam kapasiteyle devreye girmeli ve gerekli aydınlık düzeyini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sisteminin devreye girmesi tamamen otomatik bir anahtarlama düzeneği ile kontrol edilmeli, manuel müdahaleye ihtiyaç duyulmadan ortamın güvenli tahliyesine imkan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Armatürlerin yerleşimi, koridorlar, merdiven boşlukları ve acil çıkış kapıları gibi kritik noktaları kapsayacak şekilde, kör nokta bırakmayacak bir açıyla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sistemin çalışabilirliği düzenli olarak kontrol edilmeli ve arızalı armatürler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Aydınlatma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kaçış yolları, elektrik kesintisi halinde dahi çalışanların çıkış noktalarını net bir şekilde görebileceği şekilde, yüksek kontrastlı ve ışıklı yönlendirme işaretleriyle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üzerindeki aydınlatma armatürleri, kapı üzerlerinde ve yön değişim noktalarında yoğunlaşmalı, panik oluşumunu engellemek amacıyla sürekli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levhalarının ışık şiddeti, ortamdaki genel aydınlatmadan bağımsız olarak, dumanlı veya karanlık ortamlarda bile okunabilecek düzeyde parlaklığa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hükümlerine göre, kaçış yollarının aydınlatılması tahliye süresince kesintisiz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sistemlerinin yıllık periyodik kontrolleri, yetkili elektrik teknisyenleri tarafından yapılmalı ve sonuçlar İşyeri Bina ve Eklentilerinde Alınacak Sağlık ve Güvenlik Önlemlerine İlişkin Yönetmelik gereği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Aylık bazda yapılan kısa süreli fonksiyonel testlerde, armatürlerin yanıp yanmadığı kontrol edilmeli; altı aylık tam kapasite testlerinde ise bataryaların öngörülen süre boyunca ışık verip vermediği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tarih ve kontrolü yapanın imzasıyla birlikte İSG kayıtlarında saklanmalı, denetimlerde sunulmak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esnasında armatür üzerindeki toz ve kirlerin temizlenmesi, ışık verimini doğrudan etkilediği için düzenli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Lux Ölçümü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Lux, bir yüzeye düşen ışık akısının yoğunluğunu ifade eden birimdir ve işyeri aydınlatma ölçümlerinde temel referans değerdir; ölçümler, İşyeri Bina ve Eklentilerinde Alınacak Sağlık ve Güvenlik Önlemlerine İlişkin Yönetmelik hükümlerine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çalışma alanının genelinde ve özellikle hassas işlerin yapıldığı noktalarda, lüksmetre cihazı kullanılarak gerçekleştirilir; bu cihazların periyodik olarak kalibre edilmesi, ölçüm sonuçlarının doğruluğu ve güvenilirliği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noktaları belirlenirken çalışma masaları, makine tezgahları ve geçiş yolları gibi farklı alanlar ayrı ayrı değerlendirilmeli; gün ışığından yararlanma durumları da dikkate alınarak ölçümler günün farklı saatlerinde veya ışık koşullarında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düzeyi ölçümleri, İş Sağlığı ve Güvenliği Kanunu kapsamında risk değerlendirmesi sürecinin bir parçasıdır; işveren, işyerinin fiziksel koşullarının çalışan sağlığını riske atmayacak seviyede aydınlatılmasını sağlamakla doğrudan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Ölçümlerinde Periyodik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aydınlatma düzeyi, risk değerlendirmesi sonuçlarına ve işyerinin tehlike sınıfına bağlı olarak belirlenen periyotlarla düzenli olarak ölçülmelidir; periyodik kontroller, olası görme kusurlarını ve kazaları önlemek için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yapılan önemli değişiklikler, yeni makinelerin kurulumu veya çalışma düzeninde meydana gelen yapısal düzenlemeler sonrasında aydınlatma ölçümleri mutlaka yenilenmelidir; bu, çalışma ortamındaki risklerin güncel tutulmasını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süreçleri, işverenin gözetim borcu kapsamında değerlendirilir; ölçüm sonuçlarının yönetmelikte belirtilen sınır değerlerin altında kalması durumunda, işveren gerekli iyileştirme çalışmalarını derhal başlatmakla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sıklığı belirlenirken, işyerindeki faaliyetlerin doğası ve ortamın ışık ihtiyacı göz önünde bulundurulmalıdır; örneğin, hassas montaj yapılan bir atölye ile depo alanı arasındaki aydınlatma gereksinimi ve periyodik ölçüm ihtiyacı farklılık gösterebilir.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Ölçüm Sonuçlarının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aydınlatma ölçümleri, tarih, saat, ölçüm yapılan nokta ve elde edilen lux değerlerini içerecek şekilde detaylı bir rapor haline getirilmelidir; bu raporlar, iş sağlığı ve güvenliği dosyalarında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denetimler sırasında İş Müfettişlerine veya ilgili kurum yetkililerine sunulmak üzere hazır tutulmalıdır; eksik veya tutarsız kayıtlar, yasal süreçlerde işverenin sorumluluğunu kanıtlamasını zorlaştırabilir veya idari para cezalarına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raporlarında, kullanılan cihazın kalibrasyon belgesi, ölçümü yapan kişinin yetkinlik bilgileri ve ölçüm sırasında ortamda bulunan genel koşullar gibi teknik detaylara mutlaka yer verilmelidir; raporlar tarafsız ve objektif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6331 sayılı İş Sağlığı ve Güvenliği Kanunu'nun gerektirdiği kayıt saklama yükümlülüklerine uygun şekilde yapılmalıdır; dijital ortamda yedeklenen raporlar, verilerin uzun süreli korunması açısından oldukça güvenli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Düzeylerinde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 İşyeri Bina ve Eklentilerinde Alınacak Sağlık ve Güvenlik Önlemlerine İlişkin Yönetmelik standartlarına uygun olarak tasarlanmalı ve sürekli olarak bu standartları karşılayacak şekilde bakımı yapılmalıdır; yetersiz aydınlatma, iş kazalarının en yaygın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çalışanların göz yorgunluğu, baş ağrısı ve dikkat dağınıklığı yaşamasına neden olurken; doğru aydınlatma seviyesi, hata payını düşürerek üretkenliği ve iş kalitesini doğrudan artırır; ergonomik çalışma ortamı için bu seviyeler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ölçüm sonuçları uygun değilse, aydınlatma armatürlerinin değiştirilmesi, temizlenmesi, sayısının artırılması veya gün ışığından daha fazla faydalanılmasını sağlayacak mimari düzenlemeler gibi iyileştirme yöntemleri hızla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kriterleri sadece lux değeri ile sınırlı değildir; ışığın rengi, yansımalar, gölge oluşumu ve titreme (flicker) gibi faktörler de çalışma konforunu ve güvenliğini etkiler; bu yüzden aydınlatma tasarımı bütünsel bir bakış açısıyla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 Havalandırmada Pencerelerin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Pencerelerin stratejik konumlandırılması, doğal havalandırmanın ilk adımıdır; işyerlerinde temiz hava girişini sağlamak için pencerelerin kolayca açılabilir ve temizlenebilir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pencereler, işçilerin sağlığını tehdit etmeyecek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 açıklıkları, ortamdaki kirli havanın tahliyesini kolaylaştıracak şekilde üst ve alt seviyelerde dengeli bir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temizlik yapılmayan pencereler, hava akışını engelleyerek ortamdaki toz ve kir birikimini artırır; bu nedenle periyodik bakım süreçlerine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Tanımı ve Eklentilerin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mal veya hizmet üretmek amacıyla maddi olan ve olmayan unsurlar ile çalışanın bir araya geldiği, işverenin organizasyonu altında yürütülen her türlü yer olarak tanımlanır ve yönetmelik bu tanım çerçevesindeki tüm alanları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Eklentiler; işyerine bağlı olan dinlenme odaları, yemekhaneler, soyunma odaları, duşlar, tuvaletler ve ilk yardım odaları gibi çalışanların kullanımına sunulan tüm sosyal ve zorunlu alanları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eklentiler, ana işyeri binasıyla aynı sağlık ve güvenlik standartlarına sahip olmalı; çalışanların bu alanlarda geçirdikleri süre boyunca da risklerden korunması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eklentilerin hijyenik ve güvenli olduğundan emin olmalı; bu alanların kullanım kurallarını çalışanlara duyurmalı ve düzenli aralıklarla bu alanlarda denetim yaparak güvenliğin sürdürülebilirliğini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Hava Akımı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havalandırma, işyerlerinde etkili hava akımı sağlamak için kullanılan en verimli doğal yöntemlerden biridir; karşılıklı açılan açıklıklar hava sirkülasyonunu maksimize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akımının hızı ve yönü, çalışanların doğrudan maruz kalmayacağı şekilde kontrol edilmelidir; yüksek hızdaki hava akımları, çalışanlarda kas ve eklem rahatsızlıklarına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hava akımlarının toz ve zararlı partikülleri çalışma ortamına yaymayacak şekilde yönlendirilmesi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hava akımı, mevsimsel koşullara göre ayarlanabilir olmalı ve kış aylarında aşırı ısı kaybına neden olmayacak şekilde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 Hava Kalitesinin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iç hava kalitesini korumak için taze hava girişi hayati öneme sahiptir; çalışma ortamındaki oksijen seviyesinin korunması, çalışanların verimliliğini ve odaklanma süresini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çalışma ortamındaki hava kalitesinin çalışan sağlığına uygunluğunu sürekli olarak gözetmekle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karbondioksit ve nem oranının yükselmesi, taze hava girişi yetersizliğinin temel göstergeleridir; bu durum, yorgunluk ve solunum yolu rahatsızlıkları gibi mesleki riskleri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 hava temin edilirken dış ortamdaki hava kalitesi de göz önünde bulundurulmalı, kirli veya tozlu bölgelerden hava girişi engellenerek filtreleme sistemleri veya doğru konumlandırma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Hacmi ve Yeterlilik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bulunan hava hacmi, çalışan sayısına ve yapılan işin niteliğine göre yeterli düzeyde olmalıdır; her çalışan için kişi başına düşen hava hacmi yönetmeliklere uygun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kapalı çalışma ortamlarında havanın temiz ve yeterli miktarda olmasını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ortamdaki kirleticileri seyreltmek ve genel hava değişimini sağlamak için hesaplanmalıdır; yetersiz havalandırma, kapalı alanlarda koku ve nem birikimine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havalandırmanın sağlandığından emin olmak için düzenli ölçümler yapılmalı ve ortamdaki hava kalitesi göstergeleri periyodik olarak izlenerek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Havalandırma Sistemlerinin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hava kalitesini korumak amacıyla uygun kapasitede mekanik havalandırma sistemleri kurulmalıdır. Sistem tasarımı, ortamdaki kirleticilerin türüne ve yoğunluğuna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 seçimi, hava debisi ve basınç kayıpları dikkate alınarak yapılmalıdır; sistemin verimli çalışması için hava kanallarının sızdırmazlığı sağlanmalı ve hava akışını engelleyecek gereksiz dirsek veya kesit daralmalarından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sistemler, doğal havalandırmanın yetersiz kaldığı durumlarda zorunlu tutulmaktadır. Özellikle kimyasal maddelerle çalışılan alanlarda, yerel emiş sistemleri ile kaynakta yakalama yöntemi kullanılarak kirleticilerin çalışan solunum bölgesine ulaşması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devreye alınmasından önce, projelendirme aşamasındaki hesaplamaların sahada doğrulanması ve hava hız ölçümlerinin yapılması gerekmektedir; bu testler, sistemin tasarım kapasitesinde çalıştığını kanıtlayan temel göstergelerdir.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Değişim Oranları ve İç Hava Kalitesi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çalışma ortamındaki hava değişimi, çalışanların sağlığını koruyacak seviyede ve sürekli bir tazelenme sağlayacak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değişim oranı, ortamdaki çalışan sayısı, yapılan işin niteliği ve iç mekanda açığa çıkan zararlı gaz veya toz miktarına göre belirlenir; standart değerlerin altında kalan havalandırma kapasitesi, solunum yolu hastalıklarına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 hava giriş noktaları, dış ortamdaki kirleticilerden (egzoz dumanı, atık gazlar) uzak bir konumda seçilmelidir; taze hava emiş menfezlerinin konumu, hava kalitesini doğrudan etkileyen kritik bir mühendislik parametresidir.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İklimlendirme sistemlerinde hava sirkülasyonu yapılırken, kirli havanın temiz hava girişine karışmaması için sistemin basınç dengesi doğru ayarlanmalıdır; pozitif veya negatif basınç gerektiren özel alanlarda bu denge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bakımları, İş Ekipmanlarının Kullanımında Sağlık ve Güvenlik Şartları Yönetmeliği gereği yetkili teknik personel tarafından yürütülmeli ve tüm işlemler kayıt altına alınarak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düzenli olarak temizlenmesi veya değiştirilmesi, sistemin hava debisini korumak ve mikrobiyal üremeyi engellemek için zorunludur; kirlenmiş filtreler, hava direncini artırarak enerji kaybına ve sistemin zorlanmasına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iç yüzeylerinde biriken toz ve yağ tabakaları, yangın riski oluşturabileceği gibi havalandırma performansını da düşürür; bu nedenle kanalların periyodik olarak temizlenmesi ve sistemin bütünlüğünün kontrol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fan motorlarının titreşim seviyeleri, kayış-kasnak gerginlikleri ve elektrik bağlantılarının uygunluğu denetlenmelidir; sistemde meydana gelen olağandışı ses veya titreşim, arıza öncesi belirti olarak kabul edilerek derhal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Verimlilik ve Güvenli İşletim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verimli mekanik havalandırma sistemleri, değişken devirli fan sürücüleri kullanılarak ortam ihtiyacına göre optimize edilmelidir; bu teknoloji, gereksiz enerji tüketimini azaltırken sistemin kullanım ömrünü uzatan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sistemlerinde gürültü kontrolü, çalışanların işitme sağlığı ve konforu açısından kritik öneme sahiptir; fan ve motor ünitelerinin montajında titreşim sönümleyici ekipmanlar kullanılarak gürültü seviyeleri yasal sınırların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verimliliği, düzenli ölçüm ve izleme ile sağlanır; hava hızı, sıcaklık ve nem değerlerinin sürekli kontrolü, sistemin tasarım parametrelerine uygun çalışıp çalışmadığını gösteren en güvenilir verilerdir.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havalandırma sisteminin verimli çalışmasını sağlayarak sadece yasal yükümlülüklerini yerine getirmekle kalmaz, aynı zamanda işyerindeki verimliliği artırarak daha sağlıklı ve güvenli bir çalışma atmosferi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Ortamında Kirletici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hava kalitesini bozan toz, duman, gaz ve buhar gibi kirleticiler kaynaklarında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kirleticilerin türü ve yayılma hızı, havalandırma sisteminin tasarımında temel belirleyicidir; sistem, ortamdaki kirletici konsantrasyonunu yasal sınır değerlerin altında tutacak kapasitede tasarlanmalı ve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etkinliği, düzenli ölçümler ve ortam gözetimi ile doğrulanmalı, havalandırma yetersizliği durumunda işveren 6331 sayılı İSG Kanunu kapsamında ek önlemler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Kirleticilerin birikmesi, sadece çalışan sağlığını değil, aynı zamanda yangın ve patlama risklerini de artırır; bu nedenle havalandırma stratejisi tüm riskleri kapsayacak şekilde bütüncül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Lokal Egzoz Sistemleri ve Verimlilik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Lokal egzoz sistemleri, kirleticilerin genel ortama yayılmadan kaynağında yakalanmasını sağlayan en etkili mühendislik kontrol yöntemlerinden biridir; bu yöntem, toplu koruma prensibi gereği öncelikli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ve emiş ağızlarının tasarımı, kirleticinin fiziksel özelliklerine ve yayılma yönüne uygun olmalı, emiş hızı ise kirleticiyi ortamdan tamamen uzaklaştıracak düzeyde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kullanılan filtrelerin düzenli bakımı ve tıkanıklık kontrolü, hava akışının sürekliliği için hayati öneme sahiptir; verimsiz çalışan bir lokal egzoz sistemi, çalışanlar üzerinde yanlış bir güven algısı yaratarak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sistemlerin bakım kayıtlarını tutmalı ve periyodik olarak yetkili teknik personel tarafından performans testlerine tabi tutulmasını sağlamalıdır; bu süreçler yönetmelik gereği dokümante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Alanlarda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 kimyasal depolama depoları ve patlayıcı ortamlar gibi yüksek riskli alanlarda, havalandırma sistemleri sürekli ve yedekli çalışacak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ortamlarda havalandırma, ortamdaki oksijen seviyesini stabil tutmalı ve olası bir gaz sızıntısı veya buhar birikimini anında seyreltip dışarı atacak kapasitede olmalıdır; pasif havalandırma bu alanlar için asla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elektrik aksamı, ortamın patlayıcılık özelliklerine uygun (Ex-proof) olarak seçilmeli ve olası bir arıza durumunda devreye girecek acil durum havalandırma modları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kapsamında bu alanlar için özel acil durum senaryoları oluşturulmalı ve çalışanlara, havalandırma sisteminin durması durumunda izleyecekleri tahliye prosedürleri eğitimle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Tanımı ve Yasal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işyeri, mal veya hizmet üretmek amacıyla maddi olan ve olmayan unsurlar ile çalışanın birlikte örgütlendiği yerdir.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tanım, işin yürütüldüğü her türlü kapalı veya açık alanı kapsamakta olup, işverenin organizasyonu altındaki tüm çalışma mahallerini içine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sınırları içerisinde yer alan yollar, bahçeler, depolar ve geçici çalışma alanları da bu mevzuatın koruma alanı içerisinde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alanlarda çalışanların sağlığını ve güvenliğini korumak adına gerekli olan tüm teknik ve idari tedbirleri eksiksiz bir şekilde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Uygunluğu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havalandırma tesisatları periyodik olarak kontrol edilmeli ve uygunlukları teknik raporlarla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hava debisi, emiş hızları ve filtrelerin durumu gibi teknik veriler, sistemin tasarım parametreleri ile karşılaştırılmalı; herhangi bir sapma durumunda gerekli iyileştirmeler ivedilikle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çalışma performansı, mevsimsel değişikliklerden veya üretimdeki kapasite değişimlerinden etkilenmemelidir; işveren, havalandırma sisteminin sürekli uygunluğunu sağlamakla yükümlü olan taraftır.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onarım ve test işlemleri, işyerinde tutulan İSG dosyasında kayıt altına alınmalı; bu belgeler denetimler sırasında iş müfettişlerine sunulmak üzere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Karbondioksit (CO2) Seviyeleri ve Havalandırma 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(CO2) seviyeleri, kapalı alanlardaki havalandırma etkinliğini belirleyen en temel indikatördür; yüksek değerler havanın yeterince tazelenmediğinin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hava kalitesinin çalışan sağlığını bozmayacak düzeyde tutulması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CO2 konsantrasyonu, çalışanlarda yorgunluğa, konsantrasyon kaybına ve iş verimliliğinin düşmesine neden olur; bu durum uzun vadede mesleki motivasyonu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ortam havasının dış ortamla sürekli tazelenmesi, sadece bir konfor gereği değil, 6331 sayılı İş Sağlığı ve Güvenliği Kanunu kapsamında işverenin temel yükümlülüklerinden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Bağıl Nemin Çalışma Ortamına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Bağıl nem seviyesi, termal konfor ve solunum sağlığı açısından kritik bir faktör olup, mevzuatın belirlediği sınırlar içinde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ortamında nem oranının çok düşük olması mukozal kuruluğa, gözlerde tahrişe ve solunum yolu rahatsızlıklarına yol açarak çalışanları fiziksel olarak zorlar.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yüksek nem seviyeleri ise küf ve mantar oluşumunu tetikleyerek alerjik reaksiyonlara ve enfeksiyon riskine sebebiyet verir; bu durum işyeri hijyeni için büyük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nem seviyeleri, yapılacak işin niteliğine göre korunmalı ve havalandırma sistemleri bu parametreleri dengede tutacak şekilde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Kirleticileri ve Kaynağında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kimyasal, biyolojik ve fiziksel kirleticiler, hava kalitesini doğrudan etkileyen unsurlardır ve yönetmeliklere göre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zararlı tozlar, dumanlar ve gazlar kaynağında yakalanarak ortamdan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kirleticilerin ortamda birikmesini engelleyecek şekilde tasarlanmalı ve filtre sistemleri periyodik olarak kontrol edilerek zamanında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Kirleticilerin kontrol altına alınamaması durumunda, çalışanların maruziyetini azaltmak için idari önlemler alınmalı ve uygun kişisel koruyucu donanımlar kullandırılmalıdır.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Kalitesinin Sürekli İzlenmesi ve Kayıt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hava kalitesinin sürekli izlenmesi, olası risklerin erken tespiti için hayati bir süreçtir ve işyeri hekimi/uzmanı gözetiminde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havalandırma sistemlerinin performansı ve hava parametreleri düzenli ölçümlerle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kayıt altına alınması ve belirlenen sınır değerlerin aşılması durumunda iyileştirici müdahalelerin hızla planlanması, sağlıklı bir iş ortamı oluşturmanın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denetimlerde işverenin yasal yükümlülüklerini yerine getirdiğini kanıtlayan en önemli belgedir; eksiksiz doldurulması kritik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Sistemlerinde Filtre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 iç ortam havasının kalitesini korumak için en kritik bileşenlerdir; toz, polen ve zararlı partikülleri tutarak çalışanların solunum sağlığını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seçiminde, işyerindeki kirletici türü (kimyasal, toz veya biyolojik etkenler) dikkate alınmalı; İşyeri Bina ve Eklentilerinde Alınacak Sağlık ve Güvenlik Önlemlerine İlişkin Yönetmelik gereği uygun filtre tipi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doluluk oranı düzenli olarak manometre veya dijital sensörler aracılığıyla takip edilmelidir; basınç farkı yükseldiğinde filtrelerin verimliliği düşer ve hava akışı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Tıkanmış veya kullanım ömrünü tamamlamış filtrelerin zamanında değiştirilmesi, enerji verimliliği sağlar ve havalandırma sisteminin motor yükünü hafifleterek cihaz ömrünü uzatır.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Kanallarında Hijyen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iç yüzeylerinde zamanla biriken toz, yağ ve nem, mikrobiyal üreme için uygun bir ortam oluşturur; bu durum ciddi solunum yolu hastalıklarına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Kanal temizliği, İşyeri Bina ve Eklentilerinde Alınacak Sağlık ve Güvenlik Önlemlerine İlişkin Yönetmelik kapsamında belirtilen periyotlarda uzman ekiplerce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sürecinde kullanılan kimyasal maddelerin, çalışanların sağlığına zarar vermeyecek şekilde seçilmesi ve temizlik sonrası kanalın tamamen dezenfekte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menfezleri ve ızgaralar, hava dağılımını engellemeyecek şekilde düzenli olarak temizlenmeli; biriken kirler, sistemin çekiş gücünü düşürerek ortamın havasız kalmasına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Bakımında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kontrolleri, İşyeri Bina ve Eklentilerinde Alınacak Sağlık ve Güvenlik Önlemlerine İlişkin Yönetmelik gereği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motorun mekanik durumu, kayış-kasnak gerginliği, fan balans ayarları ve elektrik bağlantıları detaylı olarak incelenerek olası arızalar önceden tespit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 planı, sistemin kullanım yoğunluğuna ve çalışma ortamındaki kirletici miktarına göre belirlenmeli; sistemin duraksamadan çalışması için kritik parçaların yedekleri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tespit edilen aksaklıklar, sistemin güvenli işletimi için derhal giderilmeli ve tüm müdahaleler, teknik servis raporlarıyla belgelendirilerek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Onarım Kayıtlarının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onarım ve temizlik işlemleri, İşyeri Bina ve Eklentilerinde Alınacak Sağlık ve Güvenlik Önlemlerine İlişkin Yönetmelik uyarınca yazılı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sistemin geçmişini takip etmeyi sağlar; bu sayede arıza sıklığı analiz edilerek önleyici bakım stratejileri geliştirilebilir ve yasal denetimlerde kanıt olarak sunulur.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formlarında; işlemin tarihi, yapılan bakımın tanımı, değişen parçalar, kontrolü yapan personelin bilgisi ve imzası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Eksiksiz tutulan bakım kayıtları, iş kazası veya meslek hastalığı durumunda işverenin sorumluluğunu kanıtlaması açısından hukuki bir koruma sağlar; kayıtların düzenli tutulması İSG yönetimi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İdeal Sıcaklık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işyerlerindeki ortam sıcaklığının çalışma şekline ve çalışanların harcadıkları güce uygun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saatleri boyunca ortam sıcaklığının çalışanların vücut fonksiyonlarını koruyacak seviyede tutulmasını sağlamakla yükümlüdür; bu, işyerinin fiziksel yapısının ve iklimlendirme sistemlerinin etkin bir şekilde yönetilmesini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seviyesi belirlenirken, işyerinin kapalı veya açık alanda olması ile yapılan işin statik veya dinamik yapısı dikkate alınmalı, ortamın termal dengesi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sıcaklık koşulları, sadece bir konfor unsuru değil, aynı zamanda çalışanların dikkat seviyesini koruyarak iş kazalarını önleyen temel bir iş sağlığı ve güvenliği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Eklentilerinin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eklentileri; ana çalışma alanı dışında kalan, ancak işin yürütülmesi veya çalışanların ihtiyaçlarının karşılanması için kullanılan yardımcı bölümleri ifade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 depo, arşiv, atölye, teknik servis odaları veya işin ayrılmaz parçası olan diğer yardımcı yapıları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bu bölümlerin de ana çalışma alanları ile aynı güvenlik standartlarına sahip olmasını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Eklentilerdeki risklerin değerlendirilmesi, ana işyerindeki risk analizi ile entegre bir şekilde yapılmalı ve gerekli yasal önlemler buralarda da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Niteliğine Göre Sıcaklık Ayarları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işin türü, vücudun ürettiği enerji miktarını doğrudan etkilediği için, sıcaklık limitleri işin ağırlığına göre farklılık göstermelidir; ağır fiziksel işlerde daha düşük, hafif işlerde daha yüksek sıcaklıklar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kapsamında işyerindeki farklı bölümleri analiz etmeli ve ağır iş yükü altındaki çalışanların bulunduğu alanlarda soğutma veya havalandırma sistemlerini buna göre optimize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termal stres, işin temposu ve fiziksel zorlayıcılığı ile birleştiğinde meslek hastalıklarına yol açabilir; bu nedenle işin niteliğine göre sıcaklık ayarı yapmak bir önleyici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yapıldığı ortamdaki nem ve hava akımı (esinti) gibi faktörler, hissedilen sıcaklığı değiştirdiği için sadece termometre değeri değil, termal konfor parametrelerinin tamamı dikkate alınarak bir denge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Şartlarının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 sadece ortam sıcaklığı değil; nem, hava hızı, radyant sıcaklık ve kişinin giyimi ile aktivite düzeyi gibi faktörlerin toplamıdır; yönetmelik bu bileşenlerin dengede tutulmasını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işyerlerinde, çalışanların rahat bir ortamda bulunmalarını sağlamak için iklimlendirme sistemlerinin düzenli bakımları yapılmalı ve hava kalitesi sürekli izlenerek taze hava girişi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termal konforla ilgili geri bildirimleri, işyerindeki risk değerlendirmesi sürecinde önemli bir veri kaynağıdır; rahatsızlık bildiren bölgelerde teknik ölçümler yapılarak iyileştirme çalışmaları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termal konforun sağlanamadığı durumlarda çalışanlara dinlenme araları verilmesi veya çalışma temposunun düşürülmesi gibi idari önlemler düşünülmelidir.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Sıcaklık Sınır Değerleri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sıcaklığın aşırı yükselmesi veya düşmesi, 6331 sayılı İş Sağlığı ve Güvenliği Kanunu kapsamında işverenin gözetim yükümlülüğü çerçevesinde acil önlem gerektiren bir durum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belirlenmesinde, ilgili işin türüne uygun olarak uluslararası standartlar ve yönetmelikte belirtilen esaslar referans alınmalı; aşırı sıcak veya soğuk ortamlarda çalışma süreleri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ölçümleri, işyerinin farklı noktalarında ve günün farklı saatlerinde yapılarak kayıt altına alınmalı; bu kayıtlar, denetimlerde ve iş kazası sonrası incelemelerde kanıt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aşıldığı durumlarda, çalışanlara uygun koruyucu giysi temini veya ortamı iyileştirici mühendislik önlemleri (yalıtım, gölgeleme, fan kullanımı) derhal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Isıtma Sistemlerinde Güvenli Kurulum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ısıtma sistemleri, İşyeri Bina ve Eklentilerinde Alınacak Sağlık ve Güvenlik Önlemlerine İlişkin Yönetmelik gereği, çalışanların sağlığını koruyacak ve ortam sıcaklığını işin niteliğine uygun seviyede tutacak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cihazları, yanma ürünlerinin ortama yayılmasını engelleyecek şekilde bacalara bağlanmalı veya uygun havalandırma sistemleriyle desteklenmelidir; bu durum, zehirlenme risklerini minimize etmek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sıcaklığı, işin yapıldığı fiziksel aktivite düzeyi ile uyumlu olmalı ve aşırı sıcaklık farklarından kaçınılmalıdır; ısıtıcılar, doğrudan çalışanların üzerine üfleme yapmayacak biçimde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ısıtıcıların kullanımı, devrilme veya yangın riski nedeniyle mümkün olduğunca sınırlandırılmalı; kullanılması zorunluysa, otomatik kapanma özelliği olan cihazlar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Isıtma Sistemlerinde Yangın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ısıtma sistemlerinin çevresi yanıcı maddelerden arındırılmalı ve gerekli yalıtım önlemleri alınmalıdır; ısıtıcılar ile yanıcı yüzeyler arasında güvenli mesafe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depolama alanları, ısıtma cihazlarından bağımsız ve yangına dayanıklı bölmelerde oluşturulmalı; sıvı veya gaz yakıtlı sistemlerde sızıntı dedektörleri ve otomatik kesme vanaları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sistemlerinin bulunduğu mahallerde, yangın söndürme ekipmanları kolay erişilebilir olmalı ve sistemde olası bir yangın durumunda elektriği veya yakıt akışını kesecek acil durdurma butonları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Bacaların düzenli temizliği, kurum birikimi sonucu oluşabilecek baca yangınlarını önlemek için hayati önem taşır; temizlik işlemleri, yetkili kişilerce periyodik olarak gerçekleştirilmeli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Onarım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kazanları, brülörler ve kombi gibi sistemlerin periyodik kontrolleri, yetkili teknik servisler veya uzman personel tarafından gerçekleştirilmeli; bu kontroller, sistemin verimli ve güvenli çalışmasını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kapsamına giren sıcak su kazanları ve genleşme tanklarının periyodik muayeneleri, İş Ekipmanlarının Kullanımında Sağlık ve Güvenlik Şartları Yönetmeliği çerçevesinde yasal zorunluluktur; emniyet ventilleri düzenli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sistemin enerjisi kesilmeli (LOTO prosedürü) ve olası sızıntı veya arıza durumları için hazırlanan bakım talimatlarına harfiyen uyulmalıdır; bakım kayıtları, denetimlerde sunulmak üzere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parçaların orijinal ekipman ile değişimi, sistemin güvenliğini korumak için esastır; onarım sonrası sistem, sızıntı ve çalışma testlerine tabi tutulmadan devreye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ve Operasyonel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sıcaklık ve nem değerlerinin izlenmesi, konfor şartlarının sürekliliğini sağlamak adına düzenli aralıklarla yapılmalı; elde edilen veriler, sağlık gözetimi ve iş verimliliği açısından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sistemlerinin çalışma basıncı, sıcaklık değerleri ve yakıt tüketim oranları, operatörler tarafından günlük olarak izlenmeli; belirlenen sınır değerlerin dışına çıkıldığında sistem otomatik alarm vermeli veya 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senaryolarında ısıtma sisteminin nasıl devre dışı bırakılacağı, çalışanlara teorik ve uygulamalı eğitimlerle anlatılmalı; acil çıkış yolları, ısıtma ekipmanlarının oluşturabileceği risklerden arındırılmış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ısıtma sistemlerinin güvenli kullanımıyla ilgili talimatları, çalışanların görebileceği yerlere asmalı ve sistemin yalnızca yetkilendirilmiş personel tarafından yönetilmesini sağlamalıdır; yetkisiz müdahaleler, ciddi kaza riskleri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Klima Sistemlerinde Sağlık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sistemleri, kapalı çalışma ortamlarında hava kalitesini düzenlemek için kullanılır; İşyeri Bina ve Eklentilerinde Alınacak Sağlık ve Güvenlik Önlemlerine İlişkin Yönetmelik uyarınca, havalandırma sistemleri dış ortamdan temiz hava alacak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hava emiş ve üfleme menfezleri, çalışanların doğrudan hava akımına maruz kalmayacağı şekilde konumlandırılmalıdır; doğrudan hava akımı, kas-iskelet sistemi rahatsızlıklarına ve soğuk algınlığına davetiye çıkarabilir, bu durum iş verimliliğini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uygun bir iklimlendirme sağlamakla yükümlüdür; klima sistemleri, çalışanların sağlığını koruyacak sıcaklık ve nem değerlerini sürekli olarak dengede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sistemlerinin verimli çalışması için oda hacmi ve çalışan sayısı dikkate alınarak kapasite seçimi yapılmalıdır; yetersiz kapasite, ortamın havasız kalmasına ve karbon dioksit birikimine yol açarak çalışanlarda yorgunluk ve dikkat eksikliği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Klima Sistemlerinin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sistemlerinin periyodik bakımları, yetkili servisler tarafından düzenli aralıklarla yapılmalıdır; bakım süreçlerinde filtre temizliği, serpantin kontrolü ve mekanik aksamın yağlanması ihmal edilmemelidir, çünkü tıkanmış filtreler hava akışını ciddi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havalandırma sistemlerinin teknik kontrolleri kayıt altına alınmalıdır; bu kayıtlar, olası bir iş sağlığı denetiminde işverenin yükümlülüklerini yerine getirdiğini kanıtlayan temel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cihazlarının drenaj hatları düzenli olarak kontrol edilmeli ve temizlenmelidir; tıkanmış drenaj boruları, cihaz içerisinde su birikmesine ve bu suyun zamanla koku yapmasına veya elektrik aksamına sızarak kısa devre riski oluşturmasına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işlemlerinde kullanılan kimyasal temizleyiciler, insan sağlığına zararsız ve onaylı ürünlerden seçilmelidir; bakım sırasında çalışma ortamının güvenliği sağlanmalı ve cihazın elektrik bağlantıları, çalışma bitene kadar izole edilerek kaza riskleri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Klima Sistemlerinde Hijyenik Koşullar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sistemlerinde hijyen, solunum yoluyla bulaşan hastalıkların önlenmesi açısından hayati önem taşır; filtrelerde biriken toz, polen ve mikroorganizmalar, hava akımıyla ortama yayılarak alerjik reaksiyonlara veya enfeksiyonlara sebebiyet verebilir, bu yüzden filtreler düzenli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Lejyonella gibi bakteriyel riskleri önlemek için klima sistemlerinin nemlendirme üniteleri ve su depoları sıkı denetim altında tutulmalıdır; bu alanlar, bakterilerin üremesi için uygun ortamlar sunabilir, bu nedenle sistemin su devresi periyodik olarak sterilize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havalandırma sistemlerinin temizliğini zorunlu kılar; sistemlerin iç yüzeyleri ve hava kanalları, mikrobiyal gelişimi engelleyecek şekilde tasarlanmalı ve düzenli aralıklarla uzman ekiplerce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hava kalitesini artırmak için düzenli olarak ortam ölçümleri yapılmalı ve karbondioksit, nem ve sıcaklık değerleri izlenmelidir; hijyenik bir ortam, çalışanların bağışıklık sistemini destekler ve işyeri kaynaklı hastalıkların görülme sıklığını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Tesislerin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tesisler; yemekhane, soyunma odaları, dinlenme alanları, duş ve tuvalet gibi çalışanların temel insani ihtiyaçlarını karşılamak üzere tasarlanmış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bu alanların temizlik, havalandırma ve aydınlatma açısından uygun koşullarda tutulmasını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tesislerin tasarımı, çalışan sayısına ve işin niteliğine uygun kapasitede olmalı, sağlık kurallarına ve ergonomi prensiplerine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tesislerin düzenli bakımı ve periyodik hijyen kontrolleri, çalışanların genel sağlığını doğrudan etkileyen en önemli unsurlar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Çalışma Verimliliği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termal konfor, çalışanların fiziksel ve zihinsel performansı üzerinde doğrudan etkilidir; 6331 sayılı İş Sağlığı ve Güvenliği Kanunu'na göre, işveren işin niteliğine uygun bir çalışma ortamı sağlamakla yükümlüdür ve bu ortamın sıcaklığı, çalışanların sağlığını bozmayacak düzeyde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 seviyesini etkileyen unsurlar arasında hava sıcaklığı, nem oranı, hava hızı ve çalışanların giyim düzeyi yer alır; klima sistemleri, ortamın nemini dengede tutarak (genellikle yüzde kırk ila altmış arasında) aşırı kuru veya nemli havadan kaynaklı rahatsızlıkları önlemelidir.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çalışanların termal konfor şartlarının sağlanmasını ve işyerinin havalandırılmasını şart koşar; aşırı sıcak veya soğuk çalışma ortamları, çalışanlarda stres, yorgunluk ve kazaya yatkınlık gibi olumsuz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Konfor seviyesini artırmak için termostatlar, çalışanların kolayca ulaşabileceği yerlere konulmalı ve gerekirse bölgesel ayarlamalar yapılmalıdır; ancak, sistemin genel dengesinin bozulmaması için sıcaklık ayarlarında aşırı değişikliklerden kaçınılmalı ve tüm işyeri için homojen bir iklimlendirme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Sıcak ve Soğuk Ortamlarda Dinlenme Molaları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aşırı sıcak veya soğuk ortamlarda çalışanların vücut ısı dengesini korumak için düzenli mola süreleri tanımlanmalıdır. Molalar, çalışanın ortamdan uzaklaşarak vücut ısısını normal seviyeye getirebileceği uygun iklimlendirilmiş alanlarda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Molaların sıklığı ve süresi, işin ağırlığına ve maruz kalınan termal stres faktörlerine göre işveren tarafından belirlenmelidir. Bu süreler, çalışanın aşırı yorgunluk veya donma riski taşıdığı durumlarda, İSG uzmanı gözetiminde revize edilerek daha sık periyotlarla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alanlarının seçimi büyük önem taşımaktadır; sıcak ortamlarda serin, soğuk ortamlarda ise ısıtılmış ortamlar tercih edilmelidir. Mola alanlarında oturma düzeni sağlanmalı ve çalışanların bu süreçte dinlenmeleri için gereken hijyenik koşullar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 sürelerine sadık kalmaları, termal stres kaynaklı iş kazalarının önlenmesi adına kritik bir idari tedbirdir. İşveren, molaların takibini yapmalı ve çalışanların bu süreleri verimli kullanmalarını sağlamak için gerekli organizasyonu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İçin Kişisel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aşırı sıcak ve soğuk ortamlarda çalışanlara uygun koruyucu giysiler temin edilmelidir. Sıcak ortamlar için ter emici ve hava geçirgenliği yüksek kumaşlar, soğuk ortamlar için ise ısı yalıtımlı katmanlı giysiler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maruz kalınan sıcaklık değerlerine ve işin doğasına uygun olarak yapılmalıdır. Yanlış seçilen veya standart dışı donanımlar, çalışanın vücut ısısının aşırı artmasına veya düşmesine neden olarak ciddi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temizliği ve bakımı, koruma seviyelerinin düşmemesi için periyodik olarak kontrol edilmelidir. Hasar görmüş veya işlevini yitirmiş koruyucu giysiler, işveren tarafından derhal yenisiyle değiştirilmeli ve çalışanın güvenliği tehlikeye 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KKD'lerin doğru kullanımı ve önemi konusunda eğitim verilmelidir. Koruyucu donanımın sadece temin edilmesi yeterli değildir; çalışanın bu donanımı çalışma süresince eksiksiz ve talimatlara uygun şekilde kullanması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Ortamlarda Sıvı Tüketimi ve Hidrasyon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ortamlarda çalışma, vücudun terleme yoluyla ciddi oranda su ve elektrolit kaybetmesine neden olur. İşyeri Bina ve Eklentilerinde Alınacak Sağlık ve Güvenlik Önlemlerine İlişkin Yönetmelik uyarınca, çalışanların kolayca ulaşabileceği temiz ve serin içme suyu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su tüketimi yeterli olmayabilir; yoğun terleme durumunda vücudun kaybettiği mineralleri geri kazanması için elektrolit dengesini sağlayacak destekler değerlendirilmelidir. Çalışanlar, susama hissini beklemeden belirli periyotlarla sıvı tüketimi konusunda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tüketimi, iş kazalarını önlemede hayati bir rol oynar; dehidrasyon (sıvı kaybı) dikkat dağınıklığına, yorgunluğa ve tepki süresinin uzamasına neden olur. İşveren, çalışma alanlarına yakın noktalarda sıvı istasyonları kurarak erişimi kolaylaştırmalıdır.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günlük sıvı tüketim miktarları ve hidrasyonun önemi hakkında bilgilendirme yapılmalıdır. İdrar renginin takibi gibi basit yöntemler, çalışanların kendilerini kontrol etmeleri için etkili bir öz-denetim mekanizması olarak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Termal Stres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veya soğuk ortamlarda çalışma süreleri, 6331 sayılı İş Sağlığı ve Güvenliği Kanunu çerçevesinde risk değerlendirmesi sonuçlarına göre sınırlandırılmalıdır. Çok yüksek veya düşük sıcaklıklarda uzun süreli çalışma, vücudun termoregülasyon sistemini zorlayarak meslek hastalıklarına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belirlenmesinde işin ağırlığı ve ortamın nem oranı gibi ikincil faktörler dikkate alınmalıdır. Ağır fiziksel işlerde çalışma süreleri kısaltılmalı ve çalışanların ortamdan uzaklaşarak dinlenmelerine imkan tanıyan rotasyon sistemleri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stresin yüksek olduğu günlerde, çalışma saatleri günün daha serin veya uygun sıcaklıktaki saatlerine kaydırılmalıdır. Bu tür organizasyonel değişiklikler, iş kazası riskini minimize etmek için başvurulması gereken temel idari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süreleri kayıt altına alınmalı ve sınır değerlerin aşılmadığından emin olunmalıdır. Risk değerlendirmesi süreçlerinde, ortamdaki sıcaklık değişimleri sürekli izlenmeli ve gerekli durullarda çalışma süreleri anlık olarak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Ortamında Sıcaklık Ölçümü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işyerlerinin çalışma ortamı sıcaklığı, yapılan işin niteliğine ve çalışanların harcadığı güce uygun seviyede tutulmalıdır. Ölçümler, ortamın ısıl konforunu doğrudan etkileyen bölgelerde, çalışanların maruziyet noktalarında ve mevsimsel değişimler dikkate alınarak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kalibrasyonu yapılmış hassas termometreler veya ısıl konfor ölçüm cihazları olmalı ve bu cihazlar yetkili teknik personel tarafından doğru noktalara yerleştirilmelidir. Hatalı ölçümleri önlemek için cihazlar doğrudan güneş ışığı veya ısı kaynaklarından etkilenmeyecek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değerleri, işin özelliğine göre belirlenen sınır değerler içerisinde kalmalı ve aşırı sıcak veya soğuk çalışma koşullarında gerekli teknik düzenlemeler derhal yapılmalıdır. Bu ölçümler, işyerindeki ısıl konforun yasal mevzuata uygunluğunu belgelemek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işyerindeki havalandırma sistemlerinin etkinliğini değerlendirmek ve çalışan sağlığını korumak amacıyla kullanılmalı, uygunsuzluk tespit edildiğinde iyileştirme çalışmaları hızla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Isıl Konforun Sürekli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ısıl konforun izlenmesi, yalnızca tek seferlik ölçümlerle değil, ortamdaki değişimlerin sürekli takip edilmesiyle sağlanır ve bu süreç 6331 sayılı İş Sağlığı ve Güvenliği Kanunu kapsamında işverenin gözetim yükümlülüğünün bir parçasıdır. İzleme süreci, çalışma saatleri boyunca sıcaklığın dalgalanmalarını takip eden sensörler veya manuel takip çizelgeleri ile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üretim süreçlerinde ısı yayan makinelerin bulunduğu alanlarda, ortam sıcaklığı hızla yükselebileceği için izleme sıklığı artırılmalı ve çalışanların maruziyet süreleri bu veriler ışığında optimize edilmelidir. Sürekli izleme, ani sıcaklık artışlarının çalışan sağlığı üzerindeki olumsuz etkilerini önceden fark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mevsimsel geçişlerde ve iklimlendirme sistemlerinin devreye girdiği dönemlerde daha kritik hale gelmektedir. İşveren veya görevlendirdiği İSG uzmanı, bu verileri kullanarak çalışma ortamındaki ısıl konforun standartlara uygunluğunu sürekli denetim altında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alanlarındaki sıcaklık değişimlerini bildirmeleri de izleme sürecinin bir parçası olup, bu geri bildirimler sistemin etkinliğini artıran önemli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ölçüm sonuçları, İşyeri Bina ve Eklentilerinde Alınacak Sağlık ve Güvenlik Önlemlerine İlişkin Yönetmelik gereğince yazılı veya dijital kayıt altına alınmalı ve gerektiğinde denetimlerde sunulmak üzere saklanmalıdır. Kayıtlar; tarih, saat, ölçüm yapılan lokasyon, ölçülen değer ve ölçümü yapan kişi bilgilerini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kayıtlar, işyerindeki ısıl konforun zaman içerisindeki değişimini analiz etmemize ve geçmiş dönem verileriyle karşılaştırma yapmamıza olanak tanır. Bu belgeler, işyerinde meydana gelebilecek olası bir meslek hastalığı veya iş kazası incelemesinde işverenin yasal sorumluluğunu kanıtlayan en önemli belgelerden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şeffaf olması ve çalışan temsilcileri ile paylaşılması, işyerinde güvenlik kültürünün gelişmesine katkı sağlar. Dijital kayıt sistemleri, verilerin kaybolmasını önleyerek daha sürdürülebilir bir takip imkanı sunmaktadır.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hatalı tutulan kayıtlar, idari yaptırımlara neden olabileceği gibi, işyerindeki risklerin tespit edilememesine yol açarak çalışanların sağlığını tehlikeye 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Değerlendirmesi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ve kayıtlar, yönetmeliklerde belirtilen sınır değerler ile karşılaştırılarak uygunluk değerlendirmesine tabi tutulmalıdır; bu değerlendirme, çalışma ortamının yasal mevzuata uygunluğunu netleştirir. Uygunsuzluk durumunda, havalandırma sisteminin kapasitesinin artırılması veya ısı yalıtımının iyileştirilmesi gibi teknik önlemler hızla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değerlendirmesi sadece teknik verilerle değil, aynı zamanda çalışanların sağlık durumları ve şikayetleri ile birlikte ele alınmalıdır. Eğer ortam sıcaklığı yasal sınırları aşıyorsa, çalışanların maruziyetini azaltacak idari önlemler (dinlenme molaları, çalışma saatlerinin düzenlenmesi)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çalışmaları sonrasında yapılan tekrar ölçümleri, alınan önlemlerin etkinliğini doğrulamak için zorunludur. Sürekli iyileştirme döngüsü, işyerindeki ısıl konforun her zaman güvenli seviyede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uygunluk değerlendirmesi neticesinde gerekli iyileştirmeleri yapmadığı takdirde, 6331 sayılı İş Sağlığı ve Güvenliği Kanunu uyarınca oluşabilecek sağlık sorunlarından ve iş kazalarından doğrudan sorumlu tutulabilir.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Düzeni ve Çalışma Alanı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genel düzeni, çalışanların hareket alanını kısıtlamayacak ve acil durumlarda kaçış yollarını engellemeyecek şekilde planlanmalıdır; tüm geçiş yolları her zaman temiz ve engelsiz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biriken atıklar, dökülen malzemeler ve gereksiz ekipmanlar, düşme veya takılma gibi iş kazalarına doğrudan sebebiyet verebilir; düzenli tertip, güvenli çalışma kültürünün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işyerinin çalışma yüzeyleri ve zeminleri, çalışanların kaymasını veya takılmasını önleyecek şekilde tasarlanmalı ve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çalışma ortamı, sadece iş kazalarını önlemekle kalmaz, aynı zamanda iş süreçlerinde verimliliği artırarak çalışanların motivasyonunu ve genel iş sağlığı bilincini olumlu yönde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204</Slides>
  <Notes>204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204</vt:i4>
      </vt:variant>
    </vt:vector>
  </HeadingPairs>
  <TitlesOfParts>
    <vt:vector size="2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İşyeri Bina ve Eklentileri Yönetmeliği</dc:title>
  <dc:subject>İşyeri Bina ve Eklentileri Yönetmeliği</dc:subject>
  <dc:creator>Riskmatik İSG Platform</dc:creator>
  <cp:lastModifiedBy>Riskmatik İSG Platform</cp:lastModifiedBy>
  <cp:revision>1</cp:revision>
  <dcterms:created xsi:type="dcterms:W3CDTF">2026-07-27T18:39:33Z</dcterms:created>
  <dcterms:modified xsi:type="dcterms:W3CDTF">2026-07-27T18:39:33Z</dcterms:modified>
</cp:coreProperties>
</file>