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Lst>
  <p:notesMasterIdLst>
    <p:notesMasterId r:id="rId19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notesMaster" Target="notesMasters/notesMaster1.xml"/><Relationship Id="rId199" Type="http://schemas.openxmlformats.org/officeDocument/2006/relationships/presProps" Target="presProps.xml"/><Relationship Id="rId200" Type="http://schemas.openxmlformats.org/officeDocument/2006/relationships/viewProps" Target="viewProps.xml"/><Relationship Id="rId201" Type="http://schemas.openxmlformats.org/officeDocument/2006/relationships/theme" Target="theme/theme1.xml"/><Relationship Id="rId20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Kapalı Alan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 cihazlarının kalibrasyonunun önemini vurgulayın.
• Kritik nokta: Tek bir noktadan yapılan ölçümün yanıltıcı olabileceğini anlatın.
• İnteraktif soru: Oksijen seviyesi düşükse ne yapmalıyız?
• Ek bilgi: Giriş izni belgesini (permit) mutlaka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girişten önce yapılmasının hayati önemini belirtin.
• Gerçek örnek: Yanlış ölçüm sonucu yaşanan bir kaza senaryosu paylaşın.
• İnteraktif soru: Ölçüm cihazı alarm verirse ilk yapılması gereken nedir?
• Kritik nokta: Sadece oksijen değil, diğer gazların da kontrolü şarttır.
• Ek bilgi: Havalandırma sonrası mutlaka ikinci ölçüm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yoğunluğunun dikey dağılımını açıklayın.
• Gerçek örnek: Zemin seviyesinde biriken karbonmonoksitin neden olduğu riskleri anlatın.
• İnteraktif soru: Neden sadece giriş ağzından ölçüm yapmak yetersizdir?
• Kritik nokta: Probun yavaş indirilmesi sensörün doğru tepki vermesi için gereklidir.
• Ek bilgi: Uygun ekipman kullanımı çalışanı doğrudan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Cihazın her gün doğrulanması gerektiğini vurgulayın.
• Gerçek örnek: Kalibrasyonu bozuk bir cihazın neden olduğu riskleri tartışın.
• İnteraktif soru: Cihazın sensör ömrü biterse nasıl anlarsınız?
• Kritik nokta: Kayıt tutulması yasal bir zorunluluktur.
• Ek bilgi: İşverenin bu ekipmanları sağlamakla yükümlü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kavramının patlama riski ile doğrudan bağlantısını vurgulayın.
• Gerçek örnek: Metan gibi gazların LEL sınırlarının neden hayati olduğunu anlatın.
• İnteraktif soru: Çalıştığınız alanda hangi gazların LEL değerini biliyor musunuz?
• Kritik nokta: LEL yüzde 0'dan 100'e kadar olan aralığı temsil eder, yüzde 100 değeri patlamanın en şiddetli olduğu noktadır.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Sensör teknolojilerinin hassasiyetine değinin.
• Gerçek örnek: Kalibrasyonu yapılmamış bir cihazın yanlış değer gösterme riskinden bahsedin.
• İnteraktif soru: Cihazınızın kalibrasyon tarihini en son ne zaman kontrol ettiniz?
• Kritik nokta: Sensörlerin temiz hava ortamında sıfırlanması (bump test)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Yüzde 10 LEL sınırının neden bir kırmızı çizgi olduğunu açıklayın.
• Gerçek örnek: Eşik değer aşıldığında tahliye prosedürünün işleyişini anlatın.
• İnteraktif soru: Cihazınız yüzde 10 LEL uyarısı verirse ilk tepkiniz ne olur?
• Kritik nokta: Eylem eşikleri kişisel değil, işyeri genel güvenlik politikasıdır.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Giriş öncesi ölçümün yeterli olmadığını vurgulayın.
• Gerçek örnek: Çalışma sırasında meydana gelebilecek ani sızıntı vakalarını anlatın.
• İnteraktif soru: Kişisel gaz dedektörünüzü neden vücudunuzun solunum bölgesine yakın takmalısınız?
• Kritik nokta: Alarm sesini duymayı engelleyecek ortam gürültüsü varsa titreşimli cihazlar kullanılmalıdır.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H2S ve CO gazlarının kapalı alanlardaki yaygınlığını vurgulayın.
• Gercek ornek: Kanalizasyon hatlarındaki birikim riskinden bahsedin.
• Kritik nokta: Ppm degerlerinin nasil okundugunu cihaz uzerinden gosterin.
• Kapanis: Olcum cihazlarinin kalibrasyonunun hayati onemine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Sensörlerin çalışma prensibini basitleştirerek açıklayın.
• Kritik nokta: Sensör zehirlenmesi nedir ve neden olur?
• Ek bilgi: Cihazların periyodik bakımlarının kayıt altına alınması gerektiğini hatırlatın.
• Interaktif soru: Cihazın tepki süresi neden gecikebilir?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TLV kavramının neden önemli olduğunu açıklayın.
• Kritik nokta: Sınır değer aşımında inisiyatif alınmamalı, çalışma durdurulmalıdır.
• Gercek ornek: Havalandırmanın yetersiz kaldığı bir senaryoyu paylaşın.
• Kapanis: Maruziyet kayıtlarının yasal koruma sağladığını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silo içerisindeki malzemenin akışkanlık davranışının tahmin edilemez olduğunu vurgulayın. Gömülme olaylarının saniyeler içinde gerçekleştiğini anlatın. İnteraktif soru olarak katılımcılara silo içine girmeden malzeme seviyesini nasıl kontrol edebileceklerini sorun. Kritik nokta olarak giriş öncesi izin prosedürünün hayati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Alarmın sadece bir uyarı değil, tahliye emri olduğunu belirtin.
• Kritik nokta: Alarm çaldığında merak edip geri dönülmemelidir.
• Gercek ornek: Tatbikatların önemini vurgulayın.
• Interaktif soru: Acil çıkış rotanızı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Cihazın sadece bir uyarı aracı değil, hayat kurtarıcı olduğunu vurgulayın.
• Gerçek örnek: Geçmişte gaz sızıntısı nedeniyle yaşanan bir olayı hatırlatın.
• İnteraktif soru: Cihazınızda alarm çaldığında ilk yapmanız gereken şey nedir?
• Kritik nokta: Sensörlerin kalibrasyonunun güncelliğini kontrol edin.
• Ek bilgi: Cihazın her zaman nefes seviyesinde taşınması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Bump testin kalibrasyon olmadığını net bir şekilde ayırın.
• Gerçek örnek: Test edilmeyen bir cihazın sahada çalışmadığı bir senaryo anlatın.
• İnteraktif soru: Bump testini günlük olarak yapmıyorsanız neden yapmıyorsunuz?
• Kritik nokta: Test gazının son kullanma tarihine dikkat edin.
• Ek bilgi: Test gazı tüplerinin basınçlı kap kurallarına uygun saklanması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katmanlaşma özelliğini açıklayın.
• Gerçek örnek: Havadan ağır gazların (örneğin H2S) tabana çökmesini örnekleyin.
• İnteraktif soru: Sadece girişten ölçüm yapmak neden yeterli değildir?
• Kritik nokta: Ölçüm sırasında cihazın tepki süresini bekleyin.
• Ek bilgi: Giriş izni belgesindeki verilerin gerçek zamanlı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cihazın doğruluğunu kanıtlayan tek belge olduğunu belirtin.
• Gerçek örnek: Bakımsız bir cihazın hatalı ölçüm yapma riskini anlatın.
• İnteraktif soru: Cihazınızın son kalibrasyon tarihini biliyor musunuz?
• Kritik nokta: Sensörlerin belirli bir ömrü olduğunu unutmayın.
• Ek bilgi: Cihazın üzerine not yapıştırmayın, sensör girişlerini kapatmayın.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Giriş ölçümünün neden yeterli olmadığını açıklayın.
• Gerçek örnek: Havalandırma arızası durumunda atmosferin nasıl hızla değişebileceğini anlatın.
• İnteraktif soru: Çalışma sırasında atmosferin değişebileceği hangi durumları öngörebiliriz?
• Kritik nokta: İzlemenin 7/24 kesintisiz olması gerektiğini vurgulayın.
• Ek bilgi: 6331 sayılı Kanun gereği işverenin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bir uyarı değil, tahliye komutu olduğunu belirtin.
• Gerçek örnek: LEL seviyesinin %10'unun tehlike sınırı olarak kabul edildiğini açıklayın.
• İnteraktif soru: Alarm çaldığında ilk yapılması gereken nedir?
• Kritik nokta: Bump test yani fonksiyonel testin önemini vurgulayın.
• Ek bilgi: İlgili İSG mevzuatındaki limit değerlere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Cihazın neden solunum bölgesinde olması gerektiğini açıklayın.
• Gerçek örnek: Kirlenmiş bir sensörün yanlış okuma yapabileceğini anlatın.
• İnteraktif soru: Cihazınızın şarjı biterse ne yapmalısınız?
• Kritik nokta: Cihazın bir aksesuar değil, bir güvenlik aracı olduğunu vurgulayın.
• Ek bilgi: 6331 sayılı Kanun çerçevesinde eğitim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sadece kağıt israfı olmadığını açıklayın.
• Gerçek örnek: Geçmiş kayıtların nasıl bir kaza kök neden analizinde kullanılabileceğini anlatın.
• İnteraktif soru: Ölçüm kayıtları hangi durumlarda yasal delil olur?
• Kritik nokta: Kayıtların çalışma izni ile olan bağlantısını vurgulayın.
• Ek bilgi: İlgili İSG mevzuatındaki arşivleme sürelerine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neden sadece bir bürokratik işlem olmadığını, hayat kurtaran bir önlem olduğunu vurgulayın.
• Gerçek örnek: Kalibrasyonu yapılmamış bir cihazın düşük gaz seviyesini yanlış ölçtüğü bir senaryoyu anlatın.
• İnteraktif soru: Cihazınızın kalibrasyon süresinin dolup dolmadığını nasıl kontrol edersiniz?
• Kritik nokta: Kalibrasyon sertifikasının güncel olması gerekliliği.
• Ek bilgi: Üretici periyodik bakım aralıklarına mutlaka uyulmalıdır.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Köprüleşme fenomenini basit bir örnekle açıklayın. Malzemenin boşaltılmasına rağmen neden içeride kaldığını görselleştirin. Çökme riskinin neden aniden gerçekleştiğini anlatın. Kritik nokta olarak silo içindeki seviye ölçüm sistemlerinin güvenliği nasıl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Bump test ile kalibrasyon arasındaki farkı netleştirin.
• Gerçek örnek: Her sabah işe başlarken yapılan bu hızlı kontrolün, gün içindeki olası bir gaz sızıntısını nasıl yakaladığını anlatın.
• İnteraktif soru: Bump test sonuçlarını nereye kaydediyorsunuz?
• Kritik nokta: Testin başarısız olması durumunda cihazı asla kullanmayın.
• Ek bilgi: Test gazı tüpünün son kullanma tarihine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bir zorunluluk olduğunu ve denetimlerde ilk bakılan şey olduğunu belirtin.
• Gerçek örnek: Eksik sertifika nedeniyle yaşanan bir iş durdurma olayından bahsedin.
• İnteraktif soru: Cihazlarınızın sertifikalarına nasıl ulaşıyorsunuz?
• Kritik nokta: Sertifikaların fiziksel veya dijital olarak erişilebilir olması.
• Ek bilgi: İzlenebilirlik, İSG yönetim sisteminin temelidir.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Sensörlerin bozulabileceğini ve sonsuza kadar çalışmayacağını hatırlatın.
• Gerçek örnek: Ömrünü tamamlamış bir sensörün, tehlikeli gazı algılamadığı bir kaza örneğini paylaşın.
• İnteraktif soru: Sensör değişim zamanını nasıl takip ediyorsunuz?
• Kritik nokta: Sensörün ömrü dolduğunda cihazın hata kodu verebileceğini unutmayın.
• Ek bilgi: Yedek sensörlerin stoklanması operasyon sürekliliği için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havalandırmanın neden birincil önlem olamayacağını vurgulayın.
• Gerçek örnek: Havalandırması olmayan bir tankta gaz birikmesi vakasını anlatın.
• İnteraktif soru: Doğal havalandırmaya güvenip gaz ölçümü yapmadan giren oldu mu?
• Kritik nokta: Mekanik havalandırmanın şart olduğunu belirtin.
• Ek bilgi: Yönetmelik referansını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akışının kapalı alanlardaki karmaşık yapısını açıklayın.
• Gerçek örnek: Tank içerisindeki köşe noktalarında biriken gazları hayal ettirin.
• İnteraktif soru: Çalıştığınız alanda hava akışının kesildiği noktaları biliyor musunuz?
• Kritik nokta: Ölü bölge riskinin her zaman var olduğunu vurgulayın.
• Ek bilgi: Yönetmelikteki havalandırma gerekliliğine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İnsanların neden doğal havalandırmaya güvendiğini tartışın.
• Gerçek örnek: Hatalı bir varsayım sonrası yaşanan oksijen yetersizliğini anlatın.
• İnteraktif soru: Doğal havalandırma sizce ne kadar güvenli?
• Kritik nokta: İSG Kanunu'ndaki işveren sorumluluğunu hatırlatın.
• Ek bilgi: Kurtarma ekipleri için de aynı riskin geçerli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neden vazgeçilmez olduğunu vurgulayın.
• Gerçek örnek: Gaz dedektörü sayesinde fark edilen sızıntı vakasını anlatın.
• İnteraktif soru: Gaz ölçümü yapmadan kapalı alana girer misiniz?
• Kritik nokta: Ölçümün kademeli yapılması gerektiğini belirtin.
• Ek bilgi: İSG Kanunu'ndaki risk izleme sorumluluğuna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kapalı alanlarda hayati öneme sahip olduğunu belirtin.
• Kritik nokta: Ex-proof cihazların patlayıcı ortamlardaki zorunluluğunu vurgulayın.
• Gerçek örnek: Yanlış yerleştirilmiş bir fanın ölü bölge oluşturma riskinden bahsedin.
• İnteraktif soru: Çalıştığınız alanda fanların bakım kartlarını kontrol ettiniz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 seviyelerinin hayati sınırlarını hatırlatın.
• Kritik nokta: Temiz hava girişinin kirli alandan beslenmemesi gerektiği uyarısını yapın.
• İnteraktif soru: Havalandırma hortumunun ezilmesi veya tıkanması durumunda ne yaparsınız?
• Ek bilgi: 6331 sayılı Kanun kapsamındaki işverenin güvenli ortam sağlama yükümlülüğüne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Yerel emiş sistemlerinin önemi üzerinde durun.
• Kritik nokta: Filtre bakımının ihmal edilmesi durumunda sistemin sadece sesi çalıştıracağını belirtin.
• Gerçek örnek: Kaynak dumanının uzun vadeli meslek hastalığı etkilerine değinin.
• İnteraktif soru: Filtre değişim periyotlarını takip eden bir sisteminiz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Enerji kesme ve kilitleme (LOTO) prosedürünün neden vazgeçilmez olduğunu anlatın. Manuel müdahalenin risklerini vurgulayın. Katılımcılara kendi işyerlerinde tıkanıklık açma yöntemlerini sorun. Kritik nokta olarak uzaktan müdahale teknolojilerinin kullanılması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sürekliliğinin neden kritik olduğunu açıklayın.
• Kritik nokta: Havalandırma durduğunda tahliye kararının geciktirilmemesi gerektiğini vurgulayın.
• Gerçek örnek: Gaz dedektörü alarmı çalması durumunda uygulanan acil durum prosedürünü anlatın.
• İnteraktif soru: Havalandırma sistemi arızalandığında ilk yapacağınız hareket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Kaynakta yakalamanın neden en öncelikli kontrol yöntemi olduğunu vurgulayın.
• Gerçek örnek: Kaynak dumanının solunum bölgesine ulaşmadan yakalanmasının önemini anlatın.
• İnteraktif soru: Çalıştığınız alanda havayı temizlemek için hangi sistemler kullanılıyor?
• Kritik nokta: Davlumbaz mesafesinin korunması verimi doğrudan etkiler.
• Ek bilgi: Mühendislik önlemleri her zaman KKD'den önce gelir.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Davlumbazın sadece bir huni değil bir mühendislik bileşeni olduğunu açıklayın.
• Gerçek örnek: Hareketli kolların operatör tarafından neden sürekli ayarlanması gerektiğini belirtin.
• İnteraktif soru: Davlumbazın ağzını kapatan veya engelleyen bir cisim gördünüz mü?
• Kritik nokta: Flanş kullanımı yakalama verimini ciddi oranda artırır.
• Ek bilgi: Tasarımda hava akış yönü, kirleticiyi işçiden uzağa süpürmelidir.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Toksik maddelerin uzun vadeli etkilerini hatırlatın.
• Gerçek örnek: Filtre dolduğunda sistemin emiş gücünün nasıl düştüğünü tartışın.
• İnteraktif soru: Filtre değişim tarihlerini nereden takip ediyorsunuz?
• Kritik nokta: Filtrelerin tehlikeli atık sınıfına girebileceği unutulmamalıdır.
• Ek bilgi: Tahliye borularındaki birikimler yangın riski oluşturabilir.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sistemin çalışıyor gibi görünüp aslında koruma sağlamadığını vurgulayın.
• Gerçek örnek: Anemometre ile hız ölçümünün nasıl yapıldığını basitçe anlatın.
• İnteraktif soru: Sistemde anormal bir ses veya titreşim duydunuz mu?
• Kritik nokta: Periyodik kontroller yasal bir zorunluluktur.
• Ek bilgi: Kayıt tutmak, sistemin geçmiş performansını izlemek için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değişim katsayısının neden kritik olduğunu vurgulayın.
• Gerçek örnek: Havalandırması zayıf bir ofis ortamındaki çalışan şikayetlerinden bahsedin.
• İnteraktif soru: Çalıştığınız alanda hava kalitesinin düşük olduğunu nasıl anlarsınız?
• Kritik nokta: Yönetmelik gereği temiz hava sağlanması bir hak ve zorunluluktur.
• Ek bilgi: Hacim hesabının doğru yapılmaması verimsiz sistemlere yol açar.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Debi hesabının temel mantığını açıklayın.
• Gerçek örnek: Kanal sürtünmesi nedeniyle fanın neden yetersiz kaldığını basit bir örnekle anlatın.
• İnteraktif soru: Debi hesabı yapılırken hangi parametreleri göz ardı edersiniz?
• Kritik nokta: Ölçüm sonuçlarının yönetmeliklere uygunluğu yasal zorunluluktur.
• Ek bilgi: Fan kapasitesi ile kanal direnci dengelenmelidir.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tasarım kapasitesinin neden önemli olduğunu açıklayın.
• Gerçek örnek: Filtre kirliliğinin hava debisini nasıl düşürdüğünü anlatın.
• İnteraktif soru: Sistemin yeterli olmadığını nasıl anlarız?
• Kritik nokta: Yerel havalandırma, genel havalandırmadan daha etkilidir.
• Ek bilgi: Bakım kayıtlarının tutulması denetimlerde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Ölü bölge kavramını basitçe tanımlayın.
• Gerçek örnek: Köşelerde biriken tozların neden temizlenemediğini havalandırma akışıyla ilişkilendirin.
• İnteraktif soru: Çalışma alanınızda hava akışının gelmediği bir yer biliyor musunuz?
• Kritik nokta: Kısa devre yapan hava akışı, sistemin %50 verimle çalışmasına neden olabilir.
• Ek bilgi: Duman testleri görsel olarak en iyi kanıttır.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Sürekli havalandırmanın kapalı alanlarda neden en temel koruma yöntemi olduğunu vurgulayın.
• Gerçek örnek: Havalandırmanın yetersiz olduğu bir tank temizliği sırasında gaz birikmesi vakalarını örnek verin.
• İnteraktif soru: Çalışma sırasında havalandırmanın durması durumunda ne yaparsınız?
• Kritik nokta: Emiş noktalarının gazların yoğunluğuna göre ayarlanmasının önemi.
• Ek bilgi: Yönetmeliklerde belirtilen hava değişim katsayılarına değinebilirsiniz.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Atmosferik ölçümlerin neden hayati olduğunu açıklayın. Gözlemcinin görevlerini ve neden içeridekiyle sürekli iletişim halinde olması gerektiğini anlatın. Kurtarma ekipmanlarının periyodik bakımının önemini vurgulayın. Kritik nokta olarak girişin bir mühendislik kararı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kesintisinin neden acil durum olarak sınıflandırıldığını açıklayın.
• Gerçek örnek: Havalandırma durduğunda saniyeler içinde gaz seviyesinin değişimini anlatın.
• İnteraktif soru: Tahliye planınızda belirlenmiş bir toplanma noktası var mı?
• Kritik nokta: Panik yapmadan kontrollü çıkışın önemi.
• Ek bilgi: 6331 sayılı Kanun kapsamındaki acil durum yükümlülüklerini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 cihazlarının neden kapalı alanların gözü kulağı olduğunu anlatın.
• Gerçek örnek: Hatalı kalibre edilmiş bir cihazın yaratabileceği riskler.
• İnteraktif soru: Gaz dedektörünüzün son kalibrasyon tarihine baktınız mı?
• Kritik nokta: Ölçümün sürekli yapılması, tek seferlik giriş ölçümünün yetersizliği.
• Ek bilgi: Yönetmeliklerdeki ölçüm kayıt tutma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sadece ana sisteme güvenmememiz gerektiğini açıklayın.
• Gerçek örnek: Elektrik kesintisi sonrası yedek fanın hayat kurtardığı bir senaryo.
• İnteraktif soru: İşyerinizde yedek havalandırma ekipmanı nerede tutuluyor?
• Kritik nokta: Yedek sistemin sadece var olması değil, çalışır durumda olması.
• Ek bilgi: Acil durum yönetmeliği ve yedekleme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sistemlerinin sadece çalışıyor olmasının yeterli olmadığını, tasarlanan değerlerde çalışmasının kritik olduğunu belirtin.
• Gerçek örnek: Bir fabrikadaki havalandırma kanalındaki tıkanıklığın ölçümle nasıl tespit edildiğini anlatın.
• İnteraktif soru: Ölçüm cihazlarının kalibrasyonunun neden bu kadar önemli olduğunu katılımcılara sorun.
• Kritik nokta: Ölçüm kayıtlarının yasal süreçlerdeki kanıt niteliğini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Ölü noktaların görünmez tehlikeler olduğunu vurgulayın.
• Gerçek örnek: Depolama alanlarındaki hava akışının nasıl engellendiğini anlatın.
• İnteraktif soru: Çalıştığınız alanda hava akışının olmadığını hissettiğiniz bir yer var mı?
• Kritik nokta: Mühendislik çözümlerinin (menfez ekleme) KKD'den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akış yönünün önemini, kirli havanın temiz alana taşınmaması gerektiğini belirtin.
• Gerçek örnek: Filtre bakımının ihmal edildiği bir sistemin nasıl verimsizleştiğini anlatın.
• İnteraktif soru: Çalışma alanınızda hava akışının sizi rahatsız ettiği bir nokta var mı?
• Kritik nokta: Filtre değişiminin sadece teknik bir detay değil, iş sağlığı için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sistemin sadece çalışıp çalışmadığını değil, güvenli olup olmadığını anlamak olduğunu belirtin.
• Gerçek örnek: Acil durumlarda havalandırmanın otomatik kapanma senaryolarını anlatın.
• İnteraktif soru: Sistemdeki bir aksaklığı kime bildirmeniz gerektiğini biliyor musunuz?
• Kritik nokta: Düzeltici faaliyetlerin kayıt altına alınmasının hukuki sorumluluktan kurtardığını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planının sadece bir kağıt parçası değil, yaşam kurtaran bir prosedür olduğunu vurgulayın.
• Gerçek örnek: Geçmişte kurtarma planı olmadığı için yaşanan vakalardan bahsedin.
• İnteraktif soru: Çalıştığınız alanda acil durum durumunda kimin kimi arayacağını biliyor musunuz?
• Kritik nokta: Giriş izni olmadan hiçbir kapalı alana girilmemelidir.
• Ek bilgi: 6331 sayılı Kanun işverene bu hazırlığı yapma zorunluluğu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Senaryoların sadece kağıt üzerinde kalmaması gerektiğini belirtin.
• Gerçek örnek: Oksijen yetersizliği durumunda saniyelerin önemini anlatın.
• İnteraktif soru: Ekibinizle bir kaza anında ilk 5 dakika ne yapacağınızı konuştunuz mu?
• Kritik nokta: Senaryoların düzenli güncellenmesi gereklidir.
• Ek bilgi: İtfaiye ve 112 ile önceden iletişim kurmak operasyonel başarıyı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Ekipmanın çalışmaması durumunda kurtarma ekibinin de kurban olabileceğini vurgulayın.
• Gerçek örnek: Hatalı bir vinç sisteminin kurtarma sürecini nasıl aksattığını anlatın.
• İnteraktif soru: Kullandığınız ekipmanların son kontrol tarihine ne zaman baktınız?
• Kritik nokta: Ekipmanlar sadece kurtarma amaçlı kullanılmalı, günlük işlerde yıpratılmamalıdır.
• Ek bilgi: Ekipman kartı tutulması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Dar alanlarda fiziksel kısıtlılığın operasyon üzerindeki etkisini vurgulayın.
• Gercek ornek: Yanlış ekipman seçimi sebebiyle girişin tıkandığı bir senaryoyu anlatın.
• İnteraktif soru: Dar bir alanda çalışırken en çok hangi fiziksel zorlukla karşılaşabileceğinizi düşünüyorsunuz?
• Kritik nokta: Girişin fiziksel uygunluğu, çalışanın o alana girmeden önce onaylanmalıdır.
• Ek bilgi: Ekipmanların alana uygunluk testlerini yapmadan giriş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oyun değil, gerçek bir hazırlık olduğunu hatırlatın.
• Gerçek örnek: Başarısız geçen bir tatbikatın planı nasıl mükemmelleştirdiğini anlatın.
• İnteraktif soru: En son ne zaman kapalı alan kurtarma tatbikatı yaptınız?
• Kritik nokta: Tatbikat sonrası yapılan eksiklik analizi, hazırlığın en önemli parçasıdır.
• Ek bilgi: Tatbikat kayıtları denetimlerde mutlaka sorulur.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ekibinin sadece teorik değil, pratik olarak da hazır olması gerektiğini vurgulayın.
• Gerçek örnek: Geçmişteki kapalı alan kazalarında müdahale süresinin hayati önem taşıdığını belirtin.
• İnteraktif soru: Ekip üyelerinizin son eğitim tarihi nedir?
• Kritik nokta: Ekipmanların periyodik muayenesi eğitimden daha kritik olabilir.
• Ek bilgi: Eğitimlerde mutlaka senaryo bazlı çalışın.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Gözcünün sadece bekleyen değil, bir denetçi olduğunu hatırlatın.
• Gerçek örnek: Gözcünün ihmali sonucu yaşanan vaka örneklerinden bahsedin.
• İnteraktif soru: Gözcü personelinizin haberleşme cihazı çalışmazsa ne yapmalısınız?
• Kritik nokta: Gözcü, asla başka bir işle meşgul olmamalıdır.
• Ek bilgi: Giriş izin belgesi (permit) sistemini detaylandırın.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cihazının bir yaşam destek ünitesi olduğunu belirtin.
• Gerçek örnek: Maske sızdırmazlığının önemini anlatın.
• İnteraktif soru: Cihazın havası biterken alarmı duyabilir misiniz?
• Kritik nokta: Cihaz bakımları üretici talimatlarına göre yapılmalıdır.
• Ek bilgi: Acil kaçış setlerinin ömrünü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Koordinasyon eksikliğinin operasyonu nasıl başarısız kıldığını vurgulayın.
• Gerçek örnek: Komuta zinciri bozulduğunda yaşanan karmaşayı anlatın.
• İnteraktif soru: Telsiziniz çekmediğinde alternatif haberleşme yönteminiz nedir?
• Kritik nokta: Kurtarma sorumlusu operasyonun beynidir.
• Ek bilgi: Acil durum planınızı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Tam vücut kemerinin neden sadece bel tipi değil, tam vücut olması gerektiğini açıklayın.
• Gerçek örnek: Dar bir alana girerken kemerin vücudu nasıl desteklediğini anlatın.
• İnteraktif soru: Kemerin vücudu tam sarmaması durumunda düşme anında ne tür fiziksel hasarlar oluşabilir?
• Kritik nokta: D-halkasının konumunun düşüş yönüne etkisini vurgulayın.
• Ek bilgi: Süspansiyon travması ve travma kayışlarının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alma halatının sadece bir güvenlik ipi olmadığını, bir kurtarma aracı olduğunu belirtin.
• Gerçek örnek: Gözlemcinin acil durumda vinci nasıl kullanacağını simüle edin.
• İnteraktif soru: Halatın dolaşması durumunda kurtarma süresi nasıl etkilenir?
• Kritik nokta: Halatın asla düğümlenmemesi gerektiğini vurgulayın.
• Ek bilgi: Vinç mekanizmasının periyodik testleri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Ankraj noktası zayıfsa, diğer tüm sistemlerin işlevsiz kalacağını belirtin.
• Gerçek örnek: Sarkaç etkisinin neden olduğu bir kaza senaryosunu anlatın.
• İnteraktif soru: Ankraj noktasının 22 kN değerini taşıyıp taşımadığı nasıl anlaşılır?
• Kritik nokta: Sarkaç etkisini önlemek için ankrajın düşüş hattı üzerinde olması gerektiğini vurgulayın.
• Ek bilgi: Yapısal ankraj noktalarının periyodik muayenesi.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kontrolünün hayatta kalma şansını doğrudan belirlediğini vurgulayın.
• Gerçek örnek: Bir halatın üzerindeki küçük bir kesiğin neden tehlikeli olduğunu açıklayın.
• İnteraktif soru: Bir ekipmanın kullanım ömrü dolduğunda ne yapılmalıdır?
• Kritik nokta: Ekipman kayıtlarının tutulmasının yasal zorunluluk olduğunu hatırlatın.
• Ek bilgi: Kimyasal kirlenmenin halat lifleri üzerindeki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Dikey kurtarmanın kapalı alanlarda hayati öneme sahip olduğunu vurgulayın.
Gerçek örnek: Bir tank veya kuyu içinden kurtarma senaryosu üzerinden sistemin nasıl kurulacağını anlatın.
İnteraktif soru: Katılımcılara kurtarma planlarının olup olmadığını sorun.
Kritik nokta: Kurtarma ekipmanının sadece kurtarma amaçlı kullanılması gerektiğini hatırlatın.
Ek bilgi: Ekipmanların kullanım ömrünü takip etmek için kayıt tutulmasının yasal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Oksijenin sessiz bir tehlike olduğunu belirtin.
• Gercek ornek: Ölçüm cihazı hatası nedeniyle yaşanan bir vaka üzerine konuşun.
• İnteraktif soru: Oksijen seviyesi düştüğünde vücudumuzda ne gibi belirtiler hissederiz?
• Kritik nokta: Ölçüm cihazlarının kalibrasyon kayıtlarını mutlaka kontrol edin.
• Ek bilgi: Havalandırma sisteminin kapasitesini ortam hacmine göre hesaplayın.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Vinç mekanizmalarının bakımının iş kazalarını önlemedeki rolünü anlatın.
Gerçek örnek: Yanlış sarılmış bir halatın vinçte yarattığı sıkışma durumunu örnekleyin.
İnteraktif soru: Katılımcılara ekipmanlarının son kontrol tarihini bilip bilmediklerini sorun.
Kritik nokta: Halatlardaki en ufak bir deformasyonun bile ekipmanın kullanım dışı bırakılması için neden olduğunu vurgulayın.
Ek bilgi: Üretici kılavuzlarının sahada bulundurulması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Kapasite sınırlarını aşmanın sistemin çökmesine yol açabileceğini belirtin.
Gerçek örnek: Statik ve dinamik yük farkını bir ağırlık örneği üzerinden açıklayın.
İnteraktif soru: Ekipman üzerinde kapasite etiketi olmayan bir durumla karşılaşırlarsa ne yapacaklarını sorun.
Kritik nokta: İnsan kurtarma kapasitesinin yük taşıma kapasitesinden farklı olabileceğini mutlaka belirtin.
Ek bilgi: Emniyet katsayısının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Yanlış kurulumun en sık kaza nedenlerinden biri olduğunu vurgulayın.
Gerçek örnek: Kaygan bir zeminde tripodun nasıl devrilebileceğini anlatın.
İnteraktif soru: Kurulum sonrası denge kontrolünü nasıl yapacaklarını sorun.
Kritik nokta: Bacak kilitlerinin tam oturduğundan emin olmanın hayati önem taşıdığını belirtin.
Ek bilgi: Kurulum alanının işaretlenmesinin yasal bir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SCBA ve hava hatlı sistemlerin farkını vurgulayın.
• Gerçek örnek: Hortum takılması gibi bir durumda hava hatlı sistemlerin riskini anlatın.
• İnteraktif soru: Maske sızdırmazlığını bozan faktörler nelerdir?
• Kritik nokta: Fit testin önemi ve sızdırmazlık kontrolleri.
• Ek bilgi: 6331 sayılı İSG Kanunu kapsamında KKD seçim kriterleri.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maskelerinin sadece bir çıkış aracı olduğunu vurgulayın.
• Gerçek örnek: Bir gaz sızıntısı anında saniyelerin ne kadar değerli olduğunu anlatın.
• İnteraktif soru: Kaçış maskenizin son kullanma tarihini en son ne zaman kontrol ettiniz?
• Kritik nokta: Maskenin kolay erişilebilirliği ve temiz kalması.
• Ek bilgi: KKD yönetmeliği uyarınca yedek ekipman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göstergelerinin doğru okunmasının hayati önemini anlatın.
• Gerçek örnek: Yüksek efor gerektiren işlerde hava tüketiminin hızlanmasını örnekleyin.
• İnteraktif soru: Alarm çaldığında ilk yapmanız gereken şey nedir?
• Kritik nokta: Dış gözlemci ile haberleşmenin kesilmemesi.
• Ek bilgi: İlgili İSG mevzuatı uyarınca vardiya ve süre planlaması.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cihazın bir ölüm tuzağı olduğunu belirtin.
• Gerçek örnek: Düzenli bakım ile önlenen bir ekipman arızasını anlatın.
• İnteraktif soru: Bakım kayıtlarını tutmanın yasal sorumluluğu hakkında ne biliyorsunuz?
• Kritik nokta: Maske temizliği ve hijyenin maske ömrüne etkisi.
• Ek bilgi: KKD yönetmeliğindeki periyodik kontrol zorunlulukları.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CPR uygulamasinin hayati önemini vurgulayin.
Gercek örnek: Bir kalp durmasi vakasinda ilk 4 dakikanin önemini anlatın.
Interaktif soru: CPR sirasinda en sik yapilan hatanin ne oldugunu sorun.
Kritik nokta: Gögüs basilarinin kesintisiz olmasi gerektigini belirtin.
Ek bilgi: Ilkyardim Yönetmeligi'ndeki sertifika zorunluluklarina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Solunumun durmasinin beyin üzerindeki etkilerini açiklayin.
Gercek örnek: Yabanci cisim tikanmasi vakalarini (Heimlich manevrasi) kisaca hatirlatin.
Interaktif soru: Bak-Dinle-Hisset yöntemini nasil uygulayacaklarini sorun.
Kritik nokta: Oksijen ekipmanlarinin sadece uzman personelce kullanilacagini vurgulayin.
Ek bilgi: Isyeri acil durum planlarindaki yerini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Dogru pozisyonun hayati riskleri nasil azalttigini anlatın.
Gercek örnek: Omurga yaralanmasi süphesinde yapilan yanlisliklari tartisin.
Interaktif soru: Koma pozisyonunun hangi durumlarda uygulanmayacagini sorun.
Kritik nokta: Omurga sabitlenmesinin ne kadar kritik oldugunu vurgulayin.
Ek bilgi: Sok pozisyonunun ne zaman uygulanacagina dair ipuclari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Gazların sadece yanıcı değil aynı zamanda zehirli olduğunu vurgulayın.
• Gercek ornek: Ex-proof olmayan bir aletin ortamı nasıl patlatabileceğini anlatın.
• İnteraktif soru: Hangi durumlarda gaz birikimi riski daha yüksektir?
• Kritik nokta: Ex-proof sertifikasını mutlaka ekipman üzerinde kontrol edin.
• Ek bilgi: Gaz dedektörlerinin alarm seviyelerini işyerindeki sınır değerlere göre ayarlayın.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Baslarken: Nakil sirasinda yapilan yanlislarin yaraliyi nasil kötü etkiledigini anlatın.
Gercek örnek: Dar alandan kurtarma senaryolari üzerine konusun.
Interaktif soru: Sedyede hastanin basi neden gidis yönünde olmalidir?
Kritik nokta: Kendi güvenliginizi riske atmadan tasima yapmanin önemini vurgulayin.
Ek bilgi: Isyeri tahliye planlarindaki ilkyardimci rollerine deginin.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 yetersizliğinin sessiz bir tehlike olduğunu vurgulayın.
• Gerçek örnek: Kapalı alan çalışmalarında temiz hava kaynağının neden zorunlu olduğunu anlatın.
• İnteraktif soru: SCBA tüpü bittiğinde ne yapılması gerektiğini sorun.
• Kritik nokta: Hava hattı sistemlerinde hortum uzunluğunun hava akışını etkileyebileceğini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maskelerinin birer güvenlik aracı değil, yaşam kurtarma aracı olduğunu belirtin.
• Gerçek örnek: Yangın senaryolarında duman tahliyesinin önemine değinin.
• İnteraktif soru: Çalışma alanınızda en yakın kaçış maskesinin nerede olduğunu biliyor musunuz?
• Kritik nokta: Maskenin saklama kabının hasar görmemiş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Filtrenin her ortama uygun olmadığını hatırlatın.
• Gerçek örnek: Organik buhar filtresi ile toz filtresi arasındaki farkı anlatın.
• İnteraktif soru: Filtrelerin ne zaman değiştirilmesi gerektiğini nasıl anlarız?
• Kritik nokta: Oksijen yetersizliği olan yerlerde filtrelerin tamamen etkisiz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maskenin maske değil, bir risk kaynağı olduğunu belirtin.
• Gerçek örnek: Maske contalarındaki çatlakların sızıntıya neden olduğunu anlatın.
• İnteraktif soru: Ekipmanınızın temizliğini kendiniz mi yapıyorsunuz?
• Kritik nokta: Kayıt tutmanın yasal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D-halkasının konumunun düşüş anındaki vücut pozisyonunu belirlediğini vurgulayın.
• Gerçek örnek: Sırt halkasının düşüşte vücudu dik tuttuğunu, göğüs halkasının ise tırmanmada rehberlik ettiğini açıklayın.
• İnteraktif soru: Yanlış D-halkası kullanımının düşüş anında yaralanma riskini nasıl artırabileceğini tartışın.
• Kritik nokta: Dorsal halkanın her zaman kürek kemikleri hizasında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alma sistemlerinin bir kaza anında neden hayati olduğunu açıklayın.
• Gerçek örnek: Sistemin aniden kilitlenerek düşüşü santimetreler seviyesinde durdurduğunu anlatın.
• İnteraktif soru: Sistemin kilitlenmediği bir senaryoda neler yaşanabileceğini sorun.
• Kritik nokta: Mekanizmanın her zaman dikey veya yatay uygun açıda kullanılması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Kemerin sadece bir aksesuar değil, hayat kurtaran bir mühendislik ürünü olduğunu hatırlatın.
• Gerçek örnek: Çok gevşek bir kemerin düşüş anında kayarak vücudu nasıl terk ettiğini açıklayın.
• İnteraktif soru: Kemerin ayarlarını en son ne zaman kontrol ettiniz?
• Kritik nokta: Kemerin bacak arasına giren kayışların doğru sıkılıkta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ve denetimlerde ilk bakılan belge olduğunu belirtin.
• Gerçek örnek: Görünürde sağlam duran ancak dikişleri çürümüş bir kemerin risklerini anlatın.
• İnteraktif soru: Ekipmanınızın kontrol tarihini nereden takip ediyorsunuz?
• Kritik nokta: Hasarlı ekipmanın mutlaka işaretlenerek çalışma alanından uzaklaştırılması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tulumların sadece bir kıyafet değil, hayati bir bariyer olduğunu vurgulayın.
• Gerçek örnek: Asit veya solvent içeren tank temizliği sırasında tulumun sızdırmazlığının önemini anlatın.
• İnteraktif soru: Tulumu çıkarırken dış yüzeye dokunursanız ne olur?
• Kritik nokta: Tulumun dikiş yerlerinin sızdırmazlık kalitesini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Tripodun sadece bir erişim değil, aynı zamanda bir kurtarma aracı olduğunu belirtin.
• Gercek ornek: Başarılı bir kurtarma operasyonunun temel adımlarını anlatın.
• İnteraktif soru: Tripod kurulumunda en çok dikkat etmemiz gereken güvenlik adımı nedir?
• Kritik nokta: Kurtarma vincini her zaman çalışanın üzerinde hazır tutun.
• Ek bilgi: Kurtarma tatbikatlarını yılda en az bir kez gerçekleştirin.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Geçirmezliğin sadece sıvı değil, toz ve gaz koruması için de önemli olduğunu belirtin.
• Gerçek örnek: Patlayıcı ortamlarda statik elektrik birikiminin nasıl bir kıvılcım yaratabileceğini açıklayın.
• İnteraktif soru: Giysilerde terleme ve ısı stresi neden bir iş güvenliği riskidir?
• Kritik nokta: Dikiş yerlerinin geçirmezliği genellikle en çok ihmal edilen kısımdır.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korumanın el ve kol bütünlüğü için vazgeçilmez olduğunu vurgulayın.
• Gerçek örnek: Keskin metal parçalarla çalışırken eldiven seçiminin iş verimliliğini nasıl etkilediğini anlatın.
• İnteraktif soru: Neden her eldiven her işe uygun değildir?
• Kritik nokta: EN 388 standart seviyelerini eldiven üzerindeki işaretlerden okumayı öğretin.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seçiminin sadece satın alma değil, teknik bir süreç olduğunu belirtin.
• Gerçek örnek: Baret ve gözlük uyumsuzluğunun yarattığı zorlukları örnekleyin.
• İnteraktif soru: KKD üzerinde CE işareti olmaması ne anlama gelir?
• Kritik nokta: Çalışanların görüşlerinin alınması, donanımın kullanılabilirliğini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Baretin sadece bir aksesuar değil, hayat kurtaran bir donanım olduğunu vurgulayın.
• Gerçek örnek: Düşen bir vidanın veya küçük bir aletin baretsiz bir kafada oluşturabileceği hasarı anlatın.
• İnteraktif soru: Aranızda bareti hasarlı olduğu için değiştiren var mı?
• Kritik nokta: Baretin iç askı sisteminin darbe emici özelliğinin korunması gerektiğini açıklayın.
• Ek bilgi: 6331 sayılı İş Sağlığı ve Güvenliği Kanunu kapsamında işverenin bu donanımı ücretsiz temin etmesi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yaralanmalarının kalıcı görme kaybına yol açabileceğini belirtin.
• Gerçek örnek: Taşlama yaparken gözüne çapak kaçan bir çalışanın yaşadığı süreci anlatın.
• İnteraktif soru: Gözlüğünüzü takarken buğulanma sorunu yaşıyor musunuz, nasıl çözüyorsunuz?
• Kritik nokta: Yan koruması olmayan normal gözlüklerin koruyucu donanım yerine geçmeyeceğini vurgulayın.
• Ek bilgi: Kişisel Koruyucu Donanımların İşyerlerinde Kullanılması Hakkında Yönetmelik referansını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İşitme kaybının geri dönüşü olmayan bir meslek hastalığı olduğunu vurgulayın.
• Gerçek örnek: Yıllarca gürültülü makine başında çalışıp duymakta güçlük çeken bir çalışanın durumunu anlatın.
• İnteraktif soru: Kulak tıkacını nasıl yerleştirdiğinizi gösterin.
• Kritik nokta: Gürültü maruziyet sınır değerlerinin aşıldığı her durumda donanım kullanımının zorunlu olduğunu belirtin.
• Ek bilgi: Çalışanların Gürültü ile İlgili Risklerden Korunmalarına Dair Yönetmelik kapsamında sağlık gözetimi zorunluluklarına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seçiminin bilimsel bir süreç (risk değerlendirmesi) olduğunu belirtin.
• Gerçek örnek: Yanlış ekipman seçimi nedeniyle yaşanan bir kazayı genel hatlarıyla anlatın.
• İnteraktif soru: Kullandığınız ekipmanlarda CE işareti görüyor musunuz?
• Kritik nokta: Çalışanın donanımı bildirme ve kullanma sorumluluğunun 6331 sayılı Kanun'da yer aldığını hatırlatın.
• Ek bilgi: Kişisel Koruyucu Donanımların İşyerlerinde Kullanılması Hakkında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ekipman seçiminin oluşturabileceği patlama riskini vurgulayın.
• Gerçek örnek: Standart fenerlerin elektriksel ark oluşturma potansiyelini anlatın.
• Kritik nokta: Ex-proof sertifikasının cihaz üzerindeki etiketi ile doğrulanması gerektiğini belirtin.
• Ek bilgi: Cihazların periyodik bakım kayıtlarının tutulması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Haberleşme kopukluğunun acil durumlarda kurtarma süresini nasıl uzattığını anlatın.
• Kritik nokta: Telsizlerin şarj durumunun çalışma öncesi mutlaka kontrol edilmesi gerektiğini vurgulayın.
• İnteraktif soru: Telsiz sinyalinin kesildiği bir durumda alternatif haberleşme yönteminiz nedir?
• Ek bilgi: Gözcünün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Karanlık bir ortamda tahliyenin ne kadar zorlaştığını vurgulayın.
• Kritik nokta: Yedek bataryaların periyodik testlerinin kayıt altına alınması gerektiğini hatırlatın.
• Gerçek örnek: Elektrik kesintisi sonrası devreye giren sistemlerin otomatik çalışması gerektiğini belirtin.
• Ek bilgi: Tahliye rotalarının işaretlenmesinin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H2S gazının koku eşiğinin yüksek olması nedeniyle tek başına kokuya güvenilmemesi gerektiğini vurgulayın.
• Gerçek örnek: Gaz dedektörü kullanmadan girilen kanal çalışmalarında yaşanan vakaları hatırlatın.
• İnteraktif soru: Çalışanlara kullandıkları gaz dedektörlerinin kalibrasyon tarihlerine dikkat edip etmediklerini sorun.
• Kritik nokta: Gazın havadan ağır olduğu ve tabanda biriktiği bilgisini tekrar edin.
• Ek bilgi: KKD seçiminde ortamdaki gaz türünün doğru analiz edilmesinin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hem kaza önleme hem de kurtarma operasyonlarında kritik olduğunu vurgulayın.
• Kritik nokta: Yeleklerin temizliğinin yansıtıcı bantların ömrü üzerindeki etkisini anlatın.
• İnteraktif soru: Kullandığınız KKD'lerin yansıtma özelliğini en son ne zaman test ettiniz?
• Ek bilgi: Işıklı ikaz ekipmanlarının kullanım alanları.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cihazın neden KKD kapsamında olduğunu vurgulayın. Gerçek örnek olarak kapalı alana girmeden önce yapılan ölçümlerin hayati değerini anlatın. İnteraktif soru olarak cihazın neden solunum bölgesine takılması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4 gazın neden seçildiğini (O2, LEL, CO, H2S) teknik olarak kısaca açıklayın. Sensörlerin ömrünün bittiğini nasıl anlayacaklarını tartışın. Veri kayıtlarının yasal süreçteki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TWA ve STEL terimlerini basitçe açıklayın. Alarmın sadece sesli değil, titreşimli olmasının neden önemli olduğunu (gürültülü ortamlar) vurgulayın. Yanlış alarm durumunda asla rehavete kapılmamaları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Kalibrasyon ile Bump Test arasındaki farkı netleştirin (Bump test günlük, kalibrasyon periyodik). Kayıt tutmanın hukuki önemini vurgulayın. Cihazın 'zehirlenmesi' kavramını basitçe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Ani su baskınlarının en sinsi tehlike olduğunu belirtin.
• Gerçek örnek: Bölgesel yağışların kanallardaki su seviyesini dakikalar içinde nasıl yükselttiğini anlatın.
• İnteraktif soru: Çalışanlara çalışma alanlarında bir su yükselme alarmı olup olmadığını sorun.
• Kritik nokta: Gözcünün sadece su seviyesini değil, çevredeki yağış durumunu da izlemesi gerektiğini vurgulayın.
• Ek bilgi: Acil durum tahliye planlarının saha koşullarına göre güncel kalması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Oksijensiz ortamın sessiz bir katil olduğunu belirtin.
• Gerçek örnek: Yetersiz havalandırma nedeniyle uzun süreli çalışmalarda oluşabilecek yorgunluk kaynaklı hataları anlatın.
• İnteraktif soru: Havalandırma hortumlarının ezilme veya tıkanma durumlarını nasıl kontrol ettiklerini sorun.
• Kritik nokta: Havalandırma fanlarının kapasitesinin çalışma alanının derinliğiyle uyumlu olması gerektiğini vurgulayın.
• Ek bilgi: Yedek havalandırma sisteminin acil durum anında devreye alınabilmesi için hazır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mesafesinin sadece bir rakam değil, yaşam süresi olduğunu vurgulayın.
• Gerçek örnek: Acil çıkış yolunun tıkalı olması nedeniyle yaşanabilecek panik durumlarını örnekleyin.
• İnteraktif soru: Çalışanlara çalışma sahasındaki en yakın acil çıkış noktasının nerede olduğunu sorun.
• Kritik nokta: Kaçış rotalarının çalışma ilerledikçe güncellenmesi gerektiğini unutmayın.
• Ek bilgi: Tatbikatların sadece teorik değil, sahadaki pratik uygulamalarla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rögar sistemlerinin kapalı alan tanımına tam uyduğunu belirtin. H2S gibi görünmeyen gazların öldürücü etkisine vurgu yapın. Katılımcılara daha önce bir rögar çalışmasında gaz ölçümü yapıldığını görüp görmediklerini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LOTO sisteminin önemini vurgulayın. Reaktör içindeki kimyasal kalıntıların sadece görsel temizlikle giderilemeyeceğini belirtin. Çalışanlara, reaktör içine girmeden önce sıfır enerji doğrulamasını nasıl yaptıklarını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Bir tesisin sadece tanklardan ibaret olmadığını, bodrum katlarının veya havalandırma kanallarının da kapalı alan olabileceğini anlatın. Katılımcılara kendi birimlerinde kapalı alan olabilecek yerleri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Gazların yoğunluk farkına göre farklı seviyelerde ölçüm yapılması gerektiğini vurgulayın. Fonksiyonel testin neden önemli olduğunu anlatın. Kalibrasyonu geçmiş bir cihazın çalışanı yanıltabileceğini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%21 seviyesinde sabit olduğunu vurgulayın.
• Gerçek örnek: Dar alanlarda biriken atıkların oksijeni nasıl tükettiğini anlatın.
• İnteraktif soru: Oksijen seviyesinin %19.5 altına indiğini nasıl anlarız?
• Kritik nokta: Cihazsız girişin hayati risk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oksijeni nasıl kovduğunu açıklayın.
• Gerçek örnek: Karbondioksitin ağır olduğu için zeminde birikmesi.
• İnteraktif soru: Hangi gazların oksijeni tükettiğini biliyor musunuz?
• Kritik nokta: Havalandırmanın sadece girişten değil, tabandan da yapılması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Beynin oksijensizliğe en duyarlı organ olduğunu belirtin.
• Gerçek örnek: Bir çalışanın aniden yere yığılması senaryosu.
• İnteraktif soru: Oksijensiz bir ortamda insan vücudunun tepkisi ne olur?
• Kritik nokta: Belirti beklemenin hata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neden normal işyerlerinden farklı olduğunu vurgulayın.
• Gerçek örnek: Dar bir menhol girişinde yaşanabilecek bir sıkışma olayını anlatın.
• İnteraktif soru: Çalıştığınız bölgede giriş-çıkışı zor olan hangi alanlar var?
• Kritik nokta: Tahliye planı olmadan içeriye asla girilmemelidir.
• Ek bilgi: İlgili İSG mevzuatına göre giriş izin belgesi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giriş öncesi ve giriş sonrası sürekliliğine dikkat çekin.
• Gerçek örnek: Cihaz kalibrasyonunun ihmal edilmesi sonucu yaşanan kazalar.
• İnteraktif soru: Ölçüm cihazını kimin kullanması gerektiği üzerine tartışın.
• Kritik nokta: Kayıt tutmanın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sadece azlığının değil, fazlalığının da ölümcül bir tehlike olduğunu vurgulayın.
• Gerçek örnek: Yanlış havalandırma sonucu biriken oksijenin nasıl patlayıcı bir ortam yarattığını anlatın.
• İnteraktif soru: Çalıştığınız alanda oksijen seviyesini nasıl ölçüyorsunuz?
• Kritik nokta: Dedektörlerin hem alt hem üst sınır alarmı verdiğinden emin olun.
• Ek bilgi: Oksijen zenginleşmesi yanıcı maddelerin tutuşma sıcaklığını düşürür.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yanmanın yakıtı olduğunu hatırlatın.
• Gerçek örnek: Yağlı bir iş elbisesinin oksijen zengin ortamda nasıl bir meşale gibi yandığını açıklayın.
• İnteraktif soru: Çalışma alanınızda yanıcı maddeler ve oksijen kaynakları birbirinden ne kadar uzak?
• Kritik nokta: Yağ ve gres gibi maddelerin oksijenle temasından kesinlikle kaçınılmalıdır.
• Ek bilgi: Oksijen zenginleşmesi olan ortamda söndürme çalışmaları çok daha zorlaşır.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arızalarının görünmeyen bir tehlike olduğunu belirtin.
• Gerçek örnek: Hasarlı bir hortum bağlantısının kapalı bir tankta yarattığı riski örneklendirin.
• İnteraktif soru: Ekipmanlarınızı en son ne zaman sızıntı testine tabi tuttunuz?
• Kritik nokta: Sızıntı tespit edildiğinde tüp vanası hemen kapatılmalı ve alan terk edilmelidir.
• Ek bilgi: Oksijen tüpleri asla kapalı alan içinde muhafaza 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işlemlerinde en büyük hatanın hortumları içeride bırakmak olduğunu belirtin.
• Gerçek örnek: Mola sırasında içeride unutulan bir hortumun neden olduğu patlamayı anlatın.
• İnteraktif soru: Kapalı alanda kaynak yaparken havalandırma sisteminiz nasıl çalışıyor?
• Kritik nokta: Molalarda hortumları sadece vanadan kapatmak yeterli değildir, dışarı çıkarılmalıdır.
• Ek bilgi: Giriş izni kartı, bu tür risklerin kontrol edildiğini belgeleyen en önemli dokümandır.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neden tehlikeli olduğunu vurgulayın.
• Gerçek örnek: Geçmişte yaşanan bir gaz zehirlenmesi vakasından genel olarak bahsedin.
• İnteraktif soru: Çalıştığınız alanda gaz birikmesi olabilecek noktaları tahmin edebiliyor musunuz?
• Kritik nokta: Görünmez gazların varlığına dikkat çekin.
• Ek bilgi: Gaz dedektörü kullanmadan asla giriş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TLV kavramının çalışan sağlığı için neden hayati olduğunu anlatın.
• Gerçek örnek: Kalibrasyonu yapılmamış bir cihazın neden yanıltıcı olabileceğini belirtin.
• İnteraktif soru: Kullandığınız ölçüm cihazlarının kalibrasyon tarihine hiç baktınız mı?
• Kritik nokta: Cihazın pili ve sensör ömrü kontrol edilmelidir.
• Ek bilgi: Ölçüm cihazları sizin gözünüz ve kulağınızdır.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İnsan duyularının her zaman güvenilir olmadığını açıklayın.
• Gerçek örnek: Koku alamadığı için tehlikeyi fark etmeyen bir çalışanın durumu üzerinden örnek verin.
• İnteraktif soru: Hiç koku alamadığınız bir ortamda tehlike olabilir mi?
• Kritik nokta: Koku körlüğü anlıktır, geri dönüşü tehlikelidir.
• Ek bilgi: Dedektörünüzün alarmı her zaman önceliğinizdir.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Solunum koruyucuların son savunma hattı olduğunu hatırlatın.
• Gerçek örnek: Yanlış maske seçiminin sonuçlarını tartışın.
• İnteraktif soru: Maskenizin sızdırmazlık testini nasıl yaparsınız?
• Kritik nokta: Sadece cihazı takmak yetmez, eğitimli olmak gerekir.
• Ek bilgi: Ekipmanınızı her girişten önce mutlaka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riskinin sadece gazın varlığına değil, konsantrasyonuna bağlı olduğunu vurgulayın.
• Gerçek örnek: Ölçüm cihazının alarm vermesi durumunda sahadaki durdurma prosedürlerini anlatın.
• İnteraktif soru: LEL değerinin yüzde 10'unu geçmesi durumunda ilk tepkiniz ne olmalı?
• Kritik nokta: Gaz ölçüm cihazlarının kalibrasyonunun güncelliğini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alanların ana kullanım amacını açıklayın.
• Gerçek örnek: Bir tank temizliği sırasında karşılaşılan yorgunluk ve konsantrasyon kaybını tartışın.
• İnteraktif soru: Kısa süreli görevler için bile olsa bu alanlarda ne gibi önlemler alıyorsunuz?
• Kritik nokta: Çalışma süresinin sınırlı tutulması temel bir idari önlemdir.
• Ek bilgi: Sürekli çalışma gerektiren yerler için kapalı alan statüsünün yeniden değerlendirilmesi gerekebilir.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buharların neden olduğu gizli tehlikelere dikkat çekin.
• Gerçek örnek: Özellikle tank içi temizlik çalışmalarında buhar birikiminin nasıl izlendiğini açıklayın.
• İnteraktif soru: Havalandırma sisteminin arızalanması durumunda çalışmaya devam edilebilir mi?
• Kritik nokta: Buharların havadan ağır olması nedeniyle alt bölgelerin kontrolünün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kavramının hayat kurtarıcı etkisini belirtin.
• Gerçek örnek: Standart bir el feneri ile ex-proof fener arasındaki risk farkını anlatın.
• İnteraktif soru: Ex-proof olmayan bir cihazı kapalı alana sokmanın cezai ve hukuki sonuçlarını tartışın.
• Kritik nokta: Ekipmanların sertifikalarının düzenli olarak kontrol edilmesinin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kıvılcımın felakete yol açabileceğini hatırlatın.
• Gerçek örnek: Statik elektrik kaynaklı küçük bir kıvılcımın neden olduğu kaza senaryosunu paylaşın.
• İnteraktif soru: Sıcak çalışma izni almadan acil bir tamirat yapılabilir mi?
• Kritik nokta: Topraklama ve antistatik kıyafetlerin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Inert gazların oksijeni nasıl yerinden ettiğini açıklayın.
• Gerçek örnek: Depolama tanklarında azot birikmesi sonucu yaşanan tehlikeleri vurgulayın.
• İnteraktif soru: Çalıştığınız alanda inert gaz kullanımı var mı?
• Kritik nokta: Oksijen seviyesinin yüzde 19,5 altına düşmesi acil durumdur.
• Ek bilgi: Cebri havalandırmanın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Gazların duyusal olarak algılanamadığını vurgulayın.
• Gerçek örnek: Kokusuz gaz birikimi olan bir kanalizasyon çalışmasından bahsedin.
• İnteraktif soru: Gaz dedektörü kullanmadan bir alana girer misiniz?
• Kritik nokta: Teknolojiye güvenmek zorundasınız.
• Ek bilgi: Dedektörlerin kalibrasyonunun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Bilinç kaybının hızını anlatın.
• Gerçek örnek: Kurtarma girişimi sırasında yaşanan ikincil kazalara değinin.
• İnteraktif soru: Arkadaşınız bayılsa ilk ne yaparsınız?
• Kritik nokta: Asla korumasız girmeyin.
• Ek bilgi: Bağımsız solunum cihazı kullanım eğitimi.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sürekliliğinin neden önemli olduğunu açıklayın.
• Gerçek örnek: Ölçüm cihazı arızası nedeniyle yaşanan aksaklıkları belirtin.
• İnteraktif soru: Kullandığınız cihazların son kalibrasyon tarihini biliyor musunuz?
• Kritik nokta: Kayıt tutmak yasal zorunluluktur.
• Ek bilgi: Çalışan temsilcisinin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Çözücü buharlarının görünmez ama ölümcül etkilerini vurgulayın.
• Gerçek örnek: Solvent tankı temizliği sırasında yaşanan bir birikme vakasını anlatın.
• İnteraktif soru: Çalıştığınız alanda buhar birikmesi riski olan yerleri biliyor musunuz?
• Kritik nokta: Ölçüm cihazı olmadan asla giriş yapmayın.
• Ek bilgi: LEL değerlerinin önemi hakkında teknik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parçacıkların akciğerlerdeki etkisini açıklayın.
• Gerçek örnek: Taşlama veya püskürtme işlemleri sırasında oluşan aerosol riskini belirtin.
• İnteraktif soru: Kullandığınız maskelerin filtre ömrünü nasıl takip ediyorsunuz?
• Kritik nokta: Maske kullanımı tek başına yeterli değildir, ortam havalandırması şarttır.
• Ek bilgi: P2 ve P3 filtre farklarını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Derinin vücudun en büyük organı olduğunu ve emilimin ciddiyetini vurgulayın.
• Gerçek örnek: Uygunsuz eldiven kullanımı sonucu oluşan dermatit vakalarından bahsedin.
• İnteraktif soru: İşinizde kullandığınız kimyasalların ciltte yarattığı etkileri biliyor musunuz?
• Kritik nokta: Eldivenlerin kirlenmesi durumunda elinize daha fazla zarar verebileceğini unutmayın.
• Ek bilgi: MSDS formuna erişim yollarını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 yetersizliğinin sessiz bir katil olduğunu belirtin.
• Gerçek örnek: Havalandırması bozulmuş bir alanda gaz birikimi vakasını anlatın.
• İnteraktif soru: Portatif havalandırma ekipmanlarını kullanırken nelere dikkat ediyorsunuz?
• Kritik nokta: Havalandırmanın sürekli çalışması şarttır.
• Ek bilgi: Ölçüm sonuçlarının güncel olması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kapalı alanın yaşam desteği olduğunu ifade edin.
• Gerçek örnek: Havalandırma arızası nedeniyle durdurulan bir çalışma örneği verin.
• İnteraktif soru: Havalandırma sisteminin çalıştığını nasıl teyit ediyorsunuz?
• Kritik nokta: Egzoz havasının nereye gittiğini kontrol etmek, çevresel riskleri önler.
• Ek bilgi: Hava değişim katsayısı nedir, kısaca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H2S ve CO gazlarının kapalı alanlardaki en yaygın ölümcül faktörler olduğunu vurgulayın.
• Gerçek örnek: Geçmişte yaşanan tank kazalarından bahsederek dedektör kullanımının önemini anlatın.
• İnteraktif soru: Çalışanlara, gaz dedektörü olmadan bir tanka girmenin sonuçlarını tahmin edip etmediklerini sorun.
• Kritik nokta: Kokuya güvenilmemesi gerektiğini, H2S'in yüksek dozda koku alma duyusunu körelttiğini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gazların sadece zehirli değil, aynı zamanda doku tahrip edici olduklarını belirtin.
• Gerçek örnek: Soğutma sistemlerindeki sızıntı vakalarını referans verin.
• İnteraktif soru: Çalışanlara, bu gazlardan biri sızdığında ortamı terk etme planlarını sorun.
• Kritik nokta: Kişisel koruyucu donanımın bu gaz türlerine karşı uygunluk sertifikasına sahip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Gazın kaynağını bilmenin, doğru dedektör seçimi için şart olduğunu söyleyin.
• Gerçek örnek: Yanlış izolasyon nedeniyle bir tanka gaz sızması olayını anlatın.
• İnteraktif soru: Çalışanlara, bir tanka girmeden önce hangi kaynakları kontrol etmeleri gerektiğini sorun.
• Kritik nokta: İzolasyonun sadece fiziksel değil, aynı zamanda kimyasal (purging/temizleme)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Sınır değerlerin aşılmasının bir uyarı değil, acil tahliye sinyali olduğunu vurgulayın.
• Gerçek örnek: Sınır değerleri aşan bir ortamda çalışanların yaşadığı sağlık sorunlarını anlatın.
• İnteraktif soru: Çalışanlara, gaz dedektörü alarm verdiğinde ne yapacaklarını sorun.
• Kritik nokta: Sınır değerlerin kişiden kişiye değişebileceğini, bu yüzden en düşük seviyede önlem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alanlarda biriken gazların görünmez tehlikelerine dikkat çekin.
• Gerçek örnek: Havalandırması olmayan bir tankta solvent buharı birikmesi sonucu yaşanan bir olayı anlatın.
• İnteraktif soru: Çalıştığınız alanda gaz birikimi olup olmadığını nasıl anlarsınız?
• Kritik nokta: Ölçüm cihazlarının sensörlerinin gazın yoğunluğuna göre her seviyede kullanılması gerektiğini vurgulayın.
• Ek bilgi: 6331 sayılı Kanun işverenin teknik tedbir alma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sınırlarının ne anlama geldiğini basit bir dille açıklayın.
• Gerçek örnek: Farklı gazların patlama aralıklarının nasıl değiştiğini örnekleyin.
• İnteraktif soru: LEL değerinin yüzde onunun altındaki bir oranın neden güvenli kabul edildiğini tartışın.
• Kritik nokta: Cihazların kalibrasyonunun hayati önem taşıdığını belirtin.
• Ek bilgi: Çalışanların Patlayıcı Ortamların Tehlikelerinden Korunması Hakkında Yönetmelik atıfını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kavramının neden önemli olduğunu açıklayın.
• Gerçek örnek: Uygun olmayan bir aletin kıvılcım çıkararak yarattığı tehlikeyi anlatın.
• İnteraktif soru: Çalıştığınız alandaki aletlerin ex-proof olup olmadığını nasıl anlarsınız?
• Kritik nokta: Patlamadan korunma dokümanının yasal bir zorunluluk olduğunu hatırlatın.
• Ek bilgi: Ekipmanların periyodik bakımının hayati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Kıvılcımların kapalı alanlarda ne kadar hızlı patlamaya yol açabileceğini anlatın.
• Gerçek örnek: Statik elektrik kaynaklı küçük bir kıvılcımın sonuçlarını paylaşın.
• İnteraktif soru: Sıcak çalışma izni almadan kaynak yapmak ne gibi hukuki sonuçlar doğurur?
• Kritik nokta: Gaz ölçümünün sadece başlangıçta değil çalışma süresince de yapılması gerektiğini belirtin.
• Ek bilgi: Yönetmelik hükümlerine uyulmasının işvereni koruduğunu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Dedektörün neden nefes alma bölgesinde olması gerektiğini vurgulayın.
• Gerçek örnek: Gazın ağır veya hafif olması durumunda dedektörün yerleşiminin önemini anlatın.
• İnteraktif soru: Cihazın alarmı çalarsa ne yaparsınız?
• Kritik nokta: Sensörlerin gaz türü ile uyumu hayati önem taşır.
• Ek bilgi: Cihazın markasına göre alarm eşiklerini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Atmosferik ölçümün hayati önemini vurgulayın.
• Gerçek örnek: Gaz dedektörü alarmı sayesinde kurtulan bir ekip vakasını anlatın.
• İnteraktif soru: Gaz ölçüm cihazlarının kalibrasyon sürelerini kim takip ediyor?
• Kritik nokta: Cihaz alarmları asla göz ardı edilmemelidir.
• Ek bilgi: Ölçüm cihazlarının tipine göre izlenecek gazlar değişiklik gösterebilir.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Kalibrasyonun cihazın doğruluğunu kanıtlayan tek yöntem olduğunu belirtin.
• Gerçek örnek: Kalibrasyonu yapılmamış bir cihazın düşük oksijeni fark etmediği bir senaryodan bahsedin.
• İnteraktif soru: Cihazın kalibrasyon tarihini en son ne zaman kontrol ettiniz?
• Kritik nokta: Kalibrasyon kayıtlarının yönetmelik gereği saklanması gerekir.
• Ek bilgi: Kalibrasyon tüplerinin son kullanma tarihine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Bump testin kalibrasyondan farklı olduğunu, cihazın alarm verip vermediğini anlamak için yapıldığını anlatın.
• Gerçek örnek: Test gazı kullanmadan cihazın çalıştığını iddia etmenin tehlikelerine değinin.
• İnteraktif soru: Bump test yapmadan cihazı kullanmanın riski nedir?
• Kritik nokta: Bump test cihazın sadece çalıştığını gösterir, doğruluğunu kalibrasyon kanıtlar.
• Ek bilgi: Test gazı kitlerinin her zaman ulaşılabilir olmasını sağlayın.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alanlarda atmosferin dinamik olduğunu ve her an değişebileceğini vurgulayın.
• Gerçek örnek: Çalışma sırasında bir borudan sızan gazın ortamı nasıl kirlettiğini örnekleyin.
• İnteraktif soru: Alarm çaldığında ilk yapmanız gereken nedir?
• Kritik nokta: Alarmı duyduğunuz anda alanı tahliye etmeniz gerektiğini unutmayın.
• Ek bilgi: Havalandırma sisteminin çalışıp çalışmadığını ölçüm sonuçlarıyla teyit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TWA değerinin uzun süreli maruziyetin etkilerini yönetmek için olduğunu vurgulayın.
• Gerçek örnek: Bir boya atölyesindeki solvent buharı ölçümlerinden bahsedin.
• İnteraktif soru: Çalıştığınız ortamda havalandırma sistemlerinin yeterli olduğunu nasıl anlarsınız?
• Kritik nokta: TWA sınırının bir ortalama olduğunu, anlık yüksek değerlerin bu ortalamayı bozabileceğini hatırlatın.
• Ek bilgi: 6331 sayılı İSG Kanunu ve ilgili yönetmeliklere göre kayıtların tutulması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STEL değerinin neden 15 dakika ile sınırlandırıldığını açıklayın.
• Gerçek örnek: Kimyasal dolum istasyonlarında oluşan ani buhar çıkışlarını örnek verin.
• İnteraktif soru: Çalışma alanınızda anlık gaz ölçüm cihazı kullanılıyor mu?
• Kritik nokta: STEL sınırına maruziyetin bir vardiyada kaç kez tekrarlanabileceğine dair yasal sınırları kontrol edin.
• Ek bilgi: Mühendislik önlemleri (lokal havalandırma) yetersiz kaldığında KKD kullanımı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Tavan değerin aşılmasının toleransı olmadığını vurgulayın.
• Gerçek örnek: Zehirli gaz sızıntısı olan bir laboratuvar ortamını hayal ettirin.
• İnteraktif soru: Gaz alarmı çaldığında ilk yapmanız gereken şey nedir?
• Kritik nokta: Tavan değerin aşılmasının doğrudan yasal yaptırımı olduğunu belirtin.
• Ek bilgi: Alarm sistemlerinin periyodik kalibrasyonları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IDLH kavramının sadece bir limit değil, hayati bir sınır olduğunu belirtin.
• Gerçek örnek: Kapalı bir tankın içinde oluşan zehirli gaz birikimi.
• İnteraktif soru: Çalışma alanınızda IDLH seviyesine ulaşan bir gaz sızıntısı olursa nasıl haber alırsınız?
• Kritik nokta: SCBA olmadan IDLH alanına giren herkesin hayatı tehlikededir.
• Ek bilgi: 6331 sayılı İSG Kanunu acil durum planlarının güncel tutulmasını emreder.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girişten değil, alanın her noktasından yapılması gerektiğini vurgulayın.
• Gerçek örnek: Küçük bir tank içindeki hava değişim hızı ile büyük bir silo arasındaki farkı anlatın.
• İnteraktif soru: Havalandırma sistemi arızalandığında ilk yapılması gereken nedir?
• Kritik nokta: Oksijen seviyesinin %19.5 altına düşmesi durumunda mutlaka temiz hava beslemeli cihazlar kullanılmalıdır.
• Ek bilgi: Havalandırma hesaplamalarında hava değişim katsayılarını dikkate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Filtreli maskelerin kapalı alanlarda neden yetersiz kaldığını açıklayın.
• Gerçek örnek: Yanlış maske seçimi sonucu yaşanan meslek hastalığı vakalarına değinin.
• İnteraktif soru: Maske sızdırmazlık testi nasıl yapılır?
• Kritik nokta: Temiz hava beslemeli sistemlerin periyodik bakımı hayati önem taşır.
• Ek bilgi: Çalışanlara cihazların kullanımına dair pratik eğitimler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Enerji izolasyonunun neden sadece vana kapatmak olmadığını açıklayın.
• Gerçek örnek: Yanlışlıkla enerji verilen bir hatta yaşanan kaza senaryosunu tartışın.
• İnteraktif soru: Kilitleme-etiketleme prosedüründe kilit kimin sorumluluğundadır?
• Kritik nokta: İzolasyon doğrulama adımı, kazaları önlemedeki en önemli basamaktır.
• Ek bilgi: LOTO (Lockout-Tagout) sisteminin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Tankların boş görünmesinin temiz olduğu anlamına gelmediğini vurgulayın.
• Gerçek örnek: Geçmişte bir tank temizliği sırasında buharlaşan kalıntıların neden olduğu kazadan bahsedin.
• Kritik nokta: Toksik buharların kokusuz olabileceğini hatırlatın.
• Ek bilgi: MSDS formlarının mutlaka incelenmesi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ölçümünün neden tek seferlik değil sürekli olması gerektiğini vurgulayın.
• Gerçek örnek: Gaz yoğunluğuna göre dedektörlerin neden farklı yüksekliklerde tutulması gerektiğini açıklayın.
• İnteraktif soru: Gaz dedektörü alarm verdiğinde ilk olarak ne yapmalısınız?
• Kritik nokta: Gözcü personel ile içerideki çalışan arasındaki iletişim kopmamalıdır.
• Ek bilgi: Gaz dedektörlerinin periyodik kalibrasyonlarını mutlaka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önemini vurgulayın.
• Gerçek örnek: Geçmişte yaşanan bir tahliye gecikmesi vakasından bahsedin.
• İnteraktif soru: İşyerinizdeki en yakın acil çıkış noktasını biliyor musunuz?
• Kritik nokta: Tahliye rotalarının açık tutulması hayati önem taşır.
• Ek bilgi: Tatbikat kayıtlarını tutmayı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operasyonunun ekip işi olduğunu belirtin.
• Gerçek örnek: Tripod ve vinç sistemlerinin doğru kurulumunu anlatın.
• İnteraktif soru: Kurtarma ekibinizde kaç kişi tam donanımlı eğitimli?
• Kritik nokta: Asla tek başına kurtarma yapmaya çalışmayın.
• Ek bilgi: Ekipmanların yıllık periyodik kontrollerini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İkinci bir kurban riskine dikkat çekin.
• Gerçek örnek: Panik sonucu içeri giren birinin yaşadığı tehlikeyi anlatın.
• İnteraktif soru: Giriş izni prosedürünüzü kim onaylıyor?
• Kritik nokta: Giriş izni olmadan hiçbir kapalı alana girmeyin.
• Ek bilgi: İzin formlarını dijital ortamda saklayabilirsiniz.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Hızlı bildirimin önemine vurgu yapın.
• Gerçek örnek: Eksik bilgi ile yapılan çağrının sonuçlarını tartışın.
• İnteraktif soru: Acil durum numarasını ezbere biliyor musunuz?
• Kritik nokta: İhbarı yaparken sakin kalıp net bilgiler verin.
• Ek bilgi: İhbar prosedürünü bir kart haline getirip cebinizde taşıyın.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Giriş izninin sadece bir evrak değil, hayat kurtaran bir prosedür olduğunu belirtin.
• Gerçek örnek: İzinsiz girişlerin neden olduğu vaka örneklerini hatırlatın.
• Kritik nokta: Onay mekanizmasının hiyerarşisini ve sorumluluğunu vurgulayın.
• Ek bilgi: İzin formunun iş bitiminde dosyalanması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 yönetiminin kapalı alanlarda kritik bir güvenlik unsuru olduğunu anlatın.
• İnteraktif soru: Sizce izin süresi neden vardiya ile sınırlı tutulmalıdır?
• Kritik nokta: İzin süresi dolduğunda çalışmanın durdurulması gerektiğini vurgulayın.
• Ek bilgi: Süre uzatımı gerekiyorsa yeni ölçüm yapılması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Atmosferik ölçümün kapalı alanlarda en önemli kontrol mekanizması olduğunu anlatın.
• Kritik nokta: Ölçüm cihazlarının kalibrasyonunun güncel olması gerektiğini hatırlatın.
• İnteraktif soru: Hangi gazların kapalı alanlarda en büyük risk oluşturduğunu sorun.
• Ek bilgi: Ölçüm sonuçlarının kayıt altına alınmasının yasal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İptal koşullarının bir zafiyet değil, güvenlik önlemi olduğunu vurgulayın.
• Gerçek örnek: Beklenmedik gaz kaçağı durumunda tahliye senaryosunu anlatın.
• Kritik nokta: Çalışanların inisiyatif alarak alanı terk etme hakkının olduğunu hatırlatın.
• Ek bilgi: Tahliye sonrası yeniden giriş için izin prosedürünün baştan başlaması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Atmosferik ölçümlerin anlık değil sürekli yapılması gerektiğini vurgulayın. Gaz ölçüm cihazlarının kalibrasyonunun güncel olması kritik bir noktadır. Öğrencilere kapalı alanlarda havalandırmanın neden sadece girişten değil, alanın derinliklerinden yapılması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Dar alanların kurtarma operasyonlarını nasıl zorlaştırdığını anlatın.
• Kritik nokta: Kurtarma halatının asla bir kenara bırakılmaması gerektiğini vurgulayın.
• İnteraktif soru: Dar bir alanda sıkışma hissini nasıl aşarsınız?
• Ek bilgi: Menhol çaplarının standartlara uygunluğunu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LOTO prosedürlerinin sadece elektrik değil, hidrolik ve pnömatik enerji için de geçerli olduğunu belirtin. Kilitleme işleminin neden kişisel bir sorumluluk olduğunu ve anahtarın sadece kilidi takan kişide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Özellikle toz içeren kapalı alanlarda boğulma riskinin yanı sıra patlama riskini de hatırlatın. İçerideki malzemenin köprü kurma (bridging) yapabileceğini ve çalışanın üzerine çökebileceğini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Giriş izni formunun sadece bir kağıt parçası değil, hayati bir kontrol listesi olduğunu açıklayın. Gözcünün (gözetmen) alanın içindeki çalışanı asla yalnız bırakmaması gerektiğini ve acil durum durumunda içeri girmek yerine yardım çağırması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yönteminin neden hayati olduğunu vurgulayın.
• Gerçek örnek: Yanlış bir kilitleme sonucu meydana gelebilecek kaza senaryosunu anlatın.
• İnteraktif soru: Kendi işyerinizde kişisel kilidini kaybeden bir arkadaşınız olursa ne yaparsınız?
• Kritik nokta: Anahtarın başkasına verilmemesi gerektiğini hatırlatın.
• Ek bilgi: LOTO cihazlarının çeşitlerinden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Vana kapatmanın neden tek başına yeterli olmadığını açıklayın.
• Gerçek örnek: Vana sızıntısı sonucu oluşan kazalardan bahsedin.
• İnteraktif soru: Kör tapa takarken hangi KKD'lerin kullanılması gerektiğini sorun.
• Kritik nokta: Tapanın hattın basıncına uygun seçilmesi gerektiğini vurgulayın.
• Ek bilgi: Kör tapa etiketleme süreçlerini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ayırmanın neden en yüksek güvenlik seviyesi olduğunu açıklayın.
• Gerçek örnek: Boru hattı sökümü sırasında karşılaşılan atık akışlarını anlatın.
• İnteraktif soru: Boru ayırma işlemi öncesi hangi risk analizi yapılmalıdır?
• Kritik nokta: Açık kalan boru uçlarının körlenmesinin önemini belirtin.
• Ek bilgi: İş izni sisteminin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Doğrulamanın izolasyonun kalbi olduğunu vurgulayın.
• Gerçek örnek: Enerji sıfırlama testi yapılmadan girilen bir alanda yaşanan kaza örneği verin.
• İnteraktif soru: Hangi ekipmanlarla enerji kontrolü yapıyorsunuz?
• Kritik nokta: İzolasyonun sadece kağıt üzerinde değil, sahada da doğrulanması gerektiğini belirtin.
• Ek bilgi: Çalışma izni formunun nasıl doldurulacağını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Kalıntı boşaltma işleminin neden giriş öncesi en kritik adım olduğunu açıklayın.
• Gerçek örnek: Statik elektrik kaynaklı patlama riskine değinin.
• İnteraktif soru: Çalışanlara boşaltma sırasında karşılaştıkları zorlukları sorun.
• Kritik nokta: Topraklamanın hayati önemi vurgulanmalı.
• Ek bilgi: Çevre mevzuatına uyumun hukuki sorumluluğu belirtilmeli.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kimyasal kullanımının yaratabileceği reaksiyonları anlatın.
• Gerçek örnek: GBF okumanın temizlikteki rolünü vurgulayın.
• İnteraktif soru: Kimyasal temizlikte hangi KKD'lerin kritik olduğunu sorun.
• Kritik nokta: Sürekli havalandırmanın önemi tekrar edilmeli.
• Ek bilgi: pH değerlerinin kontrolünün güvenli giriş için bir önkoşul olduğu belirtilmeli.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giriş anında değil, öncesinde de kritik olduğunu belirtin.
• Gerçek örnek: Ölü noktalarda biriken gazların risklerini anlatın.
• İnteraktif soru: Havalandırma sistemi arızalanırsa acil durum planı ne olmalıdır?
• Kritik nokta: Kesintisiz havalandırma şartı.
• Ek bilgi: Purging işleminin süresi ve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Vana kapatmanın neden izolasyon olmadığını anlatın.
• Gerçek örnek: Vana sızıntısı sonucu yaşanan bir dolum kazası senaryosu verin.
• Kritik nokta: Kör tapa takılmadan içeri giren işçinin sorumluluğu işverendedir.
• Ek bilgi: LOTO prosedürlerinin yazılı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Atmosfer ölçümünün kapalı alanda hayat kurtaran en önemli adım olduğunu vurgulayın.
• Gerçek örnek: Sadece giriş ağzında ölçüm yapmanın yarattığı tehlikeler.
• İnteraktif soru: Bump testin (test cihazı) neden her gün yapılması gerektiğini tartışın.
• Kritik nokta: Ölçüm sonuçları güvenli değilse giriş izni verilmemeli.
• Ek bilgi: Kalibrasyon kayıtlarının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alanlarda üçlü görev sisteminin (giren-gözcü-amir) kaza önlemedeki rolünü vurgulayın.
• Gerçek örnek: Geçmişte gözcünün dikkati sayesinde kurtarılan bir vakadan bahsedin.
• İnteraktif soru: Gözcü görevini ihmal ederse ne tür sonuçlar doğabilir?
• Kritik nokta: Gözcünün alanı asla terk etmemesi gerektiğini belirtin.
• Ek bilgi: 6331 sayılı Kanun kapsamındaki sorumluluklara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 bir zorunluluk olduğunu hatırlatın.
• Gerçek örnek: Eğitimli bir ekibin acil durumdaki reaksiyon süresini örnek verin.
• İnteraktif soru: Çalışanlara hangi durumlarda alana girmemeleri gerektiğini sorun.
• Kritik nokta: Belgelendirme sürecinin önemini vurgulayın.
• Ek bilgi: Eğitim Yönetmeliği'ne göre eğitimin içeriğinin işe özel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talimatların hukuki ve operasyonel önemini anlatın.
• Gerçek örnek: Görev tanımı eksikliğinden kaynaklanan bir iletişim kopukluğu senaryosu kurun.
• İnteraktif soru: Bir işin görev tanımı dışına çıkması ne tür riskler yaratır?
• Kritik nokta: İmzalı kayıtların denetimdeki yerini vurgulayın.
• Ek bilgi: İş Sağlığı ve Güvenliği Hizmetleri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değişimindeki risk transferini açıklayın.
• Gerçek örnek: Hatalı bilgi aktarımı nedeniyle yaşanan kaza örneklerini paylaşın.
• İnteraktif soru: Vardiya değişiminde en kritik kontrol noktası nedir?
• Kritik nokta: Gözcü devir tesliminin kesintisiz yapılması gerektiğini vurgulayın.
• Ek bilgi: Postalar Halinde Çalışma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alanlarda en büyük riskin iletişim kopukluğu olduğunu vurgulayın.
• Gerçek örnek: Geçmişte yaşanan bir kazada gözcünün iletişim kuramadığı için müdahale edemediği vakayı hatırlatın.
• Kritik nokta: Gözcünün başka bir işle uğraşmaması gerektiğini özellikle belirtin.
• Ek bilgi: İletişim kopukluğunun yasal sorumluluğu işveren ve gözcü üzerindedir.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 işaretlerinin evrensel standartlarda olması gerektiğini belirtin.
• Kritik nokta: İşaretlerin her iki tarafça aynı şekilde yorumlandığından emin olun.
• İnteraktif soru: Aranızda daha önce el işaretiyle haberleşmek zorunda kalan oldu mu?
• Ek bilgi: Görüş mesafesinin kısıtlı olduğu alanlarda ışıklı işaret cihazları da kullanılabilir.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cihazların önemine değinin.
• Kritik nokta: Telsizin şarjının bitmesi durumunda B planının (yedek telsiz veya kablolu sistem) olması gerektiğini vurgulayın.
• Ek bilgi: Kanal karışıklıklarını önlemek için frekans yönetimi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 kaybının doğrudan bir acil durum olduğunu hatırlatın.
• Kritik nokta: Gözcünün içeri girme hatasına karşı uyarın (ikinci kurban riski).
• İnteraktif soru: İletişim koptuğunda ilk 30 saniye içinde ne yaparsınız?
• Ek bilgi: Tahliye planlarının yılda en az bir kez tatbikat ile denenmesi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 aralığının neden kritik olduğunu vurgulayın.
• Gerçek örnek: Oksijenin azaldığı bir ortamda çalışanın hissedeceği fiziksel etkileri anlatın.
• İnteraktif soru: Oksijen seviyesinin 23.5 üzerinde olması neden bir yangın riskidir?
• Kritik nokta: Alarmın duyulabilir ve görülebilir olması zorunludur.
• Ek bilgi: İlgili yönetmelik gereği kayıtların saklanması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image" Target="../media/image-196-1.png"/><Relationship Id="rId2" Type="http://schemas.openxmlformats.org/officeDocument/2006/relationships/image" Target="../media/image-196-2.png"/><Relationship Id="rId3" Type="http://schemas.openxmlformats.org/officeDocument/2006/relationships/slideLayout" Target="../slideLayouts/slideLayout1.xml"/><Relationship Id="rId4" Type="http://schemas.openxmlformats.org/officeDocument/2006/relationships/notesSlide" Target="../notesSlides/notesSlide19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Kapalı Alan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Temizlik Öncesi Ölçüm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yapmadan önce, atmosferik ölçümlerin çok noktalı olarak yapılması; oksijen seviyesi, yanıcı gazlar ve zehirli gazların (H2S, CO) sınır değerler içerisinde olduğu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çalışma ortamı ölçümlerinin uzman personel tarafından yapılması ve giriş izni belgesi düzenlenerek ölçüm sonuçlarının kayıt altına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ortamın alt, orta ve üst seviyelerinde ayrı ayrı tutulmalı, çünkü bazı gazlar havadan ağır (örneğin LPG) bazıları ise havadan hafif (örneğin metan) olduğu için tabakalaşma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yapan cihazlar, çalışanın üzerinde veya yakınında bulundurulmalı; oksijen oranı %19.5 - %23.5 aralığının dışına çıktığında veya gaz konsantrasyonu arttığında, çalışma derhal durdurularak tahliye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Giriş Öncesi İlk Ölçüm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yapılmadan önce, ortam havası dışarıdan bir prob yardımıyla test edilmeli ve atmosferik değerlerin güvenli olduğu kanıtlanmalıdır. İlk ölçüm, girişin en güvenli noktası üzerinden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ölçümler, iş hijyeni prensipleri doğrultusunda İş Hijyeni Ölçüm, Test ve Analizi Yapan Laboratuvarlar Hakkında Yönetmelik kriterlerine uygun olarak gerçekleştirilmeli ve sonuçlar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ölçüm sırasında, sadece oksijen değil, aynı zamanda yanıcı gazlar ve toksik gazların seviyeleri de kontrol edilmelidir. Gazların birbirini etkileyebileceği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güvenli değilse, alana giriş kesinlikle yasaklanmalı ve ortam havalandırma sistemleri ile temizlenmelidir. Havalandırma sonrası tekrar ölçüm yapılarak değerlerin normale döndüğü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Dikey Profil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gazlar yoğunluklarına göre tabakalaşma eğilimi gösterir; bu nedenle ölçümler sadece giriş noktasında değil, alanın dikey profili boyunca farklı seviyelerde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Hafif gazlar yukarıda toplanırken, ağır gazlar zemin seviyesinde birikir. Bu tabakalaşma, tek noktadan yapılan ölçümün yanıltıcı olmasına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ölçüm sırasında, prob yavaşça aşağıya indirilmeli ve her kademede cihazın tepki vermesi için yeterli süre beklenmelidir. Bu yöntem, alanın genelindeki hava kalitesini tam olarak anlamamızı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ölçüm cihazlarının uygun uzatma hortumları ile kullanılması, çalışanın tehlikeli alana girmeden ölçüm yapabilmesine imkan tanır.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Cihaz Kalibrasyonu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kullanım öncesinde her gün mutlaka kalibre edilmeli veya en azından doğrulama testinden geçirilmelidir. Yanlış kalibre edilmiş bir cihaz, hayat kurtarmak yerine yanıltıcı bilgi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süreci, cihazın üretici talimatlarına göre, standart tüp gazlar kullanılarak yetkili personel tarafından yapılmalıdır. Bu işlemlerin kayıtları, İSG denetimlerinde sunulmak üzere düzenli olarak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sensör ömrü ve durumu, periyodik olarak kontrol edilmelidir. Sensörler, kimyasal kirlenme veya darbe nedeniyle zamanla hassasiyetini yitirebilir; bu durum ölçüm doğruluğunu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kapsamında, ekipmanların güvenilirliği işverenin sorumluluğundadır. Arızalı veya kalibrasyonu geçersiz cihazlarla yapılan ölçümler, yapılan tüm İSG çalışmalarını geçersiz kılmaktadır.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 Patlama Sınırı (LEL)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bir yanıcı gazın hava ile karışarak patlayıcı hale geldiği en düşük konsantrasyonu ifade eder ve yanıcı gaz ölçümlerinde temel referans değerdir.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ölçüm yapılırken LEL seviyesinin bilinmesi, ortamdaki patlama riskini sayısal olarak anlamamızı sağlar ve güvenli çalışma ortamı oluşturulması için kritik bir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patlayıcı ortamların oluşmasını önlemekle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değeri gazın türüne göre farklılık gösterir; örneğin metan gazı için LEL seviyesi yüzde 5 civarındadır ve bu değerin üzerine çıkılması ciddi bir patlama riski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Gaz Sensörleri ve Çalışma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yanıcı gazları tespit etmek için kullanılan Ex-sensörler, ortamdaki gaz konsantrasyonunu anlık olarak analiz ederek LEL yüzdesi cinsinden dijital ekrana yansıtır.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Katalitik sensörler gazın yanma tepkimesi sonucu oluşan ısı değişimini ölçerken, kızılötesi sensörler gaz moleküllerinin ışığı soğurma özelliğinden yararlanarak daha kararlı sonuçlar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ilgili İSG mevzuatı gereği, kullanılan bu cihazların periyodik kalibrasyonları yetkili servislerce yapılmalı ve cihazların doğruluğu her kullanım öncesi temiz hava ortamında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ölçüm yapan bir sensör, ortamdaki gizli tehlikelerin göz ardı edilmesine ve telafisi imkansız iş kazalarına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Ölçümlerinde Eylem Eşikleri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cihazlarında LEL değerinin yüzde 0 ile 10 arasına ulaşması genellikle güvenli kabul edilirken, bu oranın yüzde 10'u aşması durumunda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Yüzde 10 LEL seviyesi, patlama riskine karşı belirlenen kritik bir güvenlik sınırıdır ve bu eşiğe yaklaşıldığında ortamın havalandırılması gibi acil müdahaleler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ve 6331 sayılı Kanun risk değerlendirmesi çerçevesinde, yanıcı gazların birikme potansiyeli olan alanlarda bu eşiklerin sürekli kontrol altında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Eşik değerlerine uyulmaması veya uyarıların dikkate alınmaması, çalışanların hayatını doğrudan tehlikeye atan en önemli güvensiz davranışlardan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Gaz İzleme ve Çalışan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yanıcı gaz ölçümü sadece giriş öncesi değil, çalışma süresince sürekli izleme cihazları ile yapılmalıdır çünkü gaz konsantrasyonu çalışma anında beklenmedik şekilde artabilir.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izleme, çalışanın beline veya yakasına takılan kişisel gaz dedektörleri aracılığıyla gerçekleştirilir ve ortamdaki değişimleri anlık olarak sesli veya titreşimli alarmlarla çalışana bildirir.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ortamındaki riskleri sürekli izleme ve kontrol etme sorumluluğunu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içerisinde meydana gelebilecek sızıntılar veya ekipman arızaları ortamdaki gaz dengesini saniyeler içinde değiştirebilir; bu nedenle sürekli izleme kazaları önlemede en etkili savunma hattıdır.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H2S ve CO Gazı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Sülfür (H2S), kanalizasyon ve atık su tesislerinde sıkça rastlanan, düşük konsantrasyonlarda bile hızla ölüme yol açabilen zehirli bir gazdır. Kimyasal Maddelerle Çalışmalarda Sağlık ve Güvenlik Önlemleri Hakkında Yönetmelik gereği, bu gazın bulunduğu alanlara girmeden önce mutlaka ölçüm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(CO) ise renksiz, kokusuz ve yanma süreçleri sonucu oluşan boğucu bir gazdır. Kapalı alanlarda birikmesi durumunda, kanın oksijen taşıma kapasitesini düşürerek hızlı bilinç kaybına ve ölüme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ppm (milyonda bir birim) cinsinden hassas okuma yapmalı ve cihazın kalibrasyonu her kullanımdan önce mutlaka kontrol edilmelidir. Hatalı bir ölçüm, doğrudan çalışan hayatını riske atan ölümcül bir hata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Elektrokimyasal Sensör Teknolojisi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Elektrokimyasal sensörler, gaz moleküllerinin sensör içindeki elektrolit ile reaksiyona girmesi sonucu oluşan elektrik akımını ölçerek konsantrasyonu belirler. Bu teknoloji, özellikle düşük ppm seviyelerindeki zehirli gazların tespitinde yüksek hassasiyet ve hızlı tepki süresi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 ömrü ve ortam sıcaklığı, ölçüm doğruluğunu doğrudan etkileyen kritik faktörlerdir. Kimyasal Maddelerle Çalışmalarda Sağlık ve Güvenlik Önlemleri Hakkında Yönetmelik uyarınca, kullanılan ölçüm cihazlarının teknik özellikleri ve kullanım talimatları işyerindeki risklere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Sensörlerin zehirlenmesini önlemek için, yüksek konsantrasyonlu gazlara maruz kalmamalarına dikkat edilmelidir. Cihazların düzenli olarak yetkili servis tarafından kalibrasyon testlerine tabi tutulması, cihazın güvenilirliğini ve ölçüm doğruluğunu yasal olarak garanti altına alan en önemli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Mesleki Maruziyet Sınır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maruziyet sınır değerleri (TLV), çalışanların çalışma süreleri boyunca maruz kalabilecekleri ve sağlıklarına zarar vermeyeceği kabul edilen maksimum gaz konsantrasyonlarını ifade eder. Bu değerler, bilimsel veriler doğrultusunda belirlenmiş olup, yasal uyum açısından kesinlikle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işverenler kimyasal maddelerin ortamdaki yoğunluğunu sürekli izlemek ve sınır değerlerin altına düşürmek için gerekli mühendislik önlemlerini almakla yükümlüdür. Havalandırma sistemleri, bu değerleri sınırların altında tutmak için kullanılan en temel kontrol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değerlerin aşılması durumunda, çalışma derhal durdurulmalı ve ortamda gerekli havalandırma veya temizlik işlemleri yapılmadan alana girişlere izin verilmemelidir. Çalışanların maruziyet kayıtları, yasal gereklilikler doğrultusunda düzenli olarak tutulmalı ve gerektiğinde denetimlerde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Silolarda Malzeme Akışı ve Gömülme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Silolarda depolanan dökme malzemelerin akışkanlığı, malzeme cinsine ve nem oranına bağlı olarak değişkenlik gösterir; bu durum, malzeme içerisinde boşluklar oluşmasına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silo içine girmesi durumunda, malzeme akışının aniden başlamasıyla ortaya çıkan gömülme riski, genellikle ölümcül sonuçlar doğuran en büyük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kapalı alanlara girişlerde mutlaka izin prosedürü uygulanmalı ve gözetmen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hareketliliğini izlemek için silo dışından gözlem yapılması, içeriye giriş zorunluluğunu minimize eden en etkili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Algılama ve Alarm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alarm sistemleri, belirlenen sınır değerlerin aşılması durumunda hem görsel hem de işitsel olarak çalışanları uyaran hayati güvenlik ekipmanlarıdır. Alarm çaldığında, çalışanlar hiçbir şekilde ortamı incelemeye çalışmamalı, derhal önceden planlanmış acil çıkış rotalarını kullanarak alanı terk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planları, gaz alarmı verilmesi durumunda nasıl davranılacağını içermeli ve tüm çalışanlar bu konuda düzenli olarak tatbikat yapmalıdır. Alarm sisteminin çalışabilirliği, periyodik kontrollerle test edilmeli ve sistemin arızalı olması durumunda çalışmaya kesinlikle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acil durum planlarının güncel tutulmasını ve çalışanların olası bir gaz sızıntısı durumunda yapması gerekenler konusunda eğitilmesini zorunlu kılar. Güvenlik, sadece cihazların varlığına değil, çalışanların bu uyarılara karşı gösterdiği doğru reaksiyona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Gazlı Dedektörlerin Temel İşlevi (O2, LEL, H2S, CO)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kullanılan 4 gazlı dedektörler, Oksijen (O2), Yanıcı Gazlar (LEL), Hidrojen Sülfür (H2S) ve Karbonmonoksit (CO) seviyelerini sürekli izleyerek ortam güvenliğini sağlar; bu cihazlar Kimyasal Maddelerle Çalışmalarda Sağlık ve Güvenlik Önlemleri Hakkında Yönetmelik uyarınca kritik bir koruyucu ekipmandır.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seviyeleri %19.5'in altına düştüğünde veya %23.5'in üzerine çıktığında cihazlar alarm vererek çalışanları uyarır; yetersiz oksijen boğulmalara, yüksek oksijen ise yanıcı maddelerin daha hızlı tutuşmasına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sensörü, ortamdaki patlayıcı gazların alt patlama limitini ölçer; H2S ve CO sensörleri ise düşük konsantrasyonlarda bile zehirli etki gösteren bu gazları tespit ederek çalışanların hayati tehlike yaşamasını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sensör tepki süreleri ve alarm eşik değerleri, işyerindeki risk değerlendirmesi sonuçlarına göre belirlenmeli ve çalışanlar cihazın verdiği görsel-işitsel alarmları tanıyabilecek düzeyde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Bump Test (Fonksiyon Testi)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 cihazın sensörlerinin gazlara tepki verip vermediğini ve alarmların çalışıp çalışmadığını kontrol etmek için yapılan bir fonksiyon testidir; bu işlem İş Ekipmanlarının Kullanımında Sağlık ve Güvenlik Şartları Yönetmeliği kapsamında ekipman güvenliği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kullanımdan önce, cihazın bilinen bir gaz kaynağına maruz bırakılarak tepki süresi ve alarm fonksiyonları doğrulanmalıdır; bu test cihazın kalibrasyonunun yerini tutmaz ancak sensörün tıkalı veya bozuk olup olmadığını anlamayı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sensörün belirlenen gaz konsantrasyonuna ulaştığında alarmı tetiklediği doğrulanmalı ve cihazın kayıt tutma özelliği varsa işlem sisteme işlenmelidir; test başarısız olursa cihaz derhal servise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Bump testini doğru yapabilmeleri için gerekli ekipmanı sağlamalı ve test sonuçlarının kayıtlarını düzenli olarak tutarak denetimlerde hazır bulundurmalıdır; bu süreç güvenli çalışma kültürünün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Sıralı Ölçüm ve İzleme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ölçüm yapılırken, cihazın sensörlerinin gazın ağırlığına göre doğru konumlandırılması ve yeterli sürede bekletilmesi gerekir; 6331 sayılı Kanun risk değerlendirmesi ve Kimyasal Maddelerle Çalışmalarda Sağlık ve Güvenlik Önlemleri Hakkında Yönetmelik gereği uygun havalandırma ve ölçüm şartları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alanın üst, orta ve alt kısımlarından ayrı ayrı yapılmalı; gazların yoğunluk farkları nedeniyle (bazıları havadan hafif, bazıları ağır) tüm bölgeler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cihazı, her bölgede sensörün stabilize olması için yeterli süre bekletilmeli ve okunan değerler not edilerek risk değerlendirmesi ile karşılaştırılmalıdır; değerler sınır değerlerin üzerindeyse giriş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izleme, çalışanın üzerinde veya yakınında cihaz bulundurularak yapılmalı; kapalı alana giriş yapıldıktan sonra da atmosferik değişimler nedeniyle cihazın aktif olarak gaz konsantrasyonunu takip etmesi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Cihaz Bakımı ve Periyodik Kalibrasyon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uzun ömürlü olması ve doğru ölçüm yapması için sensörlerin temiz tutulması, filtrelerin düzenli değiştirilmesi ve üretici talimatlarına göre periyodik kalibrasyonlarının yapılması şarttır; bu süreç İş Ekipmanlarının Kullanımında Sağlık ve Güvenlik Şartları Yönetmeliği uyarınca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cihazın ölçtüğü değerlerin referans gaz değerleri ile eşleştirilmesi işlemidir; bu işlem yetkili servisler veya eğitimli personel tarafından sertifikalı gaz tüpleri kullanılarak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dış kasasının temizliği, sensör girişlerinin toz ve nemden korunması, batarya kapasitesinin kontrol edilmesi gibi günlük bakım işlemleri cihazın performansını artırır ve beklenmedik arızaların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kalibrasyon kayıtları, cihazın sicil kartında veya dijital sistemlerde saklanmalı; cihazın kullanım ömrü dolan sensörleri veya bataryaları, yasal düzenlemelere uygun şekilde atık yönetimi süreçleri ile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Süresince Sürekli Atmosfer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yürütülen çalışmalar esnasında ortam atmosferi, çalışma süresince kesintisiz olarak izlenmelidir. Sadece giriş öncesi yapılan ölçümler yeterli olmayıp, çalışma boyunca oluşabilecek gaz birikimleri veya oksijen değişimleri anlık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güvenli bir çalışma ortamı sağlamakla yükümlüdür. Sürekli izleme, çalışanın maruz kalabileceği anlık riskleri minimize etmek adına hayati bir öneme sahiptir ve bu süreç uzman personel tarafından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havalandırma sistemlerinin etkinliği, sürekli izleme verileri ile doğrulanmalıdır. Havalandırmanın yetersiz kaldığı durumlarda veya gaz konsantrasyonlarının yükseldiği anlarda, çalışma derhal durdurulmalı ve gerekli güvenlik önlemleri tekrar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atmosferik koşulların değişimine göre dinamik olarak planlanmalıdır. Özellikle sıcaklık değişimleri veya kimyasal reaksiyon potansiyeli olan alanlarda, izleme sıklığı artırılmalı ve teknik ekipmanların kalibrasyon durumu her vardiya öncesi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Eşiği ve Güvenlik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 belirlenen tehlikeli konsantrasyon seviyelerinde sesli ve ışıklı alarm verecek şekilde ayarlanmalıdır. Oksijen seviyeleri için limitler, yanıcı gazlar için alt patlama sınırı ve zehirli gazlar için eşik değerler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eşikleri, ilgili İSG mevzuatı ve uluslararası standartlar doğrultusunda belirlenmelidir. Cihazların alarm seviyeleri, çalışanın güvenli bölgeye tahliyesi için yeterli zamanı tanıyacak şekilde, tehlike seviyesine ulaşmadan önce devreye girecek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durumunda çalışanın yapması gerekenler, acil durum planında tanımlanmış olmalıdır. Alarmın çalması, çalışmanın derhal durdurulması ve ortamın terk edilmesi için bir komut niteliğindedir; bu esnada ekipmanların güvenli bir şekilde bırakılması prosedürlere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sistemlerinin fonksiyonelliği düzenli aralıklarla test edilmelidir. Test edilmeyen veya periyodik bakımı yapılmayan cihazlar, yanlış alarm vererek veya alarm vermeyerek güvenliği tehlikeye atabilir; bu nedenle her kullanımdan önce fonksiyonel testler mutlaka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Gaz Monitörlerinin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alanda görev yapan her çalışan, kişisel gaz monitörünü solunum bölgesine yakın olacak şekilde üzerinde taşımalıdır. Bu cihazlar, çalışanın bulunduğu yerdeki atmosferik değişimleri gerçek zamanlı olarak raporlayarak bireysel koruma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monitörlerin kullanımı, 6331 sayılı İş Sağlığı ve Güvenliği Kanunu kapsamındaki işverenin koruma yükümlülüğünün bir parçasıdır. Cihazların doğru kullanımı konusunda çalışanlara uygulamalı eğitimler verilmeli ve cihazların çalışma prensipleri hakkında bilgi sahibi olmaları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sensörleri, çevresel etkenlerden (nem, toz, aşırı sıcaklık) korunmalıdır. Sensör kirlenmesi veya tıkanması ölçüm hassasiyetini düşüreceği için cihazlar her çalışma öncesi görsel olarak kontrol edilmeli ve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cihazlar, sadece gaz ölçümü için değil aynı zamanda çalışanın acil durumlarda yerinin tespiti için de kullanılabilir. Cihazın şarj durumu, çalışma süresini kapsayacak şekilde yeterli olmalı ve yedek batarya veya güç ünitesi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Sonuçlarının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atmosfer ölçümleri; tarih, saat, ölçüm yapan kişi ve elde edilen değerler ile birlikte kayıt altına alınmalıdır. Kayıtlar, işyerindeki risk değerlendirmesinin güncellenmesi ve gelecekteki çalışmaların planlanması için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ilgili İSG mevzuatı gereği yasal bir zorunluluktur ve denetimlerde ibraz edilmek üzere arşivlenmelidir. Dijital veya fiziksel formdaki kayıtlar, mevzuatın öngördüğü süre boyunca saklanmalı ve yetkili mercilerin erişimine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kayıtları, periyodik olarak analiz edilerek trendler belirlenmelidir. Belirli bir alanda sürekli yükselen gaz değerleri, gizli bir sızıntının veya proses hatasının göstergesi olabilir; bu nedenle kayıtlar sadece form doldurmak için değil, yönetimsel karar destek aracı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formları, çalışma izni sistemi ile entegre edilmelidir. Çalışma izni onaylanmadan önce yapılan ölçüm değerleri, iznin geçerliliği için bir ön koşuldur ve çalışma süresince yapılan ölçümlerin kayıtları izin formuna işlenerek süreç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Cihaz Kalibrasyonu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ölçüm cihazlarının sensör doğruluğunu korumak için üretici talimatlarına göre periyodik kalibrasyon yapılması zorunludur; bu işlem cihazın ölçüm hassasiyetini doğrular ve İş Ekipmanlarının Kullanımında Sağlık ve Güvenlik Şartları Yönetmeliği gereğince güvenliği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süreci, cihazın bilinen bir gaz konsantrasyonuna maruz bırakılarak okunan değer ile gerçek değerin eşleştirilmesi işlemidir; bu işlem yapılmadığında sensör sapmaları hatalı sonuçlara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kalibrasyon kayıtları düzenli tutulmalı ve yetkili teknik servisler tarafından yapılmalıdır; kalibrasyonu geçmiş cihazlar kapalı alanlara asla sokulmamalıdır.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doğruluğu, kapalı alanlarda oksijen yetersizliği veya zehirli gaz birikimi gibi riskleri zamanında tespit etmek için hayati öneme sahiptir; bu yüzden bakım takvimine sadık kalınmalıdır.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Köprüleşme ve Çökme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Silo içerisinde malzemenin kendi kendine tutunarak oluşturduğu köprü yapıları, alt kısımdan malzeme boşaltılsa bile üst tarafta yığılı kalmasına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yapılar dışarıdan dengeli görünse de, üzerine uygulanan en küçük ağırlık veya titreşim ile aniden çökebilir; bu durum içerideki çalışanı hızla içine çekebilir.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Köprüleşme riskini önlemek için malzeme seviyesini ölçen sistemler kullanılmalı ve akışı engelleyecek yapılar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ekipmanların periyodik kontrolleri ve temizlik süreçleri, uzman personel tarafından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Bump Test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 cihazın sensörlerinin ve alarmlarının gaz varlığında tepki verip vermediğini kontrol eden hızlı bir doğrulama işlemidir ve İş Ekipmanlarının Kullanımında Sağlık ve Güvenlik Şartları Yönetmeliği uyarınca günlük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 cihazın tam kalibrasyonundan farklıdır; sadece sensörün gazı algılayıp alarmı tetiklediğini doğrular ve kapalı alana giriş yapmadan önce mutlaka uygulanması gereken basit bir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cihazın hem görsel hem de sesli alarmlarının çalıştığı gözlemlenmeli, sensörün gaz konsantrasyonuna hızlı tepki verdiği teyit edilmelidir; hata veren cihazlar derhal kullanımdan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bump testin ihmal edilmesi, cihazın sensörünün zehirlenmiş veya tıkanmış olduğu durumlarda çalışanın tehlikeli gaza maruz kalmasına neden olabilir; bu nedenle test süreci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Sertifikasyon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kullanılan tüm gaz ölçüm cihazlarının kalibrasyon sertifikaları ve bakım kayıtları güncel tutulmalıdır; bu belgeler denetimlerde esas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Sertifikalar, cihazın uluslararası standartlara uygunluğunu ve ölçüm doğruluğunun izlenebilirliğini kanıtlar; cihazın seri numarası, kalibrasyon tarihi ve yapan teknisyenin bilgileri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cihazın kullanım ömrü boyunca geçmişini izlememize olanak tanır ve arızaların veya sensör değişimlerinin takip edilmesini sağlar; eksik evrak, cihazın güvenilirliğini şüpheli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cihaz takip sistemi oluşturulmalı, her cihazın sertifikası periyodik olarak kontrol edilmelidir; sertifikası olmayan veya süresi dolmuş cihazlarla kapalı alan çalışması yapmak ciddi bir mevzuat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Sensör Ömrü ve Değişim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sensörlerinin sınırlı bir kullanım ömrü vardır; Kimyasal Maddelerle Çalışmalarda Sağlık ve Güvenlik Önlemleri Hakkında Yönetmelik kapsamında, sensörlerin performans kaybı yaşadığı tespit edildiğinde zaman kaybetmeden değiştirilmesi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 ömrü, cihazın maruz kaldığı gaz konsantrasyonları, ortam sıcaklığı ve nem gibi çevresel faktörlere bağlı olarak değişebilir; sürekli yüksek gaz seviyelerine maruz kalan sensörler daha hızlı yıpranır.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kendi kendine yaptığı testlerde veya kalibrasyon sırasında sensörün tepki vermemesi veya kalibrasyon değerine ulaşamaması, sensörün ömrünü tamamladığının göstergesidir ve bu durum görmezden gelinmemelidir.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 değişimleri orijinal yedek parçalarla yapılmalı ve değişim sonrasında cihazın tekrar kalibrasyon işleminden geçirilmesi şarttır; sensör ömrü takibi için cihaz yazılımları veya manuel kayıtlar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Doğal Havalandırmanın Yetersizliği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doğal havalandırma, hava sirkülasyonunun yetersizliği nedeniyle tehlikeli gazların birikmesini engelleyemez; bu nedenle tek başına bir güvenlik önlemi olarak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uyarınca, kapalı alanlarda çalışma ortamının havasının temiz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 akışı, alanın geometrik yapısı veya dış hava koşulları nedeniyle kesintiye uğrayabilir, bu da içeride zehirli gazların hapsolmasına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güvenliği için doğal havalandırmaya güvenmek yerine, mekanik havalandırma sistemlerinin destekleyici olarak kullanılması hayati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Akımı ve Ölü Bölgeler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giriş ve çıkış noktaları arasındaki basınç farkına dayalıdır; ancak kapalı alanlarda hava akımı genellikle ölü bölgelerde durma noktasına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bölgelerde biriken gazlar, doğal rüzgarın yönü değiştiğinde veya ortam sıcaklığı yükseldiğinde beklenmedik şekilde hareket ederek çalışanları aniden maruz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gereği, hava akışının tüm alana homojen dağılması sağlanmalıdır; doğal yöntemler bunu başaramaz.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içerisindeki engeller, doğal hava akışının önünü keserek havalandırma etkinliğini azaltır ve ortamdaki riskli bölgelerin sayısını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Doğal Havalandırmaya Güvenmenin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havalandırmaya aşırı güvenmek, çalışanların gaz ölçümü yapmadan alana girmesine neden olan en yaygın ve tehlikeli güvensiz davranışlardan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oksijen seviyesinin düşmesi veya yanıcı gazların birikmesi, doğal havalandırmanın sağlayamayacağı bir hızda gerçekleşebilir, bu da acil durum risklerini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risk değerlendirmesi yaparken doğal yöntemlerin yetersizliğini hesaba katmak ve alternatif çözümler sunmakla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Havalandırmanın doğal yollarla sağlandığı yanılgısı, acil durumlarda tahliye planlarının aksamasına ve kurtarma ekiplerinin de tehlikeye girmesine yol açan kritik bir hatadır.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Ölçümle Doğrulama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girişte, doğal havalandırma olsa dahi ortamın havası gaz dedektörleri kullanılarak ölçülmeli ve değerlerin sınırların altında olduğu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ortamın giriş seviyesinden başlayarak dip kısımlarına kadar kademeli olarak yapılmalı; oksijen, yanıcı gazlar ve zehirli kimyasallar ayrı ayrı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çalışma ortamındaki riskleri sürekli izleme ve kayıt altına alma sorumluluğunu net bir şekilde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havalandırmanın sağladığı güven yanıltıcı olabilir; ancak sürekli gaz izleme cihazları ile yapılan ölçümler, gerçek çalışma ortamı güvenliğini garanti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Fan ve Blower Sistemlerinin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Fan ve blower sistemleri, kapalı alanlarda hava sirkülasyonunu sağlayarak ortamdaki kirli havayı uzaklaştıran temel mekanik ünitelerdir; 6331 sayılı Kanun risk değerlendirmesi ve Kimyasal Maddelerle Çalışmalarda Sağlık ve Güvenlik Önlemleri Hakkında Yönetmelik gereği bu cihazların kapasitesi, alanın hacmine ve risk türüne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seçimi yapılırken fanın patlayıcı ortamlara uygunluğu (Ex-proof özellik) kontrol edilmeli ve cihazların periyodik bakımları yetkili teknik servis tarafından yapılarak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Blower üniteleri, hava akışını yönlendirmek ve havalandırma kapasitesini artırmak için kullanılır; bu cihazların bağlantı noktaları ve hortumları sızdırmazlık açısından her kullanımdan önce mutlaka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kurulumunda, hava giriş ve çıkış noktalarının birbirini kısa devre etmeyecek şekilde yerleştirilmesi, havalandırma verimliliğini doğrudan etkileyen kritik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 Hava Basma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temiz hava basılması, içerideki oksijen seviyesini %19.5 ile %23.5 arasında tutmak ve zararlı gaz konsantrasyonunu seyreltmek amacıyla uygulanan hayati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 hava giriş noktası, dışarıdaki kirletici kaynaklardan (egzoz dumanı, kimyasal buhar) uzakta ve temiz hava alacak şekilde konumlandırılmalı, hortumlar mekanik hasara karşı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uyarınca, havalandırma sistemi kapalı alandaki tüm çalışanlara yetecek kadar taze hava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çalıştırılmadan önce ortamda yanıcı veya zehirli gaz ölçümü yapılmalı, havalandırma başladıktan sonra ölçümlerin stabil kalıp kalmadığı tekrar kontrol edilerek çalışma izni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ve Gaz Çekme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Kaynağında duman ve gaz çekme sistemleri, özellikle kaynak veya kesim işlemleri sırasında oluşan zararlı partikülleri, solunum bölgesine ulaşmadan ortamdan uzaklaştırmak için tasarlanmış yerel havalandırma üniteleridir.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çıkışları, çevreye veya diğer çalışanların bulunduğu bölgelere zarar vermeyecek şekilde tasarlanmalı; duman ve gazların tahliyesinde kullanılan filtreler düzenli olarak temizlenmeli veya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çalışanların maruziyetini azaltmak için toplu koruma önlemleri olan bu sistemlerin sürekli çalışır durumda tutulması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Çekme sistemlerinin verimliliği, emiş ağzının kaynağa olan mesafesine bağlıdır; emiş ağzı, dumanın yayılmasına izin vermeyecek şekilde kaynağa yeterince yakın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Tıkanıklık Giderme Operasyonlarında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Silo ve bunkerlerde meydana gelen tıkanıklıkları açmak için yapılan müdahaleler, yüksek riskli işler kategorisinde değerlendirilmeli ve plansız gerçekleştirilmemelidir.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Tıkanıklığı açmak için kullanılan yöntemler öncesinde mutlaka enerji kesilmeli, ekipman kilitlenmeli ve etiketlenmelidir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tıkanıklık açma çalışmaları sırasında acil kurtarma planları hazır tutulmalı ve emniyet kemeri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müdahale, teknik olarak zorunlu olmadığı sürece tercih edilmemeli; öncelikle uzaktan kontrol sistemleri veya vibrasyonlu boşaltma üniteleri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Çalışma ve İzleme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yürütülen çalışmalarda havalandırma sistemleri, iş bitimine kadar sürekli çalıştırılmalı ve sistemin durması durumunda çalışma derhal sonlandırılarak tahliye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çalışma sırasında, ortamdaki gaz seviyeleri (O2, LEL, CO, H2S) çoklu gaz dedektörleri ile sürekli izlenmeli ve havalandırma performansının düştüğü durumlarda sesli uyarı sistemleri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gereği, havalandırma sisteminin durması veya arızalanması ihtimaline karşı yedek havalandırma veya acil durum tahliye planı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çalışma performansı, günlük vardiya başlangıcında ve her çalışma molası sonrasında kontrol edilmeli, yapılan tüm ölçümler ve sistem kontrolleri yazılı olarak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Kaynakta Yakalama Yöntemi ile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Yerel egzoz sistemleri, kirleticiyi oluştuğu noktada yakalayarak çalışma ortamına yayılmasını engeller; bu yöntem, genel havalandırmaya göre çok daha etkili ve verimlidir.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kirleticilerin sınır değerlerin altında kalması için kaynağında kontrol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başarısı, davlumbazın kirletici kaynağına olan mesafesine ve hava akış hızına doğrudan bağlıdır; mesafe arttıkça yakalama etkinliği hızla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Kaynakta yakalama, özellikle toz, duman ve gaz çıkışının yoğun olduğu endüstriyel süreçlerde çalışan sağlığını koruyan en temel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Davlumbaz Tasarımı ve Hava Akış Dinamiği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Davlumbazlar, kirli havayı sisteme çeken giriş üniteleridir; tasarımda kirleticinin fiziksel özelliklerine göre uygun geometrik şekiller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havalandırma sistemlerinin işyeri havasını temiz tutacak kapasitede olmasını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giriş ağzındaki hava hızı, kirleticiyi ortamdan tamamen uzaklaştıracak yeterlilikte olmalı; ancak hava akışının işçinin solunum bölgesine kirleticiyi çekmemesine dikkat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veya hareketli davlumbazlar yapılan işin gerekliliğine göre seçilmeli; davlumbaz kenarlarındaki flanşlar, yakalama verimliliğini artıran kritik tasarım detaylarıdır.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Toksik Maddelerin Ortamdan Uzaklaştırılması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toksik maddelerin maruziyet seviyeleri en düşük düzeye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Yerel egzoz sistemi, sadece havayı çekmekle kalmaz; kirleticileri filtre sistemlerinden geçirerek atmosfere güvenli tahliye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Toksik gazların birikimi, kapalı alanlarda ciddi iş kazalarına yol açabileceği için tahliye hattının periyodik bakımı ve temizliği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doygunluk seviyeleri düzenli takip edilmeli, kirlenmiş filtreler iş hijyeni prensiplerine uygun şekilde değiştirilmeli ve atık yönetimi prosedürlerine göre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Verimliliği ve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Yerel egzoz sisteminin performansı, sistemdeki toplam basınç kaybı ve fan kapasitesine bağlıdır; sistem verimliliği, düzenli ölçümlerle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havalandırma sistemleri periyodik olarak yetkili kişilerce kontrol edilmeli ve test sonuçları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hattındaki birikintiler, kaçaklar veya fan kanatlarındaki aşınmalar sistemin emiş gücünü düşürür; bu durum kirleticilerin ortamda birikmesine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Verimli bir sistem için günlük gözle kontroller yapılmalı ve sistemin tasarlandığı orijinal çalışma parametrelerinden sapması durumunda acil müdahale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Hacim Değişimi ve Hava İhtiyacı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Hacim değişimi, bir kapalı alanın havasının saatte kaç kez tamamen yenileneceğini ifade eden kritik bir parametredir; bu değer, ortamdaki kirletici miktarına ve işin niteliğine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uyarınca, çalışanların sağlık ve güvenliklerini korumak için gerekli temiz hava sağlanması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değişim katsayısı hesaplanırken, ortamdaki maksimum çalışan sayısı, kullanılan ekipmanların yaydığı ısı ve süreçten kaynaklanan gaz veya toz emisyonları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hava değişimi, ortamda karbondioksit ve diğer kirleticilerin birikmesine yol açarak çalışanlarda baş ağrısı, yorgunluk ve konsantrasyon kaybı gibi sağlık sorunlarını tetikleyebilir.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Debisi ve Hesaplama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debisi, bir saat içerisinde mekandan tahliye edilmesi gereken veya içeri verilmesi gereken toplam hava miktarını (m³/h) ifade eder; bu değer hacim ile değişim katsayısının çarpılmasıyla elde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Debi hesaplamalarında, yerel egzoz sistemlerinin verimliliği ve taze hava giriş menfezlerinin konumu, hava akışının homojenliği açısından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havalandırma sistemlerinin performansı belirli periyotlarla ölçülmeli ve tasarım kriterlerine uygunluğu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Hesaplanan debi değerleri, sistemdeki kanal sürtünme kayıpları ve fan kapasitesi ile uyumlu olmalı; aksi takdirde fanlar hedeflenen hava değişimini sağlamakta yetersiz kalacaktır.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Sistemlerinde Yeterlilik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yeterliliği, ortamdaki kirletici konsantrasyonunun yasal sınır değerlerin altında tutulmasıyla ölçülür; sistemin kapasitesi, en kötü senaryo koşullarına göre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zararlı maddelerin yayıldığı noktalarda yerel havalandırma sistemleri öncelikle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Yeterlilik kontrolü sırasında sistemin filtre durumu, fan kayış gerginliği ve kanal hattındaki olası tıkanıklıklar düzenli olarak kontrol edilerek, hava akışının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havalandırma sistemi tek başına kirleticiyi sınır değerlerin altına düşüremiyorsa, süreçte ikame yöntemi veya kaynakta kontrol gibi ek teknik önlemler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 Bölgeler ve Hava Sirkülasyonu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bölgeler, havalandırma sisteminin hava akışının ulaşamadığı veya durgun havanın hapsolduğu alanlardır; bu bölgeler, kirleticilerin birikmesi ve çalışan sağlığı açısından yüksek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hava giriş ve çıkış menfezlerinin yerleşimi, ortamın tamamında homojen bir hava sirkülasyonu sağlayacak şekilde optimize edilmelidir (kısa devre akışları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havalandırma akışının çalışanları rahatsız etmeyecek ve çalışma alanında birikme yapmayacak şekilde düzenlenmesini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bölgelerin tespiti için duman testleri veya anemometre ile hava hızı ölçümleri yapılarak, sistemin verimliliği artırılmalı ve gerekli durumlarda hava yönlendiriciler 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Süresince Kesintisiz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 süresince mekanik havalandırma sisteminin kesintisiz çalıştırılması, ortamdaki kirleticilerin temizlenmesi ve oksijen seviyesinin korunması için hayati önem taşır. Bu uygulama, 6331 sayılı Kanun risk değerlendirmesi ve Kimyasal Maddelerle Çalışmalarda Sağlık ve Güvenlik Önlemleri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çalışma alanındaki hava akışını tüm noktalara ulaştıracak şekilde tasarlanmalı ve emiş noktaları, tehlikeli gazların yoğunlaşabileceği alt bölgelere yakın yerleştirilmelidir. Sistemin verimliliği düzenli olarak kontrol edilmeli ve hava kalitesi standartlar dahilinde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temiz hava girişi sağlanırken, ortamdaki kirli havanın güvenli bir bölgeye tahliyesi gerçekleştirilmelidir. Tahliye boruları, diğer çalışanların bulunduğu alanlara veya tehlikeli bölgelere doğru yönlendirilmemeli, çevresel güvenlik önlemleri her zaman ön planda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kapasitesi, alanın hacmi ve içerideki çalışan sayısı dikkate alınarak belirlenmelidir. Yetersiz havalandırma, boğulma ve zehirlenme riskini artırdığı için sistemin performansı, çalışma boyunca uzman personel tarafından sürekli gözlem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Üstten Giriş Prosedürleri ve Kurtarma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Silolara üstten giriş yapılması, düşme, havasız kalma veya zehirli gaz maruziyeti gibi çoklu riskleri barındırdığı için son çare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öncesinde atmosferik ölçümler yapılarak oksijen seviyesi ve gaz yoğunluğu kontrol edilmeli, ortamın güvenli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kapalı alana giriş yapan her çalışan için dışarıda bir gözlemci bulunmalı ve kesintisiz iletişim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ekipmanlarının (tripod, vinç, solunum cihazı) çalışır durumda hazır bulundurulması ve personelin bu ekipmanlar konusunda eğitimli olması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Kesintisi ve Acil Tahliye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havalandırma sisteminde herhangi bir arıza veya duraksama yaşandığında, kapalı alandaki tüm çalışmalar derhal durdurulmalı ve çalışanlar güvenli bölgeye tahliye edilmelidir. Havalandırma kaybı, ortamda hızla ölümcül gaz birikimine neden olabilecek kritik bir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 önceden belirlenmiş acil durum planına uygun şekilde, iletişim cihazları kullanılarak gerçekleştirilmelidir. İçerideki çalışanların güvenli bir şekilde dışarı çıkması sağlanırken, kurtarma ekipleri için gerekli hazırlıklar yapılmalı ve ortam tamamen boşaltılmalıdır.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 tekrar devreye alınmadan ve ortamın atmosferik değerleri uzmanlar tarafından onaylanmadan, içeriye girişler kesinlikle yasaklanmalıdır. Bu durum, 6331 sayılı İş Sağlığı ve Güvenliği Kanunu çerçevesinde işverenin gözetim yükümlülüğü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tahliye durumlarında, çalışanların eğitimli olması ve panik yapmadan hareket etmesi hayati önem taşır. Havalandırma arızasının giderilmesi sürecinde, ortamdaki gaz ölçümleri tekrarlanmalı ve ancak güvenli seviyeler sağlandığında yeniden çalışma izni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Atmosferik İzleme ve Sürekli 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havalandırma sisteminin etkinliği, içerideki atmosferin sürekli izlenmesi ile doğrulanmalıdır. Oksijen seviyesi, yanıcı gazlar ve zehirli maddeler için sürekli ölçüm yapan dedektörler kullanılmalı ve sonuçlar anlık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gaz dedektörlerinin kalibrasyonu düzenli periyotlarla yapılmalı ve cihazların pil seviyeleri ile sensör performansları çalışma öncesi mutlaka kontrol edilmelidir. Hatalı ölçüm yapan cihazlar, güvenli çalışma ortamını doğrudan tehlikeye attığı için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çalışma alanındaki risk durumunu yansıtacak şekilde kayıt altına alınmalıdır. Elde edilen veriler, 6331 sayılı Kanun risk değerlendirmesi ve Kimyasal Maddelerle Çalışmalarda Sağlık ve Güvenlik Önlemleri Hakkında Yönetmelik kapsamında, iş güvenliği uzmanı tarafından değerlendirilerek gerekli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Atmosferik izleme, sadece giriş anında değil, çalışma süresinin tamamında devam etmelidir. Gaz seviyelerinde meydana gelebilecek ani değişimler, çalışanların fark edemeyeceği kadar hızlı olabilir; bu nedenle otomatik alarm sistemlerinin aktif tutulması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Havalandırma ve Güvenlik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arızalanması veya elektrik kesintisi gibi durumlarda devreye girecek yedek havalandırma sistemleri veya güç kaynakları hazır bulundurulmalıdır. Bu yedek sistemler, ana sistemle aynı kapasitede çalışabilecek şekilde periyodik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kapalı alan çalışmaları gibi yüksek riskli faaliyetlerde yedekleme stratejisi hayati önem taşır. Fanların periyodik bakımları, mekanik arızaları önlemek amacıyla teknik servisler tarafından düzenli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fanlar, acil bir durumda hızlıca devreye girebilecek şekilde konumlandırılmalı ve bağlantıları her zaman hazır olmalıdır. Havalandırma sistemindeki yedeklilik, işin sürekliliğinden ziyade çalışanların hayatını korumaya yönelik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sistemlerin çalışabilirliği, yapılacak tatbikatlarla kontrol edilmeli ve olası bir kaza anında müdahale planları güncel tutulmalıdır. İşveren, sistemin güvenilirliğini sağlamakla yükümlü olup, gerekli tüm teknik altyapıyı eksiksiz bir şekilde kurmak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Sistemlerinde Ölçümle Teyit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tasarlandığı debi ve hız değerlerinde çalışıp çalışmadığı, anemometre veya pitot tüpü gibi hassas cihazlarla düzenli aralıklarla ölçülmelidir. İşyeri Bina ve Eklentilerinde Alınacak Sağlık ve Güvenlik Önlemlerine İlişkin Yönetmelik gereği, hava akış hızı çalışma ortamının özelliğine uygun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ölçümler tarih, saat ve cihaz bilgisi ile birlikte bir kayıt defterine işlenmeli, sistemin performansı geçmiş verilerle kıyaslanmalıdır. Periyodik ölçüm kayıtları, denetimlerde yasal kanıt olarak sunulacağı için eksiksiz tutulmalı ve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doğruluğu kritik önem taşır; tüm cihazlar üretici talimatlarına uygun şekilde kalibre edilmeli ve kalibrasyon sertifikaları güncel tutulmalıdır. Kalibrasyonu yapılmamış cihazlarla alınan sonuçlar, sistemin etkinliği konusunda hatalı değerlendirmelere yol açarak çalışanları riske 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verimliliği, sadece cihaz ölçümleriyle değil, aynı zamanda ortamdaki kirletici konsantrasyonlarının sınır değerlerle karşılaştırılmasıyla teyit edilmelidir. 6331 sayılı İş Sağlığı ve Güvenliği Kanunu kapsamında işveren, ortamdaki tehlikeli maddelerin yasal sınırların altında kalmasını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 Noktaların Tespiti ve Giderilmesi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noktalar, havalandırma sisteminin hava akışının ulaşamadığı veya durgunlaştığı bölgelerdir; bu alanlarda zehirli gazlar veya tozlar birikerek ciddi patlama ve boğulma riski oluşturur. 6331 sayılı Kanun risk değerlendirmesi ve Kimyasal Maddelerle Çalışmalarda Sağlık ve Güvenlik Önlemleri Hakkında Yönetmelik uyarınca, tüm işyeri hacminde hava sirkülasyonu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noktaların tespiti için duman testleri veya akış görselleştirme yöntemleri kullanılmalı, hava akışının ulaşmadığı bölgeler fiziksel olarak işaretlenmelidir. Bu bölgelerdeki hava durgunluğunu kırmak için ek menfezler veya yönlendirici kanatlar eklenmesi gibi mühendislik çözümleri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ağız kısımları, işyeri içindeki büyük ekipmanlar veya depolama üniteleri tarafından engellenmemelidir. Engellenen hava akışı, sistemin etkinliğini düşürerek sistemin verimli çalıştığı sanılan bölgelerde bile yerel tehlike odakları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 noktaların giderilmesi sürecinde çalışan görüşleri dikkate alınmalı, özellikle yoğun çalışma yapılan noktalarda hava kalitesi periyodik olarak kontrol edilmelidir. 6331 sayılı İş Sağlığı ve Güvenliği Kanunu kapsamında risk değerlendirmesi, bu tür havalandırma yetersizliklerini de içerecek şekilde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Sistemik Hava Dağılımının Optimizasyonu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dağılımı, kirletici kaynakların bulunduğu noktadan temiz hava girişine doğru kontrollü bir akışla sağlanmalıdır. İşyeri Bina ve Eklentilerinde Alınacak Sağlık ve Güvenlik Önlemlerine İlişkin Yönetmelik, havalandırmanın temiz havayı kirli bölgeye sürüklemeyecek şekilde tasarlanmasını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 hava giriş menfezleri ile egzoz çıkışları arasındaki mesafe, kısa devre oluşumunu engelleyecek şekilde planlanmalıdır; aksi takdirde egzoz edilen kirli hava doğrudan taze hava girişine geri dönebilir. Bu durum sistemin toplam verimliliğini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sistemindeki filtreler, hava dağılımını doğrudan etkileyen unsurlardır; kirli filtreler basınç kaybına neden olarak debiyi azaltır ve sistemin havayı homojen dağıtmasını engeller. Filtre değişim periyotları, ortamdaki toz yoğunluğuna göre belirlenmeli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hızı, çalışanların bulunduğu bölgelerde rahatsız edici hava akımlarına (cereyan) neden olmayacak seviyede tutulmalıdır. 6331 sayılı İş Sağlığı ve Güvenliği Kanunu kapsamında, işyerindeki konfor şartlarının sağlanması, işçinin sağlık ve güvenliği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Sistemlerinin Doğrulanması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doğrulanması, sistemin mevcut performansının orijinal tasarım kriterleri ve yasal sınırlarla karşılaştırılması sürecidir. 6331 sayılı Kanun risk değerlendirmesi ve Kimyasal Maddelerle Çalışmalarda Sağlık ve Güvenlik Önlemleri Hakkında Yönetmelik, sistemlerin etkinliğinin düzenli olarak denetlenmesini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sürecinde sadece hava debisi değil, aynı zamanda sistemin acil durumlarda (yangın, gaz sızıntısı) nasıl tepki vereceği de test edilmelidir. Otomatik damper sistemleri ve acil tahliye modları, sistemin güvenilirliğini kanıtlayan temel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çalışmaları, yetkili teknik personel tarafından yapılmalı ve sonuçlar yönetime raporlanmalıdır. Tespit edilen uygunsuzluklar için düzeltici önleyici faaliyet (DÖF) başlatılmalı ve sistemin en kısa sürede güvenli çalışma koşullarına dönmesi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yapılan tüm doğrulama testleri ve alınan düzeltici kararlar, işyerindeki risk değerlendirme dosyasına eklenmelidir. Güvenli bir çalışma ortamı, sistemin sürekli izlenmesi ve doğrulanması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Planı: Ön Hazırlık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kapalı alan çalışmaları başlamadan önce kapsamlı ve yazılı bir kurtarma planı hazırlanmalıdır. Bu plan, acil durumlarda hangi personelin müdahale edeceğini ve izlenecek prosedürleri net bir şekilde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işe giriş izni sisteminin ayrılmaz bir parçasıdır. Çalışmaya başlamadan önce, olası tehlikeler değerlendirilmeli ve giriş yapacak personelin acil durum anında nasıl tahliye edileceği planlanarak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sürecinde, işyerinin fiziksel yapısı ve kapalı alanın giriş-çıkış noktaları göz önünde bulundurulmalıdır. Dar alanlarda manevra kabiliyeti kısıtlı olduğundan, kurtarma operasyonunun hızı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sadece giriş yapan personeli değil, dışarıda bekleyen gözlemciyi de kapsamalıdır. Gözlemci, içerideki çalışanla sürekli iletişim halinde olmalı ve acil durum sinyali alındığında derhal kurtarma prosedürünü başlatmalıdır.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Senaryoları ve Müdahale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 kapalı alanda karşılaşılabilecek en kötü durumlar baz alınarak hazırlanmalıdır. Gaz zehirlenmesi, oksijen yetersizliği, yapısal çökme veya tıbbi rahatsızlıklar gibi durumlar için özel müdahale adımları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Senaryolar, 6331 sayılı İş Sağlığı ve Güvenliği Kanunu kapsamında belirlenen risk değerlendirmesi sonuçlarıyla uyumlu olmalıdır. Belirlenen her risk için, kurtarma ekibinin nasıl tepki vereceği ve hangi ekipmanı kullanacağı adım adım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Senaryo planlamasında dış yardım ile koordinasyon stratejileri yer almalıdır. İşletme içi kurtarma ekibinin yetersiz kaldığı durumlarda, profesyonel dış ekiplerin alana en hızlı şekilde nasıl ulaşacağı ve yönlendirileceği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senaryo, gerçekçi bir zamanlama hedefi ile desteklenmelidir. Kapalı alanlarda geçen her saniye, kazazedenin hayatta kalma şansını doğrudan etkilediğinden, müdahale süresi hedefleri gerçekçi ve ulaşılabilir bir şekilde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Ekipmanları ve Bakım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kurtarma operasyonlarında tripod sistemleri, mekanik vinçler ve kurtarma makaraları gibi özel ekipmanların kullanımı zorunludur. Bu ekipmanlar, kazazedenin dikey veya yatay olarak güvenli bir şekilde dışarı çıkarılmasını sağlamak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 müdahale sırasında kendi güvenliğini de sağlamak zorundadır. Bu nedenle, temiz hava solunum cihazları, uygun koruyucu giysiler ve gaz ölçüm cihazları gibi kişisel koruyucu donanımlar her zaman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tüm kurtarma ekipmanlarının periyodik muayenesi ve bakımı, İşyerlerinde Acil Durumlar Hakkında Yönetmelik gereğince titizlikle yapılmalıdır. Hasarlı veya miadı dolmuş ekipmanlar asla operasyonlarda kullanılmamalı,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kurtarma operasyonunun bel kemiğidir. Gürültülü ortamlarda bile çalışabilen, patlamaya dayanıklı telsiz sistemleri veya kablolu iletişim cihazları, içerideki ve dışarıdaki ekipler arasında kesintisiz bilgi akışını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 Dikey Girişlerde Çalışma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dikey girişler, çalışanların hareket kabiliyetini kısıtlayarak acil durumlarda tahliyeyi zorlaştırır ve fiziksel sıkışma riski yaratır; Yapı İşlerinde İş Sağlığı ve Güvenliği Yönetmeliği gereği, bu alanlara giriş yapmadan önce alanın boyutları ve girişin fiziksel uygunluğu mutlaka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dar alanlarda uzun süre kalması, klostrofobi gibi psikolojik stres faktörlerini artırabilir; bu durum, çalışanın odaklanma yeteneğini zayıflatarak hata yapma olasılığını yükseltir ve iş kazası riskini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girişli kuyularda kullanılacak tüm ekipmanların, alanın boyutlarına uygun seçilmesi zorunludur; büyük veya hantal ekipmanlar girişin tıkanmasına yol açarak hem çalışanı tehlikeye atar hem de kurtarma operasyonlarını imkansız hale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noktalarında kullanılan merdiven veya halat sistemlerinin, dar alan yapısına uygunluğu periyodik olarak kontrol edilmelidir; ekipmanların hasar görmesi veya uygunsuz montajı, dikey iniş ve çıkışlarda ciddi düşme vakalarına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Süreçleri ve Sürekli Gelişim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Teorik planlamanın başarısı, düzenli olarak gerçekleştirilen tatbikatlarla kanıtlanmalıdır. Tatbikatlar, tüm ekibin acil durum prosedürlerine aşinalığını artırır ve planın uygulanabilirliğini test etmek için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senaryoları, farklı risk seviyelerini kapsayacak şekilde çeşitlendirilmelidir. Yılda en az bir kez yapılan genel acil durum tatbikatlarına ek olarak, kapalı alan özelinde periyodik pratikler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tatbikat sonrasında bir değerlendirme toplantısı yapılmalıdır. Müdahale süresi, ekibin koordinasyonu ve kullanılan ekipmanların performansı analiz edilerek, plan üzerindeki eksiklikler veya iyileştirilmesi gereken noktalar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ve tatbikat raporları, yasal mevzuat gereği güncel tutulmalıdır. Bu kayıtlar, denetimlerde işverenin acil durum hazırlığını kanıtlayan en önemli belgelerdir ve personelin yetkinlik gelişimini izlemek için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Ekibinin Eğitim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 üyeleri, kapalı alanlara giriş, tehlike tanımlama ve kurtarma teknikleri konusunda özel uygulamalı eğitim almalıdır; bu eğitimler İşyerlerinde Acil Durumlar Hakkında Yönetmelik gereğince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kullanılacak kurtarma ekipmanlarının (tripod, vinç, emniyet kemeri) çalışma prensiplerine tam hakim olmalı ve cihazların bakım prosedürlerini eksiksiz şekilde yerine getirebilecek yetkinlikte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tatbikatlar, olası kaza senaryoları üzerinde gerçekleştirilmeli; ekip üyelerinin stres altında doğru karar verme ve hızlı hareket etme becerileri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yasal denetimlerde sunulmak üzere işveren tarafından dosyalanmalı ve personelin yeterlilik belgeleri her operasyon öncesi kontrol edilerek güncelliği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Dışarıda Hazır Bekleme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yapan her ekip için dışarıda mutlaka bir gözcü veya hazır bekleyen personel bulunmalı; bu kişi, içerideki çalışanlar ile sürekli iletişim halinde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 bekleyen personel, acil durum anında müdahale için gerekli olan kurtarma ekipmanlarını kullanıma hazır tutmalı ve giriş izin belgesindeki tüm prosedürleri takip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 çalışanların durumu, oksijen seviyeleri ve çalışma süreleri, dışarıdaki gözcü tarafından bir kontrol listesi üzerinden düzenli olarak takip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bir durumda, dışarıdaki personel asla izinsiz olarak kapalı alana girmemeli; öncelikle acil durum kurtarma planını devreye alarak destek ekiplerine haber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Cihazı Kullanım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atmosferik risklerin bulunduğu durumlarda, temiz hava solunum cihazları (SCBA) veya hava beslemeli maskeler kullanılmalı; bu cihazların kullanımı konusunda eğitim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hava tüpleri düzenli olarak basınç testinden geçirilmelidir; operasyon öncesinde maske sızdırmazlık testi mutlaka yapılmalı ve cihazın alarm sistemleri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seviyesinin düşük olduğu veya toksik gazların bulunduğu ortamlarda, kurtarma ekibi üyeleri cihaz kullanımı konusunda tam donanımlı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kaçış setleri, içeride çalışan herkesin erişebileceği bir mesafede bulundurulmalı ve her çalışan bu setlerin nasıl hızlıca kullanılacağını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Koordinasyon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sırasında, ekip üyeleri arasında haberleşme telsiz veya işaretleşme yöntemiyle kesintisiz sağlanmalı; kullanılan kanallar sadece acil durum haberleşmesine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yönetiminde bir komuta zinciri oluşturulmalı ve kurtarma sorumlusu, operasyonun her aşamasını koordine ederek dış ekiplere bilgi akışını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acil durum planlarında belirtilen destek ekipleri (itfaiye, ambulans) ile haberleşme kanalları operasyon başlamadan önce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 yönetimi, kurtarma ekibinin güvenliğini ön planda tutmalı; kaza mahallindeki riskler tamamen bertaraf edilmeden kurtarma operasyonuna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Tam Vücut Kemeri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kemeri, kapalı alan çalışmalarında düşmeyi durdurmak veya kurtarma amacıyla kullanılan ve vücudu omuz, göğüs ve bacaklardan destekleyen temel bir kişisel koruyucu donanımdır; Kişisel Koruyucu Donanımların İşyerlerinde Kullanılması Hakkında Yönetmelik gereği, çalışanın anatomik yapısına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Kemerin sırt kısmında bulunan D-halkası, düşme durumunda kuvvetin vücuda eşit dağılmasını sağlar; kapalı alan girişlerinde kemerin doğru ayarlanması, kurtarma operasyonunda çalışanın dikey pozisyonda kalmasını sağlayarak yaralanmaları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Göğüs kısmındaki bağlantı noktaları, özellikle dar girişli alanlarda çalışma pozisyonunu desteklemek için kullanılır; kemer, çalışanın hareket kabiliyetini kısıtlamayacak ancak gevşek kalmayacak şekilde vücudu sarmalıdır.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Kemerin bacak kayışları, düşme sonrası askıda kalma travmasını (süspansiyon travması) azaltacak şekilde tasarlanmıştır; uzun süreli askıda kalma riskine karşı, kemer üzerinde yer alan travma kayışları kurtarma süreci boyunca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Alma Halatı ve Kurtarma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alma halatı, kapalı alan girişinde kurulan tripod veya vinç sistemlerine entegre çalışan, acil durumlarda çalışanın hızlıca yüzeye çekilmesini sağlayan kritik bir kurtarma mekanizmasıdır; 6331 sayılı Kanun risk değerlendirmesi ve ilgili İSG mevzuatı uyarınca her kapalı alan çalışmasında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sistemi, sadece kurtarma için değil, aynı zamanda çalışma sırasında düşmeyi önleyici bir hat olarak da görev yapabilir; halatın kapalı alan içindeki çalışma hattıyla karışmaması için düzenli ve gergin tutulması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halatı, çalışanın bilincini kaybetmesi durumunda dışarıdaki gözlemci tarafından müdahale edilmesini mümkün kılar; bu nedenle halatın mekanizması, çalışma boyunca yetkili personel tarafından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Halatın uç bağlantısı, kemerin sırt veya göğüs D-halkasına doğrudan bağlanmalı ve bağlantı noktası emniyetli bir kilitli karabina ile sabitlenmelidir; hiçbir suretle düğüm atılarak veya uygunsuz aparatlarla bağlantı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Bağlantı Noktaları ve Ankraj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noktaları, emniyet sisteminin yüke dayanan en kritik bileşenidir; Kişisel Koruyucu Donanımların İşyerlerinde Kullanılması Hakkında Yönetmelik gereği, ankraj sistemleri en az 22 kN (yaklaşık 2200 kg) statik yükü taşıyabilecek yapısal bütünlüğe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alanın girişinde kullanılan tripotlar veya sabit çelik aksamlar ankraj olarak kullanılabilir, ancak bu noktaların korozyon veya mekanik hasar açısından her çalışma öncesi kontrol edilmesi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Ankraj noktasının çalışanın düşme hattı üzerinde olması, sarkaç etkisini (pendulum) engellemek için kritiktir; sarkaç etkisi, düşme anında çalışanın yan taraftaki duvarlara veya ekipmanlara çarpmasına neden olarak ciddi yaralanmalara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Geçici ankraj sistemleri kullanılıyorsa, bu sistemlerin üretici talimatlarına göre kurulması ve sertifikalı ekipmanlardan oluşması şarttır; ankraj noktasının yeri, düşüş mesafesini en aza indirecek şekilde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Kontrolü ve Bakım Gereklilikleri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emniyet kemerleri ve halat sistemleri, İş Ekip, İş Ekipmanlarının Kullanımında Sağlık ve Güvenlik Şartları Yönetmeliği kapsamında her kullanımdan önce kullanıcı tarafından görsel ve fiziksel kontrolden geçirilmelidir; yırtık, kesik veya aşınma belirtisi gösteren hiçbir ekipman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Halatların dokusu, renk değişimi, kimyasal temasa bağlı bozulmalar veya dikişlerdeki gevşemeler, ekipmanın kullanım ömrünün dolduğunu gösteren temel kriterlerdir; bu tür bulgular durumunda ekipman derhal hizmetten çekilmelidir.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ve saklanması, üretici talimatlarına uygun şekilde, kuru ve güneş ışığından uzak ortamlarda yapılmalıdır; kimyasal maddeler veya boya gibi kirleticiler, halat liflerinin yapısını bozarak mukavemetini ciddi oranda düşürebilir.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kemeri ve halatların periyodik kontrolleri, yetkili bir kişi tarafından yılda en az bir kez yapılmalı ve bu kontroller kayıt altına alınmalıdır; kayıtlar, ekipmanın geçmişini ve güvenliğini belgelemek için işyerinde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Dikey Kurtarma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kurtarma operasyonları, kapalı alanlarda mahsur kalan personelin güvenli bir şekilde tahliyesi için tasarlanmış sistemlerdir; bu süreçte kullanılan tripod ve vinç mekanizmaları, 6331 sayılı İş Sağlığı ve Güvenliği Kanunu kapsamında işverenin acil durum hazırlık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planı, alanın giriş ve çıkış noktalarının fiziksel özelliklerine göre önceden hazırlanmalı ve operasyon sırasında mekanik avantaj sağlayan sistemler tercih edilmelidir; bu sistemlerin kullanımı sadece eğitimli ve yetkin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tüm kurtarma ekipmanlarının periyodik kontrolleri düzenli olarak yapılmalı ve kayıt altına alınmalıdır; sistemin çalışırlığı operasyon öncesinde mutlaka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mahsur kalan personelin bilinci ve fiziksel durumu dikkate alınmalı, kurtarma süresi en kısa sürede tutularak ikincil risklerin oluşması engellenmelidir; her kurtarma denemesi, bir acil durum tatbikatı titizliğiyle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Oksijen Yetersizliği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oksijen seviyesinin normal değer olan yüzde 20.9'un altına düşmesi, boğulma riski oluşturur; 6331 sayılı Kanun risk değerlendirmesi ve Kimyasal Maddelerle Çalışmalarda Sağlık ve Güvenlik Önlemleri Hakkında Yönetmelik uyarınca, giriş öncesi mutlaka atmosfer ölçümü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seviyesindeki düşüş, vücudun temel fonksiyonlarını etkileyerek kısa sürede bilinç kaybına yol açabilir; çalışanlar, oksijen azlığını fark etmeyebilir veya belirtileri başka nedenlere bağlayabilir, bu da durumu daha tehlikeli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Alanın havalandırılması, oksijen seviyesini güvenli düzeyde tutmak için en etkili mühendislik önlemidir; havalandırma sistemi, ortamdaki kirli havayı dışarı atacak ve taze havayı sürekli olarak içeriye besleyecek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 ölçümü yapan cihazların, kalibrasyonlarının güncel olması hayati önem taşır; hatalı ölçüm yapan cihazlar, güvenli olmayan bir ortamı güvenli gibi göstererek çalışanın hayatını doğrudan riske 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Vinç ve Makara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ve makara sistemleri, dikey transferin temelini oluşturur; bu sistemlerde kullanılan çelik halatlar ve kancalar, üretici tarafından belirlenen teknik standartlara uygun olmalı ve herhangi bir korozyon veya aşınma belirtisi göstermemelidir.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kullanılan kaldırma ekipmanları, İşyerlerinde Acil Durumlar Hakkında Yönetmelik hükümleri uyarınca belirlenen periyodik aralıklarla yetkili kişiler tarafından kontrol edilmeli ve test raporları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Vinç mekanizmalarında bulunan otomatik fren sistemleri ve aşırı yük sınırlayıcılar, operasyonun güvenliği için kritik öneme sahiptir; bu mekanizmaların devre dışı bırakılması veya kurcalanması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kurulumu sırasında halatın sürtünmeye maruz kalmayacağı ve keskin kenarlara temas etmeyeceği bir güzergah izlenmelidir; halatın uygun şekilde sarılması, vinç tamburunun ömrünü uzatır ve takılmaları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Kapasitesi ve Güvenli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Tripod ve vinç sistemlerinin güvenli çalışma yükü (SWL), sistemin toplam güvenliğini belirleyen temel parametredir; bu değer, statik ve dinamik yükler göz önüne alınarak hesaplanmalı ve asla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ekipmanların kapasitesine uygun kullanılmasını sağlama yükümlülüğü getirir; sistem, insan kurtarma kapasitesi ile yük taşıma kapasitesi arasındaki farkı ayırt edebilecek şekilde etiketlenmelidir.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sistemin durgun haldeki kapasitesidir; dinamik yük ise kurtarma sırasında oluşabilecek ani hareketler veya düşüş enerjisi ile artar, bu nedenle sistemin emniyet katsayısı her zaman yüksek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kapasite etiketleri okunabilir durumda olmalı ve personel tarafından operasyon öncesinde mutlaka doğrulanmalıdır; kapasite sınırının belirsiz olduğu veya etiketi olmayan hiçbir ekipman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Kurulum ve Sabitleme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Tripod sistemlerinin güvenli bir şekilde çalışabilmesi, kurulum yapılan zeminin stabilitesine doğrudan bağlıdır; zemin, sistemin bacaklarına uygulanan dikey ve yatay kuvvetleri karşılayabilecek düzeyde sert ve düz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Bacakların açılma açısı ve kilit mekanizmalarının tam oturduğu, operasyon öncesinde kontrol edilmelidir; bacakların kaymasını önlemek için uygun sabitleme aparatları veya emniyet halatları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kurulduğu alan, çalışma sahası güvenliği kurallarına göre izole edilmeli ve yetkisiz kişilerin kurulum alanına girmesi engellenmelidir; İşyerlerinde Acil Durumlar Hakkında Yönetmelik gereği, kurulum sırasında çevredeki diğer riskler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tamamlandıktan sonra sistemin dengesi, yük bindirilmeden önce bir test yükü ile kontrol edilmelidir; kurulumu yapan kişi, sistemin tüm bağlantı noktalarının sağlamlığından şahsen sorumlu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SCBA ve Hava Hatlı Sistemlerin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Bağımsız solunum cihazları (SCBA), oksijen yetersizliği veya zehirli gaz riski olan kapalı alanlarda çalışanlara temiz hava sağlar; bu cihazlar, ortamdaki kirlilik seviyesine ve yapılacak işin süresine göre uzmanlarca seçilmelidir. Hava hatlı solunum cihazları ise sınırsız hava kaynağı sunar ancak hortumun takılma riski veya kopma olasılığı gibi kısıtlamaları göz önünde bulundurularak, acil durumlarda kullanılacak yedek tüp (kaçış tüpü) ile desteklenmelidir. Kişisel Koruyucu Donanımların İşyerlerinde Kullanılması Hakkında Yönetmelik gereğince, tüm çalışanlar bu cihazları kullanmadan önce zorunlu teorik ve pratik eğitimleri tamamlamalıdır. Cihazın yüzle tam uyum sağlaması (fit test) hayati önem taşır; sakallı veya maske sızdırmazlığını bozacak aksesuara sahip personelin cihazı kullanması güvenlik riski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Kaçış Maskelerinin Önemi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maskeleri, çalışma ortamında beklenmedik bir tehlike anında ortamı güvenli bir şekilde terk etmek için tasarlanmış kısa süreli acil durum ekipmanlarıdır; bu maskeler kesinlikle iş yapma amacıyla kullanılmamalıdır. Maskenin her an ulaşılabilir olması ve çalışanın belinde veya kolay erişilebilir bir noktada taşınması yasal bir zorunluluktur; bu ekipmanların raf ömrü ve son kullanma tarihleri düzenli olarak kontrol edilmelidir. Acil durum anında maskenin saniyeler içinde takılması gerektiğinden, çalışanlara düzenli aralıklarla kaçış tatbikatları yaptırılmalı ve maskeyi takma hızı ölçülmelidir. Kişisel Koruyucu Donanımların İşyerlerinde Kullanılması Hakkında Yönetmelik çerçevesinde, kaçış maskelerinin durumu risk değerlendirmesi sürecinde mutlaka güncel tutulmalı ve hasarlı olanlar derhal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Cihazlarında Basınç Takibi ve Süre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cihazı kullanıcıları, çalışma süresince manometre (basınç göstergesi) üzerindeki değerleri düzenli aralıklarla kontrol etmeli ve hava miktarının güvenli seviyenin altına düşmediğinden emin olmalıdır; düşük basınç alarmı çaldığı anda çalışma derhal bırakılmalıdır. Toplam hava süresi, kullanıcının efor seviyesine, stres durumuna ve ortam sıcaklığına göre değişiklik gösterebileceği için, planlanan işin süresi cihaz kapasitesinin en fazla yüzde 75'i ile sınırlandırılmalıdır. 6331 sayılı İş Sağlığı ve Güvenliği Kanunu kapsamında, kapalı alan çalışmalarında haberleşme ve süre takibi yapan bir dış gözlemci bulunması zorunludur; bu kişi, içerideki çalışanın hava miktarını ve süresini sürekli olarak takip etmelidir. Süre bittiğinde veya alarm tetiklendiğinde, içerideki personel hiçbir gecikme yaşanmadan belirlenen tahliye rotasını kullanarak alanı terk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Cihazlarının Periyodik Bakımı ve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cihazlarının performansı, üretici talimatlarına uygun şekilde yapılan periyodik bakımlara bağlıdır; her kullanımdan sonra maske temizlenmeli, dezenfekte edilmeli ve sızdırmazlık contaları kontrol edilmelidir. Regülatörler, valfler ve hortumlar düzenli aralıklarla yetkili servis tarafından test edilmeli ve bu işlemlerin kayıtları Kişisel Koruyucu Donanımların İşyerlerinde Kullanılması Hakkında Yönetmelik gereği dosyalanmalıdır. Bakım kayıtlarında cihazın seri numarası, yapılan işlemin türü, test sonuçları ve bakımın yapıldığı tarih mutlaka yer almalıdır; arızalı olduğu tespit edilen veya periyodik testi geçemeyen hiçbir cihaz tekrar kullanıma alınmamalıdır. Cihazların depolanması sırasında doğrudan güneş ışığından, yüksek nemden ve aşırı sıcaklıktan korunması, ekipman ömrünü uzatmak ve her an kullanıma hazır tutmak için kritik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Temel Yasam Destegi: Kardiyopulmoner Resusitasyon (CPR)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CPR, duran kalp ve solunumu yeniden canlandirmak amaciyla uygulanan acil bir islemdir; gögüs kafesinin ortasina dakikada en az 100-120 kez ritmik baski uygulanarak hayati organlara kan akisi saglanir. Ilkyardim Yönetmeligi kapsaminda, bu müdahale sadece egitimli personel tarafindan yapilmali ve 112 acil servise haber verilmesiyle es zamanli baslatilmalidir.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sirasinda gögüs kemiginin 5-6 cm asagi çökmesi saglanmali ve kalp masaji ile yapay solunum arasinda dogru oran korunmalidir; kesintisiz devam eden gögüs basilarinin hayatta kalma sansini artirdigi bilimsel olarak kanitlanmistir.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kontrolü yapilmadan ve havayolu açikligi saglanmadan baslanan müdahaleler etkisiz olabilir; bu nedenle her zaman önce güvenlik kontrolü yapilip ardindan profesyonel destek cagirilarak isleme baslanmalidir.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Resusitasyon süreci, profesyonel saglik ekipleri olay yerine ulasana veya yaralida yasam belirtileri geri dönene kadar araliksiz sürdürülmelidir; yorgunluk durumunda ikinci bir ilkyardimci varsa düzenli araliklarla degisim yapilmalidir.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Güvenligi ve Oksijen Destegi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 acikligi, ilkyardimin temelidir; hastanin bilinci kapaliysa dilin geri kacmasi veya yabanci cisimler havayolunu tikayabilir. Bas-çene pozisyonu ile hava kanali acilmali ve 'Bak-Dinle-Hisset' yöntemiyle solunum 10 saniye boyunca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destegi, sadece yetkili ve egitimli saglik personeli tarafindan, hastanin hipoksi durumuna göre uygulanmasi gereken tibbi bir müdahaledir; egitimsiz kisilerin oksijen tüpü kullanmasi güvenlik riskleri olusturabilir. 6331 sayili Is Sagligi ve Güvenligi Kanunu geregi, isyerlerinde acil durum planlarinda bu tip tibbi ekipmanlarin nasil yönetilecegi tanimlanmalidir.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Solunumun olmadigi durumlarda yapay solunum, hastanin agiz veya burun yoluyla hava almasini saglar; ancak enfeksiyon riski göz önünde bulundurularak bariyer maske veya uygun koruyucu ekipmanlar kullanilmalidir.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Solunumun geri dönmesi durumunda hastanin havayolunun açik kalmasi için sürekli kontrol saglanmali ve gerekiyorsa yan yatirilarak kusma veya salgi nedeniyle olusabilecek tikanmalar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Yarali Pozisyonlandirma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Koma pozisyonu, bilinci kapali ancak solunumu devam eden hastalarin havayolunu açik tutmak ve kusma durumunda soluk borusuna kacisi önlemek amaciyla uygulanan en güvenli yan yatirma seklidir. Ilkyardim Yönetmeligi'ne göre bu pozisyon, omurga yaralanmasi süphesi olmayan tüm hastalarda uygulanmalidir.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yaralanmasi süphesi olan hastalarda, boyun ve bel bölgesinin sabitlenmesi hayati önem tasir; bu durumda hastanin pozisyonu degistirilmemeli ve profesyonel saglik ekipleri gelene kadar hareket ettirilmemelidir. Yanlis pozisyonlandirma, felç gibi geri dönülemez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Sok pozisyonu, kan dolasimini hayati organlara yönlendirmek amaciyla bacaklarin 30 cm yukariya kaldirilmasi seklinde uygulanir; bu islem, kan kaybi veya asiri sivi kaybina bagli sok durumlarinda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Pozisyonlandirma sirasinda hastanin vücut isisi korunmali, gerekli durumlarda üzerinin örtülmesi saglanmalidir; ancak hastanin nefes alip almadigi düzenli araliklarla kontrol edilerek durumunda bir degisiklik olup olmadigi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Gaz Birikimi ve Patlayıcı Ortamlar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 ve bacalarda, organik atıkların ayrışması veya kimyasal sızıntılar sonucu metan, hidrojen sülfür gibi zehirli veya yanıcı gazlar birikebilir; Çalışanların Patlayıcı Ortamların Tehlikelerinden Korunması Hakkında Yönetmelik, bu tür alanlarda patlamaya dayanıklı ekipman kullanımını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gazlar, ortamda koku veya renk değişimi yapmadan bulunabilir; bu yüzden sadece görsel kontrol yeterli değildir, çoklu gaz dedektörleri ile ortamda karbonmonoksit, hidrojen sülfür ve patlayıcı gaz seviyeleri eş zamanlı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 oluşma riski olan alanlarda, statik elektrikten kaçınmak ve kıvılcım çıkarabilecek aletlerin kullanımını yasaklamak gerekir; tüm elektrikli el aletleri Ex-proof (patlamaya dayanıklı) sertifikasına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 tespit edildiğinde çalışma derhal durdurulmalı ve alan tamamen boşaltılmalıdır; gaz tahliyesi sağlanmadan ve ortamın güvenli olduğu tekrar ölçülüp onaylanmadan içeriye asla giriş yapılmamalıdır.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 Tasima ve Nakil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Ilkyardimci, hastayi naklederken kendi vücut mekanigini korumali; yerden kaldirma islemlerinde dizlerini bükerek yükü bacak kaslarina vermelidir. Hastanin nakli, ancak olay yerinde hayati tehlike varsa (patlama, yangin vb.) ve sartlar zorunlu kiliyorsa yapilmalidir.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Sürükleme yöntemleri, hastanin çok agir oldugu veya dar alanlarda hareket kabiliyetinin kisitli oldugu durumlarda kullanilir; bu yöntemlerde hastanin bas ve boyun bölgesi desteklenerek vücudunun yere sürtünmesi en aza indirilmelidir. Rautek manevrasi, özellikle araç kazalarinda hastayi omurgasina zarar vermeden cikarmak için kullanilan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Sedye ile tasima sirasinda hasta sedyeye sabitlenmeli, hastanin bas kismi gidis yönünde olacak sekilde hareket edilmelidir; bu durum, hastanin durumunu sürekli kontrol edebilmek için gereklidir. Nakil esnasinda hastanin durumu sürekli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sayili Is Sagligi ve Güvenligi Kanunu kapsaminda, isyerinde acil durum tahliyesi sirasinda yaralilarin nasil nakledilecegi önceden belirlenmis olmalidir; bu süreç, egitimli ilkyardimcilarin gözetiminde planli bir sekilde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 Hava Kaynaklı Solunum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hatlı sistemler ve temiz hava tüplü solunum cihazları (SCBA), ortamdaki oksijen seviyesinin yetersiz olduğu veya zehirli gaz konsantrasyonunun çok yüksek olduğu durumlarda hayati önem taşır; bu ekipmanlar dış ortamdan bağımsız olarak temiz hava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bu cihazlar yalnızca eğitimli personel tarafından kullanılmalı ve çalışma öncesinde mutlaka sızdırmazlık testi yapılmalıdır; cihazın hava kapasitesi, yapılacak işin süresine ve fiziksel efor düzeyine göre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SCBA sistemlerinde kullanılan hava tüpleri, periyodik olarak hidrostatik testlere tabi tutulmalı ve basınç göstergeleri her kullanımdan önce kontrol edilmelidir; düşük basınç uyarı sistemlerinin aktif olduğu düzenli aralıklarla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hatlı sistemlerde ise kompresörden gelen havanın kalitesi, yağ ve nemden arındırılmış olmalı; hava besleme hortumlarının takılma veya kopma riskine karşı korumalı alanlardan geçirilmesi, iş güvenliği açısından kritik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Kaçış Maskeleri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maskeleri, tehlikeli bir gaz sızıntısı veya yangın gibi acil durumlarda, çalışanın güvenli bölgeye ulaşmasını sağlamak amacıyla tasarlanmış kısa süreli solunum koruyucularıdır; bu maskeler normal çalışma sırasında sürekli değil, acil durumda kullanılmak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kaçış maskelerinin yerleşimi tüm çalışanların kolayca ulaşabileceği şekilde planlanmalı ve acil durum tahliye planları ile entegre edilmelidir; maskelerin son kullanma tarihleri düzenli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Maskenin takılma süreci, acil durumun yarattığı panik ortamında dahi hızlıca gerçekleştirilebilmelidir; çalışanlara bu maskelerin nasıl takılacağı ve görüş alanını nasıl daraltabileceği konusunda düzenli tatbikatlar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maskeleri, ortamdaki zehirli gazı filtreleyerek güvenli çıkışa kadar solunabilir hava sağlar; ancak bu ekipmanların oksijen seviyesinin çok düşük olduğu veya gaz konsantrasyonunun filtre kapasitesini aştığı durumlarda koruma sağlamayacağı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Filtreli Maskelerin Kullanım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Filtreli maskeler, ortamdaki belirli kirleticileri (toz, duman, gaz) tutmak için tasarlanmıştır; ancak bu maskeler, ortamda solunabilir oksijen bulunmadığı durumlarda (yüzde 19.5'in altı) kesinlikle kullanılmamalı ve bu durumda temiz hava kaynaklı sistemlere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Kullanılacak filtrenin türü, ortamda bulunan kimyasal veya partikülün yapısına (asit gazları, organik buharlar, tozlar vb.) göre doğru seçilmelidir; yanlış filtre seçimi, koruma sağlamayacağı gibi çalışanda sahte bir güvenlik algısı yaratarak tehlikeyi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ömrü, ortamdaki kirlilik konsantrasyonuna, nem oranına ve soluma hızına bağlı olarak değişir; filtrede nefes almayı güçleştiren bir direnç hissedildiğinde veya koku/tat fark edildiğinde filtre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maruz kaldığı riskleri değerlendirmeli ve uygun koruyucu donanımı belirlemelidir; bu süreçte çalışma ortamı ölçümlerinden elde edilen veriler temel referans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Donanımlarının Bakım ve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donanımların uzun ömürlü ve güvenli olması için üretici talimatlarına uygun şekilde düzenli bakımı yapılmalıdır; her kullanımdan sonra maske temizlenmeli, dezenfekte edilmeli ve kurumaya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saklanması için serin, kuru ve doğrudan güneş ışığı almayan, kimyasal kirlenmeden uzak alanlar tercih edilmelidir; yanlış depolama koşulları, maske lastiklerinin ve sızdırmazlık contalarının zamanla bozulmasına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maskenin sızdırmazlık yüzeyleri, kayışların durumu, valflerin esnekliği ve filtre bağlantı noktaları detaylıca incelenmelidir; hasarlı veya deforme olmuş hiçbir parça tamir edilmemeli, doğrudan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tüm bakım ve kontrol kayıtları tutulmalı ve bu kayıtlar iş güvenliği dosyalarında saklanmalıdır; bu kayıtlar, denetimlerde ekipmanın uygunluğunun ispatı için temel belgedir.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D-Halka Bağlantı Noktaları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Dorsal (sırt) D-halkası, düşüşü durdurmak için tasarlanmış ana bağlantı noktasıdır; bağlantı her zaman vücudun ağırlık merkezine uygun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Göğüs (sternal) D-halkası, genellikle tırmanma sistemleri veya kurtarma operasyonlarında kullanılır; düşüş durdurma amacıyla kullanılması uygun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bağlantı noktaları düşüşü en kısa sürede durduracak şekilde seçilmeli ve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noktalarının seçiminde, çalışma alanındaki ankraj kapasitesinin, oluşabilecek dinamik yükleri karşılayacak yeterlilikte olması kritik bir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 Alma Sistemlerinin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alma sistemleri, düşüş mesafesini minimize etmek ve oluşan darbe kuvvetini emmek için dinamik olarak tasarlanmış güvenlik mekanizmalarıdır.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etkin çalışması için çalışma alanındaki dikey veya yatay hareketliliğe uygun, onaylı bir ankraj noktasına bağlanması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bu tür ekipmanların kullanımı işverenin riskleri azaltma ve koruma önlemlerini alma sorumluluğunun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kullanımdan önce geri sarma mekanizması, kilitlenme fonksiyonu ve halatın fiziksel durumu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Tam Vücut Emniyet Kemerinde Ölçü ve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vücut emniyet kemeri, kullanıcının vücut yapısına göre tam ayarlanmalı; bacak ve omuz kayışları hareket kabiliyetini kısıtlamayacak kadar esnek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kişisel koruyucu donanımlar her çalışana özel olarak uygun seçilmeli ve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ölçüdeki bir kemer, düşüş anında vücuda aşırı baskı uygulayarak iç organ yaralanmalarına veya kemerin vücuttan çıkmasına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Ayarların doğruluğu, kemer takıldıktan sonra kullanıcının kendi kendine yapacağı fiziksel kontrol ile (kayış gerginliği testi)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kemerleri, üretici talimatları ve İş Ekipmanlarının Kullanımında Sağlık ve Güvenlik Şartları Yönetmeliği doğrultusunda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Kontrollerde dokuma üzerindeki aşınmalar, dikişlerdeki bozulmalar, kimyasal yanıklar ve metal aksamdaki deformasyonlar titizlikle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kontrol kayıt altına alınmalı; hasarlı veya ömrünü tamamlamış kemerler derhal kullanım dışı bırakılarak imha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temizliği, üreticinin belirttiği yöntemlerle yapılmalı; asla sert kimyasallar veya yüksek basınçlı su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Tulum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vücudun kimyasal temasından korunması için tulum kullanımı zorunludur. Kimyasal Maddelerle Çalışmalarda Sağlık ve Güvenlik Önlemleri Hakkında Yönetmelik gereği, işveren riskli alanlarda sıvı geçirmez tulumları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Tulum seçimi yapılırken kimyasalın türüne ve maruziyet süresine dikkat edilmelidir. Yanlış tulum seçimi, kimyasalın kumaştan sızmasına ve cilt tahrişine yol açabilir; bu nedenle üretici kılavuzundaki koruma seviyeleri mutlaka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Tulumlar tek kullanımlık veya çok kullanımlık olabilir; çok kullanımlık tulumların her kullanım sonrası temizliği ve periyodik bakımı yapılmalıdır. Hasar görmüş, yırtılmış veya dikişleri açılmış tulumlar kesinlikle kullanılmamalı,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tulumu giyerken ve çıkarırken kontaminasyon riskine karşı eğitilmelidir. Tulum çıkarma işlemi, dış yüzeyin vücuda temas etmeyeceği şekilde gerçekleştirilmeli ve atık yönetimi kurallarına uygun olarak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Tripod ve Kurtarma Sistemleri ile Güvenli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Kuyulara veya derin bacalara erişimde tripod sistemleri, dikey giriş-çıkış ve acil kurtarma operasyonları için en güvenli yöntemdir; Kişisel Koruyucu Donanımların İşyerlerinde Kullanılması Hakkında Yönetmelik kapsamında, tüm kurtarma ekipmanları düzenli olarak uzmanlar tarafından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Tripod kurulumu yapılırken zeminin sağlamlığı ve dengesi çok önemlidir; tripodun ayakları kaymayacak şekilde sabitlenmeli ve üzerine binen yükün ağırlık merkezi, dengeli bir şekilde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vinci ve emniyet kemeri kullanımı, çalışanın düşme riskini minimize eder; çalışan, çalışma süresince yaşam hattına bağlı kalmalı ve kurtarma vinci sürekli olarak çalışanın üzerinde hazır bekletilmelidir.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kurtarma planı, giriş başlamadan önce hazırlanmalı ve tüm ekip üyeleri tarafından bilinmelidir; kurtarma tatbikatları düzenli yapılarak, olası bir kaza anında müdahale süresi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Geçirmezlik ve Koruma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koruyucu giysilerin geçirmezlik özellikleri, çalışma ortamındaki risklerle tam uyumlu olmalıdır. Geçirmezlik, sıvılara ve tozlara karşı bariyer sağlayan kumaş teknolojileri ile elde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giysilerin dikiş yerleri, fermuarları ve kapakları, geçirmezliğin en zayıf noktalarıdır; bu nedenle yüksek kaliteli, sızdırmaz dikişli giysiler tercih edilmelidir. Çalışma esnasında bu noktaların bütünlüğü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özellik gerektiren patlayıcı ortamlarda, giysilerin iletkenlik değerleri standartlara uygun olmalıdır. Statik elektrik birikimi, yanıcı buharların bulunduğu ortamlarda ciddi yangın risklerine neden olabilir; bu sebeple giysi seçimi patlama riskine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Geçirmez giysiler, terleme ve ısı stresi riskini artırabilir; bu nedenle ortam sıcaklığı ve işin ağırlığı dikkate alınmalıdır. Mümkünse, ısı stresini azaltan nefes alabilir ancak sıvı geçirmez özellikteki modern kumaşlar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Kesilme Direnci ve Mekanik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risklerin bulunduğu işlerde, ellerin ve kolların korunması için kesilme dirençli eldivenler ve kol koruyucular kullanılmalıdır. Kişisel Koruyucu Donanımların İşyerlerinde Kullanılması Hakkında Yönetmelik, bu donanımların işin niteliğine uygunluğunu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kesilme direnci, EN 388 standardına göre test edilmekte ve seviyelendirilmektedir; işin tehlike derecesine göre uygun seviyede eldiven seçimi hayati önem taşır. Yüksek kesilme riski olan bıçaklı işlerde özel lifli eldivenler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 sırasında el becerisi ile koruma performansı arasında denge kurulmalıdır. Çok kalın koruyucu eldivenler, ince motor becerilerini engelleyerek kaza riskini artırabilir; bu nedenle işin hassasiyetine uygun kalınlıkta ürünler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 aşınmaya, yırtılmaya ve delinmeye karşı da dayanıklı olmalıdır. Eldivenin sadece kesilmeye değil, çalışma ortamındaki diğer mekanik zorlamalara karşı da dirençli olması, donanımın ömrünü uzatır ve çalışan güvenliğini sürekli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ve KKD Seçim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kişisel koruyucu donanımların seçiminde çalışanların görüşlerini almalı ve seçim sürecini risk değerlendirmesine dayandırmalıdır. Donanım, çalışanın vücut yapısına uygun olmalı ve hareketini engellememelidir.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seçiminde, donanımın diğer ekipmanlarla (gözlük, maske, baret vb.) uyumlu olması gereklidir. Bir donanımın kullanımı, diğer bir koruyucunun etkinliğini bozmamalıdır; örneğin eldiven kol koruyucu ile tam örtüşerek açıkta cilt bırakmamalıdır.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koruyucuların CE işareti taşıması ve ilgili AB standartlarına uygunluğu, yasal bir zorunluluktur. CE işareti olmayan veya standartlara aykırı üretilen donanımlar, beklenen korumayı sağlamayabilir ve iş kazalarına karşı yasal sorumluluğu işverene yükleyebilir.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KKD'lerin kullanımı konusunda çalışanlara uygulamalı eğitimler vermeli ve bu eğitimin anlaşıldığını doğrulamalıdır. Sadece donanımı temin etmek yeterli değildir; çalışanın donanımı doğru takması, saklaması ve bakımını yapması da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Baş Koruması: Baret Kullanımı ve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Baretler, çalışma alanındaki düşen cisimler veya sabit engellere çarpma riskine karşı kafatası bütünlüğünü korumak için tasarlanmış temel kişisel koruyucu donanımlardır; Kişisel Koruyucu Donanımların İşyerlerinde Kullanılması Hakkında Yönetmelik gereği, riskli alanlarda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 seçimi yapılırken kullanım alanının özellikleri dikkate alınmalı ve elektriksel yalıtım, darbe direnci veya kimyasal dayanıklılık gibi teknik gereklilikler göz önünde bulundurulmalıdır; baretin iç kısmındaki ter bandı ve kafa bandı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Baretin içindeki plastik veya kumaş askı sistemi, darbe enerjisini emerek kafaya iletilen kuvveti azaltır; bu yüzden askı sisteminin baret kabuğu ile kafatası arasında yeterli mesafe bırakacak şekilde ayarlanması ve asla modifiye edilmemesi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 görmüş, çatlamış veya ömrünü tamamlamış baretler derhal değiştirilmelidir; baret üzerinde etiketleme veya boyama yapılması yapısal bütünlüğü bozabileceği için üretici talimatlarına aykırı hiçbir işlem gerçekleştirilmemeli ve periyodik kontroller aksatılmamalıdır.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ve Yüz Koruması: Ekipman Seçimi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ve yüz koruyucular, kimyasal sıçramalar, fırlayan parçacıklar, tozlar ve zararlı ışınlar gibi risklere karşı kullanılır; yapılacak işin doğasına göre gözlük, siperlik veya kaynakçı maskesi gibi uygun donanım seçimi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gözlükleri, darbelere karşı dayanıklı polikarbonat malzemeden üretilmeli ve yan korumaları bulunmalıdır; Kişisel Koruyucu Donanımların İşyerlerinde Kullanılması Hakkında Yönetmelik uyarınca, çalışanların gözlüklerini düzgün takmaları ve temiz tutmaları yasal bir yükümlülüktür.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siperlikleri, özellikle kimyasal çalışma ortamlarında veya taşlama gibi yüksek riskli işlemlerde tüm yüzü koruyacak şekilde tasarlanmıştır; siperlikler tek başına yeterli olmayabilir, gerektiğinde gözlükle birlikte kullanılmaları gerekebilir.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koruyucuların çizilmesi veya görüşü azaltacak şekilde kirlenmesi, çalışanın hata yapma riskini artırır; bu nedenle ekipmanlar düzenli olarak kontrol edilmeli, hasarlı olanlar yenisiyle değiştirilmeli ve uygun saklama kutularında muhafaza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İşitme Koruması: Gürültüden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Gürültü ile İlgili Risklerden Korunmalarına Dair Yönetmelik, gürültü maruziyet sınır değerlerini belirler; bu sınırların aşıldığı durumlarda, işverenin teknik ve idari önlemlerin yanı sıra uygun işitme koruyucularını sağlaması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 ve kulaklıklar (manşonlar), gürültü seviyesini çalışanın işitme duyusuna zarar vermeyecek düzeylere indirir; seçim yapılırken maruz kalınan gürültünün frekansı ve şiddeti mutlaka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tıkaçlarının doğru takılması, koruma etkinliği için kritik öneme sahiptir; tıkaçlar kulak kanalına tam oturmalı ve hijyen kurallarına uygun şekilde, tek kullanımlık ise her seferinde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Gürültülü ortamlarda çalışanların periyodik odyometrik (işitme) testleri yapılmalıdır; bu testler, kullanılan işitme koruma yöntemlerinin etkinliğini denetlemek ve işitme kaybı belirtilerini erken aşamada tespit etmek için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KKD Seçimi ve Çalışan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seçimi, işyerinde yapılan risk değerlendirmesi sonuçlarına göre belirlenmelidir; risk değerlendirmesi yapılmadan veya işin gereklilikleri analiz edilmeden rastgele ekipman kullanımı,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donanımların CE işareti taşıması ve ilgili EN (Avrupa Normu) standartlarına uygun olması yasal bir zorunluluktur; uygun olmayan veya sahte ekipmanlar, iş kazası riskini artırır ve hukuki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sağlanan kişisel koruyucu donanımları üretici talimatlarına uygun şekilde kullanmak, kullanmadıkları zamanlarda uygun şekilde saklamak ve hasar durumunda işverene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sadece bir kural değil, güvenli çalışma kültürünün bir parçasıdır; işveren, çalışanlara donanımların kullanımı, bakımı ve saklanması konusunda uygulamalı eğitimler vermeli ve bu eğitimin sürekliliğini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Ex-Proof El Fenerleri ve Güvenli Aydınlatma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yanıcı veya patlayıcı gaz/buhar bulunma ihtimaline karşı kullanılan el fenerlerinin mutlaka Ex-proof (patlamaya dayanıklı) sertifikalı olması gerekir; standart fenerler kıvılcım çıkararak patlamaya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patlayıcı ortamların olduğu alanlarda ekipmanlar ATEX standartlarına uygun seçilmeli ve düzenli olarak yetkili kişilerce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fenerlerin gövde bütünlüğü her kullanımdan önce kontrol edilmeli; camında çatlak, batarya kapağında gevşeklik veya contalarında bozulma olan cihazlar çalışma ortamına kesinlikle sokulmamalıdır.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batarya değişimleri, patlayıcı ortamın bulunmadığı güvenli alanlarda yapılmalı; hiçbir durumda kapalı alan içerisinde cihazın iç mekanizmasına müdahale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Haberleşme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içerisindeki çalışan ile dışarıdaki gözcü (gözetmen) arasında kesintisiz haberleşme sağlanmalı; telsizler ortamın patlayıcı sınıflamasına uygun (intrinsically safe)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belirlenen acil durum planlarına uygun olarak, telsiz haberleşmesi için özel bir kanal belirlenmeli ve bu kanal sadece acil durum ve operasyonel bilgi akışı için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Haberleşme cihazları, kapalı alanın metalik yapısı nedeniyle sinyal kaybına uğrayabilir; bu nedenle çalışma öncesi sinyal testleri yapılmalı ve ölü noktalar belirlenerek tekrarlayıcı (repeater) sistemler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kullanımı sırasında kısa, net ve anlaşılır talimatlar verilmeli; acil bir durumda hangi kodların kullanılacağı veya doğrudan sesli bildirimin nasıl yapılacağı tüm ekibe eğitimlerde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Güç ve Acil Durum Aydınlatması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 aydınlatma sisteminin arızalanması veya elektriğin kesilmesi ihtimaline karşı, kapalı alanda bağımsız bataryalı yedek aydınlatma sistemleri bulundurulması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(Md.72) uyarınca, acil çıkış yolları ve tehlikeli bölgeler, ana enerji kesilse dahi en az 60 dakika boyunca aydınlatma sağlayacak sistemlerle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güç kaynakları, ortamdaki gaz yoğunluğundan etkilenmeyecek şekilde sızdırmaz kutular içinde muhafaza edilmeli ve düzenli olarak deşarj-şarj testlerine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çalışanın panik yapmadan tahliye rotasını görebileceği şekilde konumlandırılmalı; ışık şiddeti, çalışma alanındaki detayları seçebilecek düzeyde ayarlanmalıdır.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Atık Su Gazları ve H2S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H2S, kanallar ve tünellerde organik atıkların ayrışmasıyla oluşan, çürük yumurta kokulu ve oldukça zehirli bir gazdır; düşük konsantrasyonlarda bile solunum sistemini felç ederek ani ölümlere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girmeden önce ortamdaki gaz seviyeleri çoklu gaz dedektörleri ile ölçülmelidir; 6331 sayılı Kanun risk değerlendirmesi kapsamında bu ölçümler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H2S gazı havadan ağır olduğu için kanal tabanlarında birikir; ölçüm cihazı sensörleri çalışma seviyesine yakın tutulmalı ve gazın varlığına dair en küçük şüphede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varlığında çalışılması zorunlu ise, kartuşlu/filtreli maskeler kapalı alanda oksijen üretmediği için YETMEZ; yalnızca temiz hava beslemeli solunum cihazları (SCBA veya hava hattı beslemeli) kullanılmalıdır; 6331 sayılı İş Sağlığı ve Güvenliği Kanunu uyarınca çalışanların bu ekipmanları kullanabilmesi için eğitim almaları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çalışan personelin düşük ışık koşullarında dahi fark edilebilir olması için yüksek görünürlüklü (reflektörlü) yelekler ve kıyafetler kullanılması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temin edilen kişisel koruyucu donanımlar, çalışanın vücut yapısına uygun olmalı ve hareket kabiliyetini kısıtlamayacak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Reflektörlü malzemeler, ışığı geldiği yöne geri yansıtarak gözcünün içerideki çalışanı her açıdan görmesini sağlar; bu donanımlar kirlendiğinde yansıtma özelliklerini kaybedebileceği için düzenli temizlik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 artırmak için baret üzerine monte edilen fenerler veya omuz hizasında kullanılan ışıklı ikaz cihazları, özellikle dar alanlarda çalışanın çalışma arkadaşları tarafından fark edilmesini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Gaz Dedektörlerinin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gaz dedektörleri, kapalı alanlarda çalışan personelin maruz kaldığı gaz konsantrasyonlarını anlık ölçen ve kişisel koruyucu donanım statüsünde değerlendirilen kritik güvenlik cihazlarıdır. Kişisel Koruyucu Donanımların İşyerlerinde Kullanılması Hakkında Yönetmelik gereği, işveren bu cihazları ücretsiz temin etmekle ve çalışanın kullanımına hazır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solunum bölgesindeki tehlikeli gazları tespit ederek çalışanı erken aşamada uyarır ve olası zehirlenme veya boğulma vakalarını önleyerek güvenli bir çalışma ortamı sağlar. Bu cihazların kullanımı, risk değerlendirmesi sonuçlarına göre zorunlu tutulmalı ve çalışanlara cihazın çalışma prensibi hakkında detaylı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doğru kullanımı için sensörlerin ortam sıcaklığı, nem oranı ve basınç gibi çevresel faktörlerden etkilenebileceği unutulmamalı, cihaz her zaman solunum bölgesine yakın bir konumda sabitlenmelidir. Yanlış kullanım, sensörün hatalı okuma yapmasına veya erken uyarı mekanizmasının devre dışı kalmasına yol açarak ciddi iş güvenliği zafiyetleri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dış kasası darbelere, suya ve toza karşı dayanıklı olmalı, zorlu çalışma koşullarında dahi sensörlerin hava akışını engellemeyecek şekilde tasarlanmış olmalıdır. Düzenli temizlik ve dış yüzey kontrolü, cihazın ömrünü uzatırken aynı zamanda sensörlerin tıkanmadan doğru ölçüm yapabilmesi için vazgeçilmez bir önleyici bakım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4-Gaz Dedektörleri ve Sensör Teknolojisi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Dört gazlı dedektörler; genellikle oksijen, yanıcı gazlar, karbonmonoksit ve hidrojen sülfür gibi en sık karşılaşılan dört temel gazı eş zamanlı izlemek için tasarlanmış gelişmiş güvenlik ekipmanlarıdır. Bu cihazlar, kapalı alan giriş prosedürlerinde standart olarak kullanılan en güvenilir ölçüm araçlarıdır ve İş Ekipmanlarının Kullanımında Sağlık ve Güvenlik Şartları Yönetmeliği çerçevesinde periyodik bakıma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 elektrokimyasal veya katalitik yanma prensibiyle çalışarak ortamdaki gaz moleküllerini tespit eder ve dijital ekran üzerinden anlık değerleri ppm veya yüzde birimlerinde kullanıcıya sunar. Sensörlerin kullanım ömürleri sınırlı olup, üretici firma talimatlarına göre belirli periyotlarla yenilenmeleri veya performans testlerine tabi tutulmaları, ölçüm doğruluğu açısından hayati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ekranında görünen değerlerin yorumlanması, ortamdaki riskin büyüklüğünü anlamak için kritiktir; örneğin oksijen seviyesinin yüzde 19.5 altına düşmesi veya yüzde 23.5 üzerine çıkması acil müdahale gerektirir. Çalışanlar, ekran değerlerini okumayı ve hangi değerin hangi tehlikeyi işaret ettiğini bilmek üzere kapsamlı bir teknik eğitime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gazlı dedektörlerin veri kayıt özelliği sayesinde, geçmişe dönük maruziyet bilgileri veya ortamdaki gaz değişimleri raporlanabilir, bu da iş kazası sonrası kök neden analizlerinde kanıt niteliği taşır. Veri kayıtları, iş güvenliği uzmanları tarafından düzenli olarak incelenerek işyerindeki genel gaz riski eğilimleri izlenmeli ve gerekli önleyici tedbirler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Mekanizması ve Acil Durum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alarm mekanizmaları, gaz konsantrasyonları belirlenen eşik değerleri aştığında sesli, ışıklı ve titreşimli olarak çalışanı derhal uyarmak üzere tasarlanmış üçlü bir savunma sistemidir. Alarm durumunda çalışan, hiçbir koşulda cihazı kapatmamalı veya değerleri görmezden gelmemeli, derhal ortamı terk ederek güvenli bölgeye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eşikleri, ilgili yönetmeliklerde belirtilen mesleki maruziyet sınır değerlerine göre ayarlanmalı; düşük alarm, yüksek alarm, TWA (zaman ağırlıklı ortalama) ve STEL (kısa süreli maruziyet limiti) değerleri doğru yapılandırılmalıdır. Yanlış alarm eşik değerleri, çalışanın güvenliğini tehlikeye atabileceği gibi gereksiz paniklere ve iş kayıplarına da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alarm testi, her vardiya öncesi mutlaka yapılmalı ve cihazın hem sesli hem de görsel ikazlarının çalışır durumda olduğu doğrulanarak kayıt altına alınmalıdır. Çalışanlar, alarm sesi duyulduğunda uygulayacakları tahliye planını ve acil durum toplanma alanlarını bilmekle yükümlü olup, bu konuda düzenli tatbikatlara katılmalıdır.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anında yapılacak işlemler, İşyerlerinde Acil Durumlar Hakkında Yönetmelik kapsamında hazırlanan acil durum planlarında tanımlanmalı ve tüm çalışanlara duyurulmalıdır. Alarmın yanlış tetiklenmesi durumunda bile, cihazın neden uyarı verdiği teknik olarak araştırılmalı ve sensör kirliliği veya cihaz hatası ihtimalleri göz önünde bulundurularak gerekli bakım işlemleri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Kalibrasyon ve Performans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ölçüm doğruluğunu garanti altına almak için yapılan kalibrasyon işlemi, bilinen konsantrasyondaki test gazı kullanılarak cihazın sensör tepkilerinin ayarlanmasıdır. Kalibrasyon, cihazın üretici talimatlarında belirtilen periyotlarda yetkili servis veya eğitimli personel tarafından yapılmalı ve yapılan işlemler mutlaka bir kalibrasyon sertifikası ile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 kalibrasyondan farklı olarak cihazın sensörlerinin gazı algılayıp algılamadığını ve alarmların tetiklenip tetiklenmediğini kontrol eden hızlı bir performans doğrulama yöntemidir. Günlük kullanımdan önce yapılan bump testleri, cihazın sahada güvenle kullanılabileceğinin en hızlı kanıtıdır ve hiçbir şekilde ihmal edilmemesi gereken temel bir güvenlik rutini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kayıtları, İş Hijyeni Ölçüm, Test ve Analizi Yapan Laboratuvarlar Hakkında Yönetmelik standartları doğrultusunda saklanmalı ve denetimlerde ibraz edilmek üzere hazır tutulmalıdır. Kayıtların güncel tutulması, cihazın güvenilirliğini ispatlamakla kalmaz, aynı zamanda iş kazası durumunda işverenin gerekli önlemleri aldığını kanıtlayan hukuki bir dayanak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Sensörlerin ortamdaki gazlara karşı zamanla duyarsızlaşması veya zehirlenmesi kaçınılmazdır; bu nedenle kalibrasyon sırasında hata payı yüksek çıkan veya ayarlanamayan cihazlar derhal kullanımdan çekilmelidir. Cihazın bakım ve kalibrasyon süreçlerinde görev alan personelin yetkinliği, cihazın sahada doğru sonuç vermesi için temel belirleyici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Kapalı Alan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Tanımı ve Özellikleri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Yetersizliği ve Atmosfer Tehlikeleri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ve Yanıcı Gazlar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İzni ve Çalışma Prosedürleri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 Ölçümü ve Monitoring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ve Kurtarma Prosedürleri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ve Güvenlik Ekipmanları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Su Baskınlarına Karşı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Kanallar ve tüneller, yağışlı havalarda veya üst bölgedeki su tahliye sistemlerinin devreye girmesiyle ani su baskınlarına maruz kalabilir; bu durum çalışanların mahsur kalmasına veya boğulmasına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planlanırken meteorolojik veriler takip edilmeli ve yağış ihtimalinin yüksek olduğu günlerde çalışmalar iptal edilmelidir; İşyeri Bina ve Eklentilerinde Alınacak Sağlık ve Güvenlik Önlemlerine İlişkin Yönetmelik acil durum planlarını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sahasına giriş noktalarında su seviyesini izleyen uyarı sistemleri kurulmalıdır; suyun yükselme hızı tahliye süresinden daha hızlı olabileceği için giriş noktasında sürekli bir gözcü hazır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Ani su baskını durumunda tahliye yolları açık tutulmalı ve çalışanlar acil durum prosedürleri konusunda eğitilmelidir; bu farkındalık 6331 sayılı İş Sağlığı ve Güvenliği Kanunu çerçevesinde işverenin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Havalandırma Güçlüğü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alanlardaki havalandırma yetersizliği oksijenin tükenmesine neden olur; yeterli hava değişimi sağlanmadan yapılan çalışmalar baş dönmesi, yorgunluk ve ciddi solunum yetmezliği gibi sağlık sorunlarına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havalandırma sistemleri tünel hacmine uygun kapasitede seçilmelidir; 6331 sayılı Kanun risk değerlendirmesi ve Kimyasal Maddelerle Çalışmalarda Sağlık ve Güvenlik Önlemleri Hakkında Yönetmelik ortam havasının sürekli izlenmesini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boruları çalışma alanındaki tüm noktaları besleyecek şekilde yerleştirilmelidir; boruların bükülmemesi veya tıkanmaması hava akışının kesintiye uğramaması açısından kritiktir ve günlük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arızalanması durumunda tüm çalışanlar derhal alanı terk etmelidir; 6331 sayılı İş Sağlığı ve Güvenliği Kanunu uyarınca yedek sistemlerin bulunması işveren için temel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Kaçış Mesafesi Planlaması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kaçış mesafesi, çalışılan noktadan güvenli çıkışa olan uzaklığı ifade eder; bu mesafe acil durumda çalışanların en kısa sürede alanı terk edebileceği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yolları her zaman temiz, aydınlık ve geçişe uygun genişlikte tutulmalıdır; İşyeri Bina ve Eklentilerinde Alınacak Sağlık ve Güvenlik Önlemlerine İlişkin Yönetmelik acil çıkış yollarına eşya depolanmasını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uzun tünellerde belirli aralıklarla ara çıkış noktaları oluşturulmalıdır; çalışanların yerleri girişten itibaren takip edilmeli ve acil durumda hangi yöne tahliye olacakları toplantılarda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kullanılabilirliği tatbikatlar ile test edilmelidir; 6331 sayılı İş Sağlığı ve Güvenliği Kanunu kapsamında acil durum planlarına hakim olmak iş kazalarını önleme stratejisinin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Fosseptik ve Rögar Sistemlerinde Çalışma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Fosseptik ve rögar kuyuları gibi kanalizasyon sistemleri, yüksek düzeyde hidrojen sülfür ve metan gibi zehirli gazların birikme riski taşıyan tehlikeli kapalı alanlardır; bu alanlara giriş öncesinde mutlaka atmosferik ölçüm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su sistemlerinde çalışma yürütülürken, gaz birikimine ek olarak boğulma ve enfeksiyon riski de mevcuttur; bu nedenle 6331 sayılı İş Sağlığı ve Güvenliği Kanunu uyarınca gerekli tüm koruyucu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Rögar kapaklarının açılması sonrasında doğal havalandırmanın yeterli olmadığı durumlarda, cebri havalandırma sistemleri kullanılarak ortamdaki gaz konsantrasyonu güvenli seviyelere düşürülmelidir; aksi takdirde giriş yapılması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alanlarda görevlendirilmesi durumunda, acil durum kurtarma ekipmanlarının hazır bulundurulması ve giriş izni prosedürlerinin titizlikle uygulanması, yaşanabilecek kazaların önlenmesi açısından hayati bir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Reaktör ve Kazan İçerisinde Güvenli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Endüstriyel reaktör ve kazanlar, içlerinde kalan kimyasal artıklar veya yüksek sıcaklık nedeniyle ciddi riskler barındırır; bu ekipmanlara giriş yapmadan önce enerji izolasyonu prosedürü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kapsamında, bu cihazların periyodik bakımlarının yapılması ve temizlik süreçlerinin profesyonel ekiplerce gerçekleştirilmesi, içeride oluşabilecek patlama veya zehirlenme risklerini minimize eden temel adımlardır.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Reaktör içi temizlik veya bakım çalışmaları sırasında, içerideki oksijen seviyesi sürekli olarak izlenmeli ve ortamdaki tehlikeli kimyasal buharların uzaklaştırılması için sürekli havalandırma sağlanmalıdır; bu önlemler çalışanların sağlığı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veya reaktör içine giren personelin, dışarıdaki gözlemci ile sürekli iletişim halinde olması ve haberleşme sisteminin kesintisiz çalışması, olası bir acil durumda hızlı müdahale edilmesini sağlayan en önemli güvenlik kuralıdır.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Belirsiz Kapalı Alanların Tespiti ve Envanteri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sadece bilinen tank veya kazanlar değil, silo, tünel, boru galerisi veya dar geçitler gibi kapalı alanların tamamı tespit edilmeli ve bir envanter listesi oluşturulmalıdır; 6331 sayılı Kanun, işverene bu alanların risklerini belirleme sorumluluğunu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Belirsiz alan tespiti yapılırken, sadece giriş-çıkış noktaları dar olan yerler değil, aynı zamanda hava akışının kısıtlı olduğu ve tehlikeli maddelerin birikebileceği tüm hacimler de kapalı alan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alanlar, çalışanların yanlışlıkla giriş yapmaması için uygun uyarı tabelaları ve fiziksel bariyerlerle işaretlenmelidir; bu alanlara girişler, sadece yetkilendirilmiş ve eğitim almış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risk değerlendirmesi güncellenirken, kapalı alan envanterindeki değişiklikler dikkate alınmalı ve yeni oluşturulan veya fonksiyonu değişen tüm alanlar, güvenlik prosedürlerine dahil edilerek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Atmosferik Ölçümle Güvenliği Doğrulama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çalışmaya başlamadan önce, ortamdaki oksijen düzeyi, yanıcı gazlar ve zehirli gazların seviyeleri, kalibrasyonu yapılmış ve onaylı dedektörler ile mutlaka ölçülmelidir; bu ölçümler girişten hemen önce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ilgili İSG mevzuatı gereğince belirlenen sınır değerlerin altında veya üstünde kaldığında, çalışma ortamı güvenli kabul edilmemeli ve gerekli havalandırma işlemleri tamamlanana kadar giriş kesinlikle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Atmosferik ölçümler, kapalı alanın sadece giriş noktasında değil, dikey ve yatay tüm seviyelerinde yapılmalıdır; çünkü bazı gazlar havadan ağır olduğu için zeminde, bazıları ise hafif olduğu için tavanda birikebilir.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cihazlarının günlük fonksiyonel testleri ve periyodik kalibrasyonları, ölçümün doğruluğu açısından kritik öneme sahiptir; hatalı ölçüm yapan bir cihaz, çalışanların hayatını doğrudan tehlikeye atabilecek en büyük risklerden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Seviyesinde Kritik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Atmosferik oksijen seviyesi %19.5 değerinin altına düştüğünde, kapalı alanlarda oksijen yetersizliği başlamaktadır; bu durum, 6331 sayılı Kanun risk değerlendirmesi ve Kimyasal Maddelerle Çalışmalarda Sağlık ve Güvenlik Önlemleri Hakkında Yönetmelik kapsamında kritik bir tehlike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Normal atmosferde oksijen oranı yaklaşık %21 seviyesindedir ve bu oranın %19.5 altına inmesi, solunum güçlüğü ve hücresel düzeyde oksijen eksikliğine bağlı ciddi sağlık risklerini beraberinde getirmektedir.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Gaz Yer Değişimi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sızan veya biriken metan, karbondioksit veya azot gibi gazlar, ortamdaki oksijeni yerinden ederek boğucu bir atmosfer oluşturmaktadır; bu durum Kimyasal Maddelerle Çalışmalarda Sağlık ve Güvenlik Önlemleri Hakkında Yönetmelik gereği tehlikeli bir ortam olarak sınıflandırılır.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Gazların yoğunluk farkları nedeniyle kapalı alanın alt veya üst kısımlarında birikmesi, havalandırma yetersizliği ile birleştiğinde çalışanlar için hızlı bir oksijen kaybına ve boğulma riskine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Eksikliğinde Fizyolojik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seviyesinin kritik eşiklerin altına düşmesi, beyin fonksiyonlarının hızla yavaşlamasına ve birkaç dakika içerisinde ani bilinç kaybına yol açarak çalışanın ortamda mahsur kalmasına neden olmaktadır; bu risk, 6331 sayılı İş Sağlığı ve Güvenliği Kanunu uyarınca işverenin gözetim yükümlülüğünü en üst seviyeye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öncesinde baş dönmesi, zihin bulanıklığı ve koordinasyon kaybı gibi uyarıcı belirtiler ortaya çıksa da, oksijen yoksunluğu bazen hiçbir uyarı vermeksizin ani düşüşlere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Sınırlı Giriş ve Çıkış İmkanları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 giriş ve çıkışların fiziksel olarak kısıtlandığı, insan girişine uygun tasarlanmamış veya sürekli çalışma için planlanmamış yerlerdir; bu kısıtlama acil durumlarda tahliyeyi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alanlarda giriş-çıkış noktalarının güvenliğini sağlamak ve tahliye prosedürlerini önceden belirlemekle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açıklıklar, merdiven veya halat kullanımını gerektirebilir; bu durum çalışanların hareket kabiliyetini sınırlar ve uygun kurtarma ekipmanlarının hazır bulundurulmasını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noktalarındaki kısıtlamalar, sadece yetkili ve eğitimli personelin girişine izin verilmesini gerektirir; izinsiz girişler ciddi kaza riski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Atmosferik Ölçüm ve İzleme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yapmadan önce ve çalışma süresince ortam havası, İş Hijyeni Ölçüm, Test ve Analizi Yapan Laboratuvarlar Hakkında Yönetmelik standartlarına uygun kalibre edilmiş cihazlarla sürekli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sadece oksijen seviyesini değil, aynı zamanda patlayıcı gazlar ve toksik maddeler için de alarm düzeylerini içermeli; tüm ölçüm sonuçları kayıt altına alınarak, güvenli seviyeler teyit edilmeden girişlere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Zenginleşmesi ve %23.5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Atmosferdeki oksijen seviyesinin yüzde 23.5 oranının üzerine çıkması, oksijen zenginleşmesi olarak tanımlanır ve Çalışanların Patlayıcı Ortamların Tehlikelerinden Korunması Hakkında Yönetmelik uyarınca ciddi bir tehlike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Normal şartlarda yüzde 20.9 olan oksijen seviyesindeki bu artış, kapalı alanlardaki yanma reaksiyonlarını hızlandırarak ortamın parlayıcı bir karaktere bürünmesine neden olur ve kontrolsüz yangın riskini doğrudan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 yapmadan önce yapılan ölçümlerde, sadece düşük oksijen seviyelerine değil, yüksek oksijen konsantrasyonlarına karşı da mutlaka kalibrasyonu yapılmış dedektörler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oksijen seviyesinin tehlikeli sınırlara ulaştığı durumlarda, ortam havalandırması sağlanmalı ve seviye normale dönene kadar girişlere kesinlikle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ve Parlama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zenginleşmesi, Binaların Yangından Korunması Hakkında Yönetmelik kapsamında değerlendirilen yangın yükünü artırır ve normalde yanıcı olmayan malzemelerin dahi tutuşmasına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Artan oksijen konsantrasyonu, yağlı elbiselerin, plastik ekipmanların veya toz birikintilerinin çok daha düşük enerji seviyelerinde aniden alev almasına ve yangının hızla yayılmasına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içerisinde kaynak, kesme veya ısıtma işlemi yapılırken oksijen seviyesindeki en küçük bir artış, kullanılan gazların patlama sınırlarını genişleterek felaketle sonuçlanabilecek kazalara kapı aralar.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tehlikeyi önlemek amacıyla, çalışma alanlarında yanıcı maddelerin depolanması engellenmeli ve ortamdaki oksijen seviyesi sürekli olarak izlenerek güvenli limitler içerisinde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Sızıntısı Kaynakları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zenginleşmesinin temel sebebi, kapalı alan içerisinde veya yakınında bulunan oksijen tüplerinin, regülatörlerin veya hortum bağlantılarının sızdırmasıdır.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kullanılan ekipmanların periyodik kontrollerini yapmak ve sızıntı riskine karşı gerekli teknik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dar ve kapalı alanlarda, küçük bir valf sızıntısı dahi kısa sürede oksijenin birikmesine ve ortamın tehlikeli şekilde zenginleşmesine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kullanımı öncesinde sabunlu su veya uygun kaçak tespit cihazları ile yapılan kontroller, sızıntıların erkenden tespit edilmesini ve olası kazaların önlenmesini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Yakınında Oksijen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yapılan kaynak ve kesme işlemleri, oksijen zenginleşmesi riskinin en yüksek olduğu faaliyetlerdir ve sıkı güvenlik protokolleri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bitiminde veya kısa süreli molalarda, oksijen ve yanıcı gaz hortumları kapalı alanın dışına çıkarılmalı, vanalar tam olarak kapatılarak sistemin basıncı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hükümlerine göre, kaynak yapılan bölgede havalandırma, oksijen birikimini engelleyecek şekilde tasarlanmalı ve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uzmanı veya yetkili personel tarafından onaylanmayan hiçbir kaynak işlemi, kapalı alan içerisinde gerçekleştirilmemeli ve giriş izni prosedürlerine tam uyum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Toksik Gaz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en sık karşılaşılan ölümcül riskler arasında hidrojen sülfür ve karbon monoksit gibi zehirli gazlar bulunur; bu gazlar genellikle iş süreçleri veya kimyasal bozulmalar sonucu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Organik çözücüler, temizlik veya yağ giderme işlemleri sırasında hızla buharlaşarak kapalı ortamda yüksek konsantrasyonlara ulaşabilir ve çalışanlar üzerinde akut zehirlenme etkileri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çalışma öncesinde ortamdaki kimyasal risklerin belirlenmesi ve gaz ölçümlerinin uzman personelce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toksik konsantrasyonları güvenli sınırların altına düşürmek için kullanılan temel mühendislik önlemidir; ancak havalandırma yetersiz kaldığında giriş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Sınırları ve Ölçüm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 Değerler (TLV), bir çalışanın günlük çalışma süresi boyunca maruz kalabileceği maksimum gaz konsantrasyonunu ifade eder ve bu değerlerin aşılması ciddi sağlık sorunlarına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gaz dedektörleri, ortamdaki gaz seviyelerini gerçek zamanlı olarak takip etmeli ve belirlenen limitler aşıldığında görsel ve işitsel alarm vererek çalışanı derhal uyarmalıdır.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standartlarına uygun ölçüm cihazları kullanılmalı ve cihazların periyodik kalibrasyonları asla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kayıt altına alınmalı; eğer gaz seviyesi sınır değerin üzerindeyse, ortam güvenli hale getirilmeden çalışma kesinlikle başlatılmamalıdır.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Koku Körlüğü ve H2S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sülfür (H2S), düşük konsantrasyonlarda çürük yumurta kokusu verse de, yüksek seviyelerde koku alma duyusunu felç ederek koku körlüğüne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gazın ortamdan uzaklaştığını veya etkisinin azaldığını düşünerek yanılgıya düşebilir; bu durum, gazın aslında yüksek seviyede seyretmesine rağmen fark edilememesine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fizyolojik tehlike nedeniyle, koku duyusuna güvenmek yerine elektronik gaz dedektörleri kullanmak, 6331 sayılı Kanun risk değerlendirmesi ve Kimyasal Maddelerle Çalışmalarda Sağlık ve Güvenlik Önlemleri Hakkında Yönetmelik kapsamında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bu özel durumun vurgulanması, çalışanların gaz varlığını hissetmeseler bile koruyucu donanımlarını çıkarmamaları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Koruma ve Donanım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gaz seviyesini güvenli düzeye çekemediğinde, temiz hava beslemeli solunum cihazları (SCBA) kullanmak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seçilen solunum koruyucular çalışanın yüz yapısına uygun olmalı ve sızdırmazlık testi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kullanımı öncesinde tüm parçalar (maske, tüp, regülatör) işlevsellik açısından kontrol edilmeli; hasarlı veya süresi dolmuş hiçbir donanım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cihazı kullanacak çalışanların bu ekipmanı kullanabilecek fiziksel ve tıbbi yeterliliğe sahip olması, kapalı alan çalışmalarında hayati bir güvenlik şartıdır.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LEL Yüzde 10 Eylem Eşiği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Sınırı (LEL), yanıcı gazların hava ile karışarak patlayıcı ortam oluşturduğu en düşük konsantrasyondur; bu değerin yüzde 10'una ulaşılması, patlama riskinin başladığı kritik bir eşik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kapalı alan çalışmalarında gaz ölçümü yaparken, patlayıcı gaz konsantrasyonu LEL değerinin yüzde 10'unu geçtiğinde derhal çalışma durdurulmalı ve ortam tahliye edilerek havalandırma sistemleri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çalışanların sağlığını korumak için gerekli tüm ölçüm ve kontrolleri yapmakla yükümlüdür; bu ölçümler yetkili kişilerce kalibrasyonlu cihazlarla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kayıt altına alınmalı ve çalışanlara bu risk seviyeleri hakkında eğitim verilerek, gaz dedektörlerinin kullanımı ve alarm durumunda yapılması gereken acil eylemler hakkında bilgilendirme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Çalışma İçin Tasarlanmamış Alanlar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 genellikle depolama, temizlik veya periyodik bakım gibi kısa süreli görevler için kullanılır; buralarda sürekli çalışma yapılması sağlık açısından risklidir.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alanların tasarımı, uzun süreli konfor veya ergonomik çalışma koşulları sağlamaz; bu nedenle çalışanların maruziyeti süresi, risk değerlendirmesi ile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uyarınca, bu alanlarda çalışacak kişilerin vardiya süreleri kısıtlanmalı ve dinlenme süreleri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işgal edilmeyen alanlarda aydınlatma, iletişim ve havalandırma sistemleri standart çalışma alanlarına göre daha zayıf olabilir; bu eksiklikler ek önlemlerle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Buhar Birikimi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sıvıların buharlaşması sonucu oluşan yanıcı buharlar, hava ile karışarak görünmez ve tehlikeli bir patlayıcı atmosfer oluşturabilir; bu buharlar genellikle havadan ağır oldukları için alanın alt kısımlarında birikir.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ve Kimyasal Maddelerle Çalışmalarda Sağlık ve Güvenlik Önlemleri Hakkında Yönetmelik gereği, yanıcı buharların birikmesini önlemek için uygun teknik havalandırma sistemleri kurulmalı ve bu sistemler sürekli çalışır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buharların yoğunlaştığı bölgelerde çalışanların maruziyeti minimize edilmeli, havalandırma debisi alanın hacmine ve buharın yoğunluğuna göre hesaplanarak etkin bir hava değişimi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buhar birikimini engellemek için kaynakta kontrol yöntemleri uygulanmalı, sızıntı yapan ekipmanlar derhal devre dışı bırakılarak gerekli onarımlar yapılmalı ve çalışma izni prosedürlerine tam uyum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Ex-Proof Ekipman Kullanım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atmosferin bulunduğu kapalı alanlarda kullanılan tüm el aletleri, aydınlatma ekipmanları ve iletişim cihazları, kıvılcım çıkarmayacak şekilde tasarlanmış ex-proof (patlamaya dayanıklı)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tehlikeli bölgelerde kullanılacak ekipmanların uygunluğunu sağlamak ve periyodik kontrollerini gerçekleştirmekle yükümlüdür; uygun olmayan ekipman kullanımı patlamaya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ekipmanlar, sertifikasyonlarına uygun şekilde kullanılmalı ve üzerinde herhangi bir modifikasyon yapılmamalıdır; cihazlarda oluşabilecek hasarlar, ekipmanın koruma özelliğini yitirmesine neden olacağı için düzenli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ortamda bulunan gazın türüne ve patlama sınıfına göre yapılmalı, çalışanlara bu cihazların doğru kullanımı ve muhafazası konusunda detaylı eğitimler verilerek güvenlik standartları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Kaynaklarının Kontrolü ve Yasaklar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atmosfer içeren veya içerme ihtimali olan kapalı alanlarda sigara içmek, açık ateş kullanmak, kıvılcım çıkaran taşlama veya kaynak işleri yapmak kesinlikle yasaktır ve bu faaliyetler patlamaya doğrudan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potansiyel ateşleme kaynakları çalışma alanından uzaklaştırılmalı ve statik elektrik birikimini önlemek için tüm ekipmanlar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(kaynak, kesme vb.) yapılması gerekiyorsa, çalışma izni sistemi titizlikle uygulanmalı, ortamın patlayıcı gazlardan tamamen arındırıldığı ölçümle doğrulanmalı ve yangın söndürme ekipmanları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üzerindeki kıyafetlerin statik elektrik üretmeyen yapıda olması sağlanmalı, ayakkabılar antistatik özellik taşımalı ve çalışma süresince ateşleme riski yaratabilecek tüm kişisel eşyalar (çakmak, telefon) alana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Boğucu Inert Gazların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Azot, karbondioksit ve argon gibi inert gazlar, kapalı alanlardaki oksijeni yerinden ederek ortamın havasız kalmasına neden olur; bu durum Kimyasal Maddelerle Çalışmalarda Sağlık ve Güvenlik Önlemleri Hakkında Yönetmelik kapsamında ciddi bir risk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oksijen seviyesinin düşmesi, çalışanların boğulma tehlikesiyle karşı karşıya kalmasına yol açar; bu gazlar yanıcı veya zehirli olmasalar dahi oksijenin yerini almaları nedeniyle doğrudan hayati tehlike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çalışmaya başlamadan önce ortamın atmosferik ölçümleri mutlaka yapılmalı ve oksijen seviyesinin yüzde 19,5 ile yüzde 23,5 aralığında olduğu teyit edilmelidir; aksi durumda giriş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Inert gazların yoğunlaştığı alanlarda doğal havalandırma yetersiz kalabilir; bu nedenle cebri havalandırma sistemleri kurularak ortam havasının sürekli tazelenmesi ve güvenli çalışma koşullarının sağlanması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Görünmez Tehlike: Belirti Vermeyen Gazlar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Boğucu gazların çoğu renksiz, kokusuz ve tatsızdır; bu özellikleri nedeniyle çalışanlar tarafından fark edilmeleri imkansızdır ve ortamdaki tehlikeyi önceden hissetmek mümkün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duyuları, oksijen seviyesindeki kademeli düşüşleri algılayacak donanıma sahip değildir; bu yüzden ortamda gaz birikimi olsa bile çalışanlar herhangi bir uyarıcı belirti almadan çalışmaya devam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Belirti vermeyen bu gazlar, kapalı alanlarda sessiz bir katil gibi hareket eder; çalışanların maruziyet yaşadığını anlaması ancak bilinç kaybı veya ciddi sağlık sorunları başladıktan sonra gerçekleşmektedir.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görünmez tehlikeye karşı korunması için kişisel gaz dedektörleri kullanması zorunludur; bu cihazlar oksijen seviyesindeki düşüşleri anlık olarak algılayarak sesli ve ışıklı uyarı verir.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Bilinç Kaybı ve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oksijen konsantrasyonu hızla düştüğünde, beyin oksijensiz kalarak saniyeler içinde fonksiyonlarını yitirir ve çalışan aniden bilincini kaybederek yere yığılır; bu durum kurtarma operasyonlarını da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öncesinde herhangi bir uyarı sinyali alınmadığı için çalışanlar durumu toparlayacak vakit bulamaz; bu nedenle kurtarma çalışmaları sırasında ilave kurbanlar verilmesi riski oldukça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acil durum planlarında kapalı alan kurtarma prosedürleri detaylıca tanımlanmalı ve kurtarma ekipleri için uygun ekipmanlar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 kaybı yaşayan bir çalışana müdahale edecek kişilerin, kendilerinin de aynı tehlikeye maruz kalmamaları için mutlaka bağımsız solunum cihazı kullanmaları ve asla korumasız bir şekilde kapalı alana girmemeleri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Ölçüm ve İzleme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 süresince ortam havasının sürekli izlenmesi, İş Hijyeni Ölçüm, Test ve Analizi Yapan Laboratuvarlar Hakkında Yönetmelik gereği güvenli çalışma prosedürlerinin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çalışma alanının hem girişinde hem de derinliklerinde periyodik olarak kalibre edilmeli ve sensörlerinin güncel olduğu kontrol edilmelidir; hatalı ölçüm cihazları yanlış bir güven duygusu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yapan cihazlar, sadece oksijen seviyesini değil, aynı zamanda ortamda birikebilecek yanıcı veya zehirli gazları da takip etmelidir; bu sayede çoklu risk faktörlerine karşı koruma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kayıt altına alınmalı ve çalışma süresince çalışan temsilcisi veya yetkili bir gözlemci tarafından takip edilmelidir; herhangi bir sapma durumunda çalışma derhal durdurularak tahliye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Çözücü Buharı Riski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Çözücü buharları, kapalı alanlarda hızla birikerek patlayıcı veya zehirli atmosferler oluşturabilir; bu durum 6331 sayılı İş Sağlığı ve Güvenliği Kanunu kapsamında ciddi bir tehlike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öncesinde atmosfer ölçümleri yapılmalı ve buharların alt patlama sınırı (LEL) ile toksik sınır değerleri sürekli izlenmelidir; ölçüm cihazları düzenli olarak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yoğunluğu fazla olan bölgelerde, havalandırma sistemleri devreye alınmadan giriş yapılmamalıdır; pasif havalandırma bu tür alanlarda yetersiz kalmaktadır.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buharların kaynağında tutulması veya dışarı atılması temel güvenlik prensibidir.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Solunabilir Aerosol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Solunabilir aerosoller, toz veya sıvı zerrecikleri şeklinde havada asılı kalarak solunum sistemi yoluyla vücuda girer; bu partiküllerin boyutu, akciğerin derinliklerine ulaşma potansiyelini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aerosol seviyeleri çalışma ortamında belirlenen sınır değerlerin altında tutulmalıdır; bu değerlerin aşılması durumunda mühendislik önlemleri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donanımlar, aerosolün türüne ve konsantrasyonuna uygun filtre tipiyle (P2, P3 gibi) seçilmeli ve yüzle tam uyum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bu maddelere maruz kalan çalışanların periyodik akciğer fonksiyon testleri ve gerekli tıbbi tetkikleri eksiksiz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Cilt Teması ve Dermal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Bazı çözücüler ve aerosoller deri yoluyla emilerek sistemik zehirlenmelere yol açabilir; bu nedenle sadece solunum değil, cilt koruması da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ve Kişisel Koruyucu Donanımların İşyerlerinde Kullanılması Hakkında Yönetmelik gereği, kimyasalın cilde temasını engelleyen koruyucu giysiler ve eldivenler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Kimyasala uygun eldiven seçimi yapılırken penetrasyon ve permeasyon süreleri dikkate alınmalı, eldivenler hasar gördüğünde veya kullanım ömrü dolduğunda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Ciltle temas gerçekleştiği durumlarda, derhal acil duş veya göz yıkama istasyonları kullanılmalı ve MSDS formunda belirtilen ilk yardım prosedürleri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Yetersiz Doğal Havalandırma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doğal hava akışı genellikle çok kısıtlıdır; bu durum taze havanın içeri girmesini engeller ve kirletici maddelerin birikmesine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havalandırma nedeniyle içerideki oksijen seviyesi düşebilir veya zehirli gazlar konsantrasyon sınırlarını aşabilir; bu riskler genellikle gözle görülemez.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havalandırma sistemleri, çalışmaya başlamadan önce ve çalışma sırasında sürekli olarak devreye alınmalıdır; havalandırma debisi alanın hacmine göre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kapalı alanlarda hava kalitesi ölçümleri periyodik olarak yapılmalı ve kayıt altına alınmalıdır; havalandırma yetersizse çalışma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Sistemleri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mekanik havalandırma, tehlikeli gazların ve aerosollerin seyreltilmesi veya tamamen ortamdan uzaklaştırılması için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havalandırma sisteminin hava değişim katsayısı, alanın hacmine ve içerideki tehlikeli madde miktarına göre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havalandırma sisteminin sürekliliği sağlanmalı, sistemin durması durumunda çalışma derhal sonlandırılarak çalışanlar alanı tahliye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çıkışlarının, tehlikeli maddelerin çevredeki başka bir çalışma alanına veya temiz hava emiş noktalarına ulaşmayacağı şekilde konumlandırılması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Hidrojen Sülfür ve Karbon Monoksit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Hidrojen Sülfür (H2S), kanalizasyon ve tanklarda oluşan, çürük yumurta kokulu, düşük konsantrasyonlarda dahi solunum felcine ve ani bilinç kaybına yol açan son derece ölümcül bir zehirli gazdır.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 Monoksit (CO), eksik yanma sonucu açığa çıkan, kokusuz ve renksiz olması nedeniyle fark edilemeyen, kanda oksijen taşınmasını engelleyerek hipoksiye ve ölüme neden olan sinsi bir gaz türüdür.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bu gazların bulunduğu alanlarda sürekli atmosferik ölçüm yapılması ve havalandırma sistemlerinin etkin kullanımı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gazları kendi duyularıyla tespit etmesi mümkün olmadığından, kalibre edilmiş taşınabilir gaz dedektörlerinin kullanımı hayat kurtarıcı bir önlem olarak sürekli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Amonyak ve Klor Gazlarının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Amonyak (NH3), soğutma sistemleri ve kimyasal depolama alanlarında bulunan, keskin kokulu, gözlerde ve solunum yollarında ciddi kimyasal yanıklara neden olan tahriş edici bir gazdır.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Klor (Cl2), yeşilimsi sarı rengi ve keskin kokusuyla bilinen, nemli bölgelerle temasında hidroklorik asit üreterek akciğerlerde ödem ve doku tahribatına yol açan oldukça reaktif bir maddedir.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bu gazlara maruziyet riski olan bölgelerde uygun kişisel koruyucu donanım ve solunum cihazı kullanımı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cebri havalandırma ile gaz konsantrasyonlarının mesleki maruziyet sınır değerlerinin altında tutulması, bu kimyasalların akut sağlık etkilerinden korunmak için temel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Kaynaklarının Tespiti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gaz kaynaklarının tespiti, içeride depolanan maddelerin analizi, geçmişteki kimyasal süreçler ve ortamdaki biyolojik bozunma faaliyetlerinin detaylı incelenmesini gerektiren kritik bir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Potansiyel kaynaklar arasında tank kalıntıları, biyolojik atıklar veya depolanan maddelerin yapısal malzemelerle reaksiyona girmesi sonucu açığa çıkan gazlar bulunmakta olup bunlar beklenmedik anlarda salınabilir.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giriş öncesi risk analizlerinde tüm gaz emisyon noktaları belirlenmeli ve boru hatları ile ekipmanların izolasyonu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alışılmadık kokular, yüzeydeki birikintiler veya ekipman arızaları gibi potansiyel gaz çıkışına işaret eden belirtileri tanımak için özel eğitimden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 Etki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Zehirli gazlara maruziyet; baş dönmesi, baş ağrısı, mide bulantısı ve solunum sıkıntısı gibi akut belirtilerle kendini gösterir ve bu durum atmosferin güvenli olmadığının net bir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vadeli etkiler, maruziyet süresi ve yoğunluğuna bağlı olarak nörolojik hasarlar, solunum sistemi hassasiyeti ve hayati organlarda birikimli hasarlar şeklinde ortaya çıkabilmektedir.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mesleki maruziyet sınır değerlerine (OEL) uyulmasını zorunlu kılarak düzenli hava örneklemesi yapılmasını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seviyelerinin belirlenen sınır değerleri aşması durumunda, çalışma derhal durdurulmalı ve ortam güvenli bir şekilde havalandırılana kadar girişlere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Yanıcı Gaz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Metan, LPG ve solvent buharları kapalı alanlarda birikerek patlayıcı atmosfer oluşturabilir; bu gazların varlığı özellikle havalandırmanın yetersiz olduğu yerlerde ciddi bir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kapalı alanlardaki gaz birikimlerini önlemek için teknik tedbirleri almakla yükümlüdür; bu tedbirler arasında etkili mekanik havalandırma sistemleri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 sadece yanma riski değil, aynı zamanda boğucu etki ile oksijen yetersizliğine de yol açabilir; bu nedenle çalışma öncesi gaz ölçümleri mutlaka yetkili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Solvent buharları, ağır oldukları için alanın zemininde toplanma eğilimindedir; bu durum, ortamın üst kısımlarında yapılan ölçümlerin yanıltıcı olabileceğini gösterir, ölçümler her seviyeden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Gazlarda Patlama Sınırları (LEL/UEL)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 Patlama Limiti (LEL), bir gazın hava ile karışarak patlayıcı hale geldiği en düşük konsantrasyonu ifade ederken, Üst Patlama Limiti (UEL) ise karışımın patlayıcı olduğu en yüksek konsantrasyondur.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gaz konsantrasyonu LEL değerinin yüzde onunun altında tutulmalıdır; bu eşik değer, patlama riskini minimize etmek için uluslararası standartlarda kabul görmüş güvenli çalışma kriteridir.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patlayıcı ortamların oluşabileceği bölgelerde sürekli gaz izleme sistemleri kullanılmalı ve değerler anlık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LEL ve UEL değerleri her gaz için farklılık gösterir; bu nedenle kapalı alana girmeden önce ortamda bulunması muhtemel gazların türü belirlenmeli ve uygun kalibrasyonlu cihazlar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 ve Ex-Proof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Ex-bölge olarak tanımlanan alanlarda, elektrikli aletler ve ışıklandırma sistemleri patlayıcı atmosferi ateşlemeyecek şekilde tasarlanmış, özel sertifikalı ex-proof ekipmanlardan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patlayıcı ortamların oluşmasını önlemek amacıyla teknik ve idari tedbirleri içeren bir patlamadan korunma dokümanı hazırlamakla yükümlüdür; bu doküman, çalışma alanındaki tüm riskleri detaylandırmalıdır.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cihazların bakımı ve periyodik kontrolleri, cihazın koruma özelliğini yitirmemesi için üretici talimatlarına uygun olarak yetkili kişiler tarafından yapılmalıdır; arızalı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ekipmanların ex-proof sınıfı, ortamda bulunabilecek gazın türü ve patlama riski ile uyumlu olmalıdır; yanlış ekipman seçimi, güvenli çalışma ortamını doğrudan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Kaynaklarının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gazların bulunduğu kapalı alanlarda sigara içmek, kıvılcım çıkaran el aletleri kullanmak veya açık alevle çalışmak kesinlikle yasaktır; bu yasak, patlama riskini önlemek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gereği, çalışma alanına giriş yapmadan önce tüm olası ateşleme kaynakları devre dışı bırakılmalı ve alan tamamen güvenli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de bir ateşleme kaynağı olabilir; bu nedenle iletken zeminler veya uygun topraklama sistemleri kullanılarak statik yük birikimi engellenmeli ve çalışanların antistatik kıyafetler giymesi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sıcak çalışma (kaynak, kesim vb.) yapılacaksa, öncesinde gaz ölçümü ile ortamın tamamen temiz olduğu doğrulanmalı ve çalışma süresince sürekli gözlemci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Gazlı Dedektörlerin Kullanım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gazlı dedektörler, kapalı alanlarda oksijen seviyesi, yanıcı gazlar ve zehirli gazların eş zamanlı ölçümü için kullanılan hayati güvenlik ekipmanlarıdır.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sensörleri, ölçüm yapılacak ortamdaki muhtemel gaz türlerine uygun olarak seçilmeli ve cihaz günlük fonksiyonel kontrollerden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 çalışanın nefes alma bölgesine yakın bir noktaya sabitlenmeli ve çalışma süresince ortamdaki değişimleri sürekli izleyecek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kullanımı, Kimyasal Maddelerle Çalışmalarda Sağlık ve Güvenlik Önlemleri Hakkında Yönetmelik kapsamında belirtilen ortam ölçüm gerekliliklerine dayandırılmalıdır.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Atmosfer Potansiyeli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yanıcı, patlayıcı veya zehirli gazların birikme ihtimali yüksektir; bu durum atmosferin sürekli olarak gaz dedektörleri ile izlenmesini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seviyesi, yanıcı gazların alt patlama sınırı ve toksik gaz seviyeleri, çalışmaya başlamadan önce uygun cihazlarla ölçülmeli ve değerler güvenli aralıkta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bu atmosferik ölçümleri yaptırma ve çalışanları sonuçlar hakkında bilgilendirme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 kalibrasyonu yapılmış cihazlar olmalı ve çalışanlar bu cihazların kullanımı konusunda eğitimli olmalıdır; cihaz alarmları duyulduğunda alan derhal terk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 Cihazlarında Kalibrasyon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dedektör sensörlerinin bilinen konsantrasyondaki test gazı ile doğrulanması ve ölçüm hassasiyetinin üretici standartlarına göre ayarlanması işlemidir.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üretici firma talimatlarına göre periyodik olarak kalibre edilmesi, hatalı ölçümlerden kaynaklanabilecek hayati risklerin önlenmesi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işlemleri, İş Hijyeni Ölçüm, Test ve Analizi Yapan Laboratuvarlar Hakkında Yönetmelik standartlarına uygun şekilde belgelenmeli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süresi geçmiş veya hata veren cihazlar, güvenilir sonuç vermeyeceği için kesinlikle çalışma ortamında kullanılmamalı ve derhal servis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Günlük Güvenlik Kontrolü: Bump Test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 cihazın sensörlerinin gazı algılayıp algılamadığını ve alarm sistemlerinin çalıştığını doğrulamak için yapılan kısa süreli fonksiyonel kontroldür.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 cihazın her vardiya başlangıcından veya her kullanımından önce mutlaka yapılmalı ve başarısız olan cihazlar ile kapalı alan çalışmasına girilmemelidir.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Bump test kayıtları, İş Sağlığı ve Güvenliği Risk Değerlendirmesi Yönetmeliği çerçevesinde tutulan saha güvenlik kayıtlarının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Fonksiyonel testin amacı, sensörün zehirlenmesini veya tıkanmasını tespit ederek çalışanı korumak ve güvenli çalışma ortamını sağlamaktır.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Sürekli Gaz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ortamdaki gaz konsantrasyonlarının çalışma süresince değişebileceği göz önüne alınarak sürekli ölçüm yapılması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alarm seviyeleri, ilgili mevzuat ve çalışma talimatları doğrultusunda, tehlike başlamadan önce uyarı verecek şekilde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ölçüm verileri, çalışma alanındaki havalandırmanın etkinliğini doğrulamak ve ani gaz sızıntılarını tespit etmek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uyarınca, tehlikeli alanlarda izleme sistemi aktif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8 Saatlik Zaman Ağırlıklı Ortalama (TWA)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Ağırlıklı Ortalama (TWA), standart bir çalışma günü olan sekiz saatlik süre boyunca bir çalışanın maruz kalabileceği, uzun vadeli sağlık etkilerini önlemeyi hedefleyen ortalama yoğunluk değeridir.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kapsamında, günlük maruziyetin bu sınırın altında kalması esastır; ölçümler iş hijyeni laboratuvarlarınca periyodik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 özellikle kronik meslek hastalıklarının önlenmesinde temel referans noktası olarak kullanılır; işyerindeki havalandırma sistemleri ve çalışma düzeni bu limitler göz önünde bulundurularak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TWA sınırlarının aşılma riski olan bölgelerde, çalışanların maruziyetini düşürmek için öncelikle toplu koruma yöntemlerini uygulamakla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Kısa Süreli Maruziyet Sınırı (STEL)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Süreli Maruziyet Sınırı (STEL), aksi belirtilmedikçe on beş dakikalık bir süre boyunca aşılmaması gereken, ani tahriş veya doku hasarını önlemeyi amaçlayan maksimum maruziyet konsantrasyonu değeridir.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bu değerin aşılması durumunda işveren ivedilikle mühendislik önlemlerini devreye almalı ve çalışma ortamını güvenli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içerisinde STEL değerine maruziyetin tekrarlanmaması için çalışma periyotları planlanmalı ve ani yükselmeler mutlaka anlık ölçüm cihazları ile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sınır, kimyasalın anlık olarak yükseldiği operasyonel süreçlerde (örneğin tank dolumu veya filtre temizliği) çalışan güvenliğini garanti altına almak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Tavan Değer ve Anlık Güvenlik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Tavan değer, çalışanın vardiya süresinin herhangi bir anında asla aşmaması gereken mutlak konsantrasyon sınırını ifade eder; bu değerin kısa süreli bile olsa aşılması doğrudan akut sağlık sorunlarına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tavan değer belirlenmiş kimyasalların kullanıldığı alanlarda anlık alarm veren algılama sistemleri kurulması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sınır, genellikle hızlı etki eden ve solunum sistemini derhal tahrip edebilen maddeler için belirlenir; dolayısıyla ortamdaki gaz konsantrasyonu bu seviyeye yaklaşmadan gerekli tahliye ve müdahale prosedürleri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tavan değerlere riayet edilmesini sağlamak için çalışanlara düzenli eğitim vermeli ve acil durum senaryolarını bu limitlere göre güncellemelidir.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Hemen Ölümcül (IDLH) Konsantrasyonlar ve Acil Durum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Hemen Ölümcül (IDLH) seviyesi, maruz kalan kişinin otuz dakika içerisinde ölümüne veya kalıcı sağlık hasarına neden olabilecek, kaçış imkanını engelleyen en yüksek kimyasal yoğunluk değerini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seviyeye yaklaşılan veya ulaşılan bir ortamda, İSG uzmanlarının rehberliğinde belirlenen acil durum eylem planları kapsamında, bağımsız solunum cihazları (SCBA) olmaksızın giriş yapmak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seviyede bir riskle karşı karşıya kalmaması için işyerinde gaz dedektörleri, acil durum havalandırması ve tahliye yolları, ilgili yasal yönetmeliklere uygun olarak sürekli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IDLH riski olan alanlara giriş sadece eğitimli kurtarma ekipleri tarafından ve gerekli tüm kişisel koruyucu donanımlar kullanılarak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Havalandırma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çalışmaya başlamadan önce, ortam havası yeterli oksijen seviyesine (%19.5 - %23.5) ulaşana kadar mekanik havalandırma uygulanmalı; hava girişi, çalışma noktasına en yakın bölgeden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süreci, alanın hacmi ve içerideki olası kirleticilerin yoğunluğuna göre hesaplanmalı; egzoz fanları kirli havayı ortamdan uzaklaştırırken, taze hava girişi sürekli ve kontrollü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gereği, kapalı alanlara girmeden önce havalandırma sisteminin etkinliği mutlaka test edilmeli ve çalışma süresince havalandırma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arızalanması veya durması durumunda, içerideki çalışanlar derhal alanı terk etmeli; sistem tamir edilmeden ve ortam havası tekrar ölçülmeden alana giriş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Solunum Koruma Donanımlarının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havasındaki oksijen eksikliği veya toksik gaz varlığı durumunda, temiz hava beslemeli solunum cihazları kullanılmalı; filtreli maskeler, oksijen düzeyi düşük alanlarda asla yeterli koruma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koruyucu donanım seçimi yapılırken, ortamda bulunabilecek gazların türü ve konsantrasyonu dikkate alınmalı; 6331 sayılı İSG Kanunu kapsamında, çalışanlara uygun ekipman ücretsiz sağlanmalı ve düzenli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cihazları, her kullanımdan önce sızdırmazlık ve basınç testlerine tabi tutulmalı; maskelerin yüze tam oturması sağlanarak, sızdırmazlığı bozabilecek sakal veya gözlük gibi unsurların kullanımı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periyodik bakımları üretici talimatlarına göre yetkili servislerce yapılmalı; yedek hava tüpleri veya acil durum kaçış setleri, çalışma alanında her an kullanıma hazır şekilde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Kilitleme-Etiketleme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yapmadan önce, alana bağlanan tüm enerji kaynakları kapatılmalı ve kilitleme-etiketleme prosedürleri uygulanarak kazara enerji verilmesi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içerisine madde akışını sağlayan boru hatları ve vanalar kör flanşlarla kapatılmalı veya fiziksel olarak ayrılmalı; vana üzerine uyarı levhaları asılarak yetkisiz kişilerin müdahalesi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İş Ekipmanlarının Kullanımında Sağlık ve Güvenlik Şartları Yönetmeliği uyarınca, sadece yetkili personel tarafından yapılmalı ve işlemler yazılı izinle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doğruluğu, sistemin açılmaya çalışılması veya basınç göstergelerinin kontrol edilmesi gibi yöntemlerle teyit edilmeli; tüm çalışanlar izolasyonun durumu hakkında bilgilendirilerek çalışma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Tankerlerde Kalıntı Buhar ve Ürün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Tanker ve depolama tanklarının içerisinde bulunan kimyasal veya petrol ürünlerinin uçucu organik bileşikleri, tank boşaltılsa dahi iç cidarlarda kalıntı olarak varlığını sürdürerek ciddi zehirlenme ve patlama riskleri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gereği, kapalı alanlara girmeden önce tüm kimyasal kalıntıların temizlenmesi ve ortamın havalandırılması, işverenin çalışanları koruma yükümlülüğünün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 buharların konsantrasyonu, ortamdaki sıcaklık değişimleri veya mekanik işlemlerle aniden yükselebileceğinden, sadece görsel temizlik yeterli değildir ve kimyasal bozunma süreçleri sürekli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kalabileceği toksik etkileri önlemek adına, tankın içindeki ürün geçmişi iyi bilinmeli ve gerekli durumlarda uygun çözücülerle (solvent) profesyonel temizlik işlemleri gerçekleştirilerek kalıntı riski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Ölçümü ve Sürekli İzleme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alana giriş öncesi ve çalışma sırasında, ortam havası sürekli olarak kalibre edilmiş gaz dedektörleri ile izlenmeli; oksijen, yanıcı gazlar ve toksik gaz seviyeleri anlık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giriş noktasından en uzak noktaya kadar olan tüm bölgeleri kapsayacak şekilde kullanılmalı; dedektörler farklı yükseklik seviyelerinde tutularak gaz yoğunluğu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gereğince, izleme sonuçları kayıt altına alınmalı ve sınır değerlerin aşılması durumunda, sesli ve ışıklı alarmlar tetiklenerek tahliye prosedürü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izleme yapacak olan gözcü personel, gaz değerlerini takip etme ve acil durumda kurtarma ekiplerini yönlendirme konusunda özel olarak eğitilmeli; gözcü, giriş yapan çalışanları yalnız bırakmamalıdır.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Tahliye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durumda tahliye, işyerlerinde acil durumlar hakkında yönetmelik gereği önceden belirlenmiş güvenli çıkış rotaları kullanılarak gerçekleştirilmelidir; bu süreçte tüm çalışanlar tahliye planına hakim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kapalı alanın giriş ve çıkış noktaları hızla boşaltılmalı, içeride kalan personel olup olmadığı kontrol edilmelidir; tahliye planı her 6 ayda bir güncellenerek tatbikatlarla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alandan çıkışlar sırasında panik yapılmamalı ve önceden belirlenen toplanma alanına gidilmelidir; tahliye rotaları üzerinde engelleyici hiçbir malzeme veya ekipman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sürecinde kullanılan aydınlatma sistemleri ve acil çıkış yönlendirmeleri, elektrik kesintilerine karşı bağımsız bir güç kaynağı ile desteklenmelidir; bu donanımların periyodik bakımları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Dışarıdan Kurtarma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dışarıdan kurtarma operasyonları, sadece eğitimli ve yetkili personel tarafından, 6331 sayılı İş Sağlığı ve Güvenliği Kanunu çerçevesinde özel ekipmanlarla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sırasında içeriye girmeden önce ortam havası ölçülmeli ve gerekli havalandırma sağlanmalıdır; kurtarma ekibi, haberleşme sistemleri ve yedek hava tüpleri ile donatılmış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Dışarıdan kurtarma faaliyetlerinde, kazazedenin vücut bütünlüğünü koruyacak sedye ve kaldırma mekanizmaları kullanılmalı; kurtarma süreci, dışarıda bekleyen bir gözcü tarafından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operasyonuna katılan ekipler, işyerlerinde acil durumlar hakkında yönetmelik uyarınca düzenli aralıklarla uygulamalı eğitimler almalı ve kurtarma senaryolarını periyodik olarak güncellemelidir.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İçeri Girmeme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acil bir durum fark edildiğinde, eğitimli olmayan personelin içeri girmesi kesinlikle yasaktır; bu durum, kurtarmaya giden kişinin de kazazede olmasına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 girmeme kuralı, ortamdaki gaz birikimi veya oksijen yetersizliği gibi görünmez tehlikelere karşı en temel korunma yöntemidir; giriş noktaları, yetkisiz girişleri önlemek için kilitli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izni sistemi uygulanmalı ve kapalı alanda çalışacak kişilerin listesi, giriş-çıkış saatleriyle birlikte kayıt altına alınmalıdır; bu, acil durumda içerideki kişi sayısını bilmeyi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 girmeme kuralına uymayan personelin, ilgili İSG mevzuatı kapsamında disiplin süreçleri ve güvenlik eğitimi zorunluluğu bulunmaktadır; güvenlik kültürü tüm çalışanlara aşılanmalıdır.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İhbar ve Acil Durum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meydana gelen acil durumlar, derhal işletme acil durum merkezine ve belirlenen acil durum numaralarına bildirilmelidir; doğru bilgi aktarımı kurtarma süresini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İhbar sırasında, olayın yeri, türü, etkilenen kişi sayısı ve varsa ortamdaki tehlikeli maddelerin içeriği net bir şekilde belirtilmelidir; bu bilgiler müdahale ekibinin hazırlıklı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haberleşme sistemleri, kapalı alanın her noktasından erişilebilir olmalı ve telsiz veya telefon gibi araçlarla kesintisiz iletişim sağlanmalıdır; haberleşme hatları düzenli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sonrası, işyerlerinde acil durumlar hakkında yönetmelik gereği, dış yardım (itfaiye, ambulans) çağrılmalı ve işletme yönetimi operasyonel süreci koordine etmelidir; tüm süreç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Yetkili Onay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 yapmadan önce mutlaka yazılı bir izin formu düzenlenmelidir; bu form, işin tehlike sınıfına göre yetkili bir amir veya iş güvenliği uzmanı tarafından onaylanmalıdır. İş Sağlığı ve Güvenliği Risk Değerlendirmesi Yönetmeliği çerçevesinde, giriş izni olmadan yapılan çalışmalar ciddi bir güvenlik ihlali olarak kabul edilir ve çalışma alanına erişim kesinlikle engellenmelidir. İzin formu, yapılacak işin tanımını, görevli personeli ve alınacak tüm güvenlik önlemlerini net bir şekilde kapsamalıdır.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Giriş İzninde Süre Sınırı ve Geçerlilik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izin formları sınırsız bir süre için düzenlenemez; 6331 sayılı İş Sağlığı ve Güvenliği Kanunu gereği çalışma ortamındaki şartların sürekli değişebileceği göz önüne alınarak, izinler belirli bir vardiya veya görev süresiyle sınırlandırılmalıdır. Çalışma süresi uzadığında veya vardiya değişimi gerçekleştiğinde, ortamın güvenli olduğundan emin olunması için izin formu yeniden gözden geçirilerek onaylanmalıdır. Belirsiz süreli izinler, tehlikelerin izlenmesini zorlaştırdığı için kabul edilemez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Atmosferik Ölçüm ve Kayıt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giriş izni düzenlenmeden önce ortamdaki oksijen, yanıcı gazlar ve zehirli gaz seviyeleri, Kimyasal Maddelerle Çalışmalarda Sağlık ve Güvenlik Önlemleri Hakkında Yönetmelik gereğince ölçülmeli ve değerler izin formuna işlenmelidir. Ölçüm sonuçlarının izin formunda yer alması zorunludur; giriş sırasında ise sürekli izleme yapılmalıdır. Eğer değerler sınır değerlerin dışına çıkarsa, çalışma derhal durdurulmalı ve ortam tekrar güvenli hale getirilmeden girişlere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Çalışmayı İptal ve Tahliye Koşulları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hükümleri uyarınca, kapalı alan çalışması sırasında belirlenen güvenlik önlemlerinden herhangi birinin aksaması veya ortamda beklenmedik bir tehlike oluşması durumunda, giriş izni otomatik olarak iptal edilir. Çalışanlar, herhangi bir uyarı beklemeksizin alanı terk etmekle yükümlüdür. İptal süreci, acil durum planlarının bir parçası olarak tanımlanmalı ve tüm çalışanlara, çalışmanın neden durdurulacağı ve tahliye yolları konusunda düzenli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Atmosferik ve Fiziksel Tehlikeler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en büyük risk, oksijen yetersizliği veya zehirli gaz birikimidir; alanın içindeki atmosfer, çalışma öncesinde mutlaka onaylı cihazlarla ölçülmeli ve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veya patlayıcı gazların birikimi, statik elektrik veya kıvılcım kaynakları ile birleştiğinde ciddi patlama riskleri oluşturur; bu nedenle alanın patlayıcı ortam yönetmeliğine göre sınıflandırılması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tehlikeler arasında aşırı sıcaklık veya gürültü seviyeleri yer alabilir; bu durumlar çalışanın bilişsel yeteneklerini zayıflatarak hata yapma riskini artırır ve acil durum müdahalesini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kapsamında, kapalı alanların yeterli havalandırma sistemleri ile beslenmesi ve ortamın temiz tutulması işverenin temel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Menhol ve Dar Giriş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Tankerlerin giriş noktaları olan menholler, genellikle kısıtlı hareket alanı sağlayan dar geçitlerdir ve acil durumlarda sedye veya kurtarma ekipmanıyla müdahale edilmesini oldukça zorlaştıran fiziksel engeller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kapalı alanlarda çalışma yapacak personelin acil durum tahliye planlarının önceden hazırlanmış olması ve giriş-çıkışların sürekli gözetim altında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giriş noktalarında çalışırken, çalışanın üzerinde bulunması gereken emniyet kemeri ve kurtarma halatının, menholün geometrik yapısına takılmayacak şekilde tasarlanması ve kurtarma ekibinin dışarıda hazır beklemesi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kısıtlılık, çalışanın panik yapmasına veya hareket kabiliyetinin azalmasına neden olabileceği için, menhol girişlerinde çalışanların psikolojik uygunluğu ve dar alan çalışma eğitimlerinin yeterliliği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Kaynaklarının Kontrolü ve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içerisindeki mekanik ve elektrikli ekipmanların beklenmedik şekilde çalışması, ciddi yaralanmalara veya ölümlere yol açabilir; bu nedenle enerji izolasyonu (LOTO) prosedürleri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kaynaklarının kesilmesi, sadece şalterin kapatılması değil, enerjinin fiziksel olarak kesilip kilitlenmesi ve etiketlenmesi sürecini kapsar; bu işlem yetkili kişiler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kapalı alana girmeden önce tüm mekanik hareketli parçaların enerjisi boşaltılmalı ve basınçlı hatlar körlenmelidir.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doğruluğu, alanı terk etmeden önce ve tekrar giriş yapmadan önce mutlaka teyit edilmelidir; izolasyonun bozulma ihtimaline karşı çalışma süresince izleme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Kayan ve Hareketli Malzeme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Silo, tank veya bunker gibi depolama ünitelerinde, içerideki malzemenin beklenmedik şekilde kayması veya çökmeye başlaması, çalışanın içeride boğulma veya sıkışma riskini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akışının önlenmesi için giriş öncesi tüm besleme hatları kapatılmalı, mekanik karıştırıcılar devre dışı bırakılmalı ve malzemenin hareket etmeyeceğinden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ve Kimyasal Maddelerle Çalışmalarda Sağlık ve Güvenlik Önlemleri Hakkında Yönetmelik gereği, tozlu ortamlarda malzemenin havaya karışması önlenmeli ve uygun maskeler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Malzemenin boşaltılma sürecinde, çalışanın güvenli bir şekilde alanı terk etmesini sağlayacak tahliye yolları her zaman açık tutulmalı ve çalışma alanı gözetmen tarafından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Alanlara Güvenli Erişim ve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 ve çıkışlar, sadece uygun ekipmanlar kullanılarak yapılmalı ve giriş noktası acil durumlar için her zaman engellenmemiş halde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izni prosedürleri, çalışanın alan içindeki süresini, görevini ve acil durumda yapması gerekenleri kapsayan yazılı bir onay belgesi ile resmileştirilmelidir.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kapalı alanlarda çalışacak personel, özel kurtarma ve tahliye eğitimlerini almış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senaryoları önceden planlanmalı, dışarıda bekleyen bir gözcü her zaman hazır bulunmalı ve içerideki çalışanla sürekli iletişim halinde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Kilitleme ve Etiketleme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(Lockout/Tagout), ekipmanların bakım ve onarımı sırasında elektrik, mekanik veya hidrolik gibi enerji kaynaklarının kontrolsüz devreye girmesini engellemek için uygulanan en temel güvenlik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bakım ve onarım sırasında enerji tamamen kesilmeli ve ekipman kilitlenmelidir.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 kişisel olmalı, her çalışanın kendi özel kilidi ve etiketi bulunmalıdır; kilit anahtarının sadece o çalışanda kalması, güvenlik bütünlüğü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ekipmanın enerjisinin tamamen boşaltıldığından ve yeniden çalıştırılamayacağından emin olunduğu noktada, yetkili personel tarafından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Kör Tapa (Blind)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tapa uygulaması, özellikle akışkan hatlarında fiziksel bir bariyer oluşturarak sızıntıları önlemek için kullanılan en güvenilir izolasyon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 veya yüksek basınç içeren hatlarda, sadece vanaların kapatılması yeterli değildir; hat fiziksel olarak kör tapa ile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tapa takılmadan önce hattın basıncının tahliye edildiğinden ve boşaltıldığından emin olunmalı, işlem sırasında sızıntılara karşı uygun kişisel koruyucu donanımlar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Tapa kullanımı, ekipmanın bakım süreci boyunca hattın güvenli bir şekilde izole edildiğini kanıtlayan ve hata payını sıfıra indiren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Ayırma ve Fiziksel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ayırma, hatların fiziksel olarak birbirinden tamamen ayrılması işlemidir ve özellikle yüksek riskli alanlarda en güvenli izolasyon yöntemleri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vanaların olası sızdırma veya yanlışlıkla açılma riskini tamamen ortadan kaldırır ve hat üzerindeki herhangi bir akışı fiziksel olarak imkansız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ayırma sırasında cıvata ve flanşların dikkatli sökülmesi, içerisinde kalabilecek atık kimyasallara karşı koruyucu giysi kullanımı ve ortam havalandırması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ayırma işlemi sonrası açık uçların uygun şekilde kapatılması ve işaretlenmesi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Doğrulama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doğrulanması, enerji kaynaklarının kesildiğinden ve izolasyon yöntemlerinin tam çalıştığından emin olmak için yapılan son ve en kritik güvenlik kontrolüdür.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alanına giriş yapmadan önce, ekipmanın enerjisinin sıfırlandığı (zero energy state) ölçüm cihazları ile kanıtlanmalı ve enerjinin olmadığı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 personel, tüm izolasyon noktalarını kontrol ederek onay vermeli ve çalışma izni üzerinde doğrulama imzasını atarak sorumluluğu üstlenmelidir.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beklenmedik enerji akışlarını tespit etmek ve çalışanların hayatını korumak için ihmal edilmemesi gereken hayati bir güvenlik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Kalıntı Boşaltma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alanlara giriş öncesinde, iç ortamda bulunan tehlikeli sıvı, katı veya gaz halindeki atıkların tamamen boşaltılması temel bir güvenlik adımıdır; bu işlem sırasında Kimyasal Maddelerle Çalışmalarda Sağlık ve Güvenlik Önlemleri Hakkında Yönetmelik ve ilgili çevre mevzuatı gereği çevresel ve kişisel koruma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Boşaltma işlemleri mekanik pompalar veya vakum sistemleri ile gerçekleştirilmeli, manuel müdahale gerekiyorsa çalışanların yüksek riskli maruziyetten korunması için uygun KKD kullanımı zorunludur; süreci gerçekleştiren personelin bu konuda özel eğitim almış olması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Atıkların boşaltılması sırasında statik elektriklenmeyi önlemek amacıyla ekipmanların topraklanması ve kıvılcım çıkarmayan aletlerin kullanılması, yangın veya patlama riskini minimize etmek için hayati önem taşır; tüm ekipmanlar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Boşaltılan atıkların geçici depolanması veya bertarafı, ilgili çevre mevzuatına uygun şekilde yönetilmelidir; kalıntıların alan dışına güvenli nakliyesi sırasında sızıntı kontrolü yapılmalı ve acil durum müdahale ekipmanları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Nötralizasyon ve Durulama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Kalıntıların boşaltılmasının ardından, yüzeylerde kalan tehlikeli kimyasalların etkisiz hale getirilmesi için uygun kimyasal nötralizasyon ajanları kullanılmalı; bu süreç 6331 sayılı İş Sağlığı ve Güvenliği Kanunu kapsamında risk değerlendirmesi ile belirlenen prosedürlere göre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Nötralizasyon sonrası yapılan durulama işlemlerinde, kullanılan suyun veya solventin geri kazanımı veya bertarafı çevresel kirliliği önlemek adına titizlikle yönetilmeli; durulama suyunun pH değerleri ve kimyasal analizi, alanın güvenli olduğunu doğrulamak için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Durulama işlemi sırasında oluşan buhar veya tepkimeler, kapalı alanın atmosferini değiştirebileceğinden sürekli havalandırma sağlanmalı; çalışanların kimyasal sıçramalara karşı göz koruyucu, kimyasal dirençli eldiven ve önlük gibi donanımları eksiksiz kullanması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temizlik ajanlarının seçimi, ortamda bulunan maddenin türüne göre yapılmalı; yanlış ajan kullanımı şiddetli tepkimelere veya toksik gaz çıkışına neden olabileceğinden, temizlik öncesinde mutlaka Güvenlik Bilgi Formları (GBF)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Buhar Giderme ve Havalandırma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kalan uçucu organik bileşiklerin veya toksik gazların uzaklaştırılması için buhar giderme (purging) işlemi, ortamın alt ve üst seviyelerinden hava değişimi sağlayacak şekilde tasarlanmış mekanik havalandırma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giderme sırasında hava akış hızı, kapalı alanın hacmine uygun olarak hesaplanmalı; havalandırma çıkışlarının güvenli bir bölgeye yönlendirilmesi ve dış ortamdaki diğer çalışanların etkilenmemesi için gerekli izolasyon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risk değerlendirmesi ve Kimyasal Maddelerle Çalışmalarda Sağlık ve Güvenlik Önlemleri Hakkında Yönetmelik doğrultusunda, havalandırmanın kesintisiz çalıştığı doğrulanmalı; havalandırma sisteminin arızalanması durumunda giriş izni derhal iptal edilmeli ve tüm personel alanı terk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giderme süreci tamamlandığında, alanın tüm köşelerinde hava sirkülasyonunun sağlandığından emin olunmalı, özellikle ölü noktalarda gaz birikimi olup olmadığı kontrol edilmelidir; bu süreç, ortamdaki oksijen seviyesinin normal değerlere döndüğünden emin olunana kadar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ve Kör Tapa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Tanker ve depolama tanklarına giden tüm boru hatları, mekanik ve elektriksel enerji kaynaklarından tamamen izole edilmeli; vanaların kapatılması yeterli görülmeyerek mutlaka kör tapa uygulaması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enerji kesme ve kilitleme (LOTO) prosedürleri uygulanmadan kapalı alanda hiçbir şekilde çalışma başlatılamaz ve hatlar mühürlenmelidir.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Kör tapa takılmadığı durumlarda, vana sızıntıları veya yanlışlıkla açılan hatlar, tankın içine tehlikeli akışkanların dolmasına ve içerideki çalışanın boğulmasına veya zehirlenmesine yol açan ciddi kaza senaryoları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sürekliliğini sağlamak için, kör tapaların üzerine uyarı levhaları asılmalı ve kilit anahtarları, çalışmalar bitene kadar yetkili bir güvenlik sorumlusunun koruması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Giriş Öncesi Atmosfer Ölçümü ve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ve boşaltma işlemlerinin ardından, kapalı alana giriş yapılmadan önce çoklu gaz dedektörü ile atmosfer ölçümü yapılmalı; ölçüm sonuçları 6331 sayılı İş Sağlığı ve Güvenliği Kanunu'nun gerektirdiği güvenli sınır değerleri ile karşılaştırılmalıdır.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kapalı alanın girişinden başlayarak en alt noktasına kadar dikey olarak yapılmalı; her seviyede (üst, orta, alt) ayrı ayrı gaz değerleri kaydedilmeli, sadece giriş ağzındaki ölçümle yetinilmemelidir.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gaz dedektörlerinin kalibrasyonunun güncel olduğu ve sensörlerin doğru çalıştığı, ölçüm öncesinde test (bump test) yapılarak doğrulanmalı; ölçüm cihazlarının periyodik muayene kayıtları, yasal denetimlerde sunulmak üzere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Atmosfer ölçüm sonuçları, giriş izninde belirtilen değerlerle uyumlu değilse alana giriş kesinlikle yasaklanmalı; ortam havası güvenli seviyeye gelene kadar temizlik ve havalandırma işlemlerine devam edilmeli ve ölçüm süreci tekrarlanmalıdır.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Yetkili Personel Görevlendirmesi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giriş izni sistemi zorunludur; bu sistemde giren personel, gözcü ve çalışma amiri olmak üzere üç temel rol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alanın dışındaki güvenli bölgede durmalı ve giren personeli sürekli izlemelidir; herhangi bir tehlike anında giriş iznini iptal etme ve acil durum prosedürlerini başlatma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amiri, tüm faaliyetin güvenli bir şekilde yürütülmesinden sorumludur; görevli personelin yetkinliğini kontrol etmeli ve giriş izninde belirtilen tüm önlemlerin alındığından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Giren personel, çalışma prosedürlerine harfiyen uymalı, riskleri bildirmeli ve gözcünün tüm uyarılarını dikkate alarak güvenli çalışma sınırlarını korumalıdır (6331 sayılı İş Sağlığı ve Güvenliği Kanunu).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 Çalışmalarında Eğitim ve Yetkinlik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görev alacak tüm personel, Çalışanların İş Sağlığı ve Güvenliği Eğitimlerinin Usul ve Esasları Hakkında Yönetmelik kapsamında özel eğitime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kapalı alanın kendine has riskleri (oksijen eksikliği, zehirli gazlar, fiziksel kısıtlılık) konusunda teorik ve pratik uygulamaları içermeli; yetkinlik başarıyla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personeli, sadece işi izlemekle kalmamalı; acil durum kurtarma ekipmanlarını kullanma ve ilk yardım konularında ileri düzeyde eğitimli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personel, çalışma öncesinde yapılan risk değerlendirmesi sonuçlarını anlamalı ve acil durum tahliye planını ezbere bilmelidir; yetkisiz personelin alana girişi kesinlikle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Yetkilendirme ve Görev Tanımlarının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çalışması başlamadan önce yazılı bir görev tanımı oluşturulmalı; her bir görevlinin sorumluluk sınırları, İş Sağlığı ve Güvenliği Hizmetleri Yönetmeliği ilkeleri çerçevesinde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tanımları, personelin hangi ekipmanları kullanacağını, hangi tehlikelere maruz kalabileceğini ve acil durumda hangi kanalları kullanarak iletişime geçeceğini açıkça belirtmelidir.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amiri, görevli personelin sağlık durumunun kapalı alanda çalışmaya uygun olduğunu (sağlık muayenesi raporu ile) doğrulamalı ve yetkilendirmeyi yazılı onay ile tamamlamalıdır.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tanımlarında yapılan değişiklikler veya çalışma ortamındaki yeni riskler, tüm ekibe vardiya öncesi toplantıda mutlaka tebliğ edilmeli ve imzalı kayıt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Değişimlerinde Güvenlik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vardiya değişimi, risklerin en yüksek olduğu anlardan biridir; bu nedenle, görevi devralan ekip, devreden ekipten çalışma ortamı hakkında detaylı bilgi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devri sırasında, içerideki gaz ölçüm değerleri, kullanılan havalandırma ekipmanlarının durumu ve devam eden riskler, Postalar Halinde İşçi Çalıştırılarak Yürütülen İşlerde Çalışmalara İlişkin Özel Usul ve Esaslar Hakkında Yönetmelik uyarınca kaydedilmelidir.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gelen gözcü, çalışma alanının güvenliğini devralmadan önce mevcut giriş iznini incelemeli ve tüm güvenlik ekipmanlarının (telsiz, gaz dedektörü, kurtarma üçayağı) çalışır durumda olduğunu doğrulamalıdır.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değişimi süresince kapalı alan girişinde boşluk bırakılmamalı; eski gözcü, yeni gözcü tam olarak görevi teslim almadan alanı terk etmemelidir.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Alanlarda Sürekli İletişim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dışındaki gözcü personel, içerideki çalışanla her an sözlü veya görsel temas halinde olmalıdır; bu süreç 6331 sayılı İş Sağlığı ve Güvenliği Kanunu kapsamında risk yönetimi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çalışmanın başlangıcından bitişine kadar kesintisiz sürdürülmeli ve her türlü değişiklik gözcüye anında bildirilmelidir; bu sayede içerideki çalışanın durumu sürekli kontrol altında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havalandırma, gaz ölçümü ve çevresel faktörler, iletişim kanalı üzerinden periyodik olarak raporlanmalı; gözcü personel, olası bir olumsuzlukta müdahale için hazır bekletilmelidir.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Gözcü personel, içerideki çalışanın fiziksel durumunu ve çalışma süresini takip ederek, belirlenen molalar veya değişim zamanlarında iletişimi aktif tutmakla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Gürültülü Ortamlarda El İşaretleri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yüksek gürültü veya ekipman sesi nedeniyle sözlü iletişimin zor olduğu durumlarda, Sağlık ve Güvenlik İşaretleri Yönetmeliği uyarınca standart el işaretleri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Çalışmaya başlamadan önce içerideki çalışan ve gözcü, kullanılacak el işaretlerinin anlamları konusunda mutabık kalmalı ve bu işaretler çalışma öncesi eğitimlerde pratik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işaretleri, gözcünün görüş açısında ve net bir şekilde yapılmalı; belirsiz veya yanlış anlaşılabilecek hareketlerden kaçınılmalıdır; bu, acil durumlarda hızlı tepki verilmesini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el işareti ile iletişimde bir şüphe oluşursa, çalışma derhal durdurulmalı ve iletişim tekrar netleşene kadar işe devam edilmemelidir; güvenlik hiçbir zaman riske 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Telsiz ve Haberleşme Cihazları ile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kullanılan telsizler, ortamın patlayıcı veya yanıcı risklerine uygun olarak ex-proof (patlamaya dayanıklı) özellikte seçilmeli ve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kanalları sadece iş ile ilgili görüşmeler için kullanılmalı ve acil durum kanalı her zaman açık tutulmalıdır; kanal disiplini, kriz anında iletişimin kilitlenmesini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Telsiz kullanımı sırasında kısa, net ve anlaşılır komutlar tercih edilmeli; mesajın alındığına dair onaylama (anlaşıldı veya tamam) mutlaka geri bildirim olarak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şarj durumu ve sinyal kalitesi, çalışma alanına girmeden önce mutlaka kontrol edilmeli; yedeği bulunmayan haberleşme cihazları ile çalışmaya başlanmamalıdır.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Kaybı ve Acil Tahliye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İçerideki çalışan ile iletişim koptuğunda, gözcü personel önceden belirlenen acil durum prosedürlerini uygulamalı ve iletişim kaybını bir kaza/acil durum olarak değerlendirmelidir.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kaybı yaşandığında, gözcü ilk olarak cihaz kontrolü yapmalı; yanıt alınamazsa derhal kurtarma ekibine haber vererek tahliye sürecini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Hiçbir koşulda gözcü personel, kurtarma ekibi gelmeden ve gerekli güvenlik önlemleri alınmadan tek başına kapalı alana girmemelidir; bu durum ikinci bir kurban oluşmasına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prosedürleri, İşyerlerinde Acil Durumlar Hakkında Yönetmelik çerçevesinde planlanmalı ve tüm çalışanlar bu süreçleri ezbere bilmelidir; iletişim kaybı, tahliye için yeterli bir nedendir.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 Konsantrasyonu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güvenli çalışma için oksijen seviyesi hacimce yüzde 19.5 ile 23.5 arasında olmalıdır. Bu sınırların dışındaki değerler, boğulma veya yanma riski taşıdığı için acil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oksijen seviyesi (yüzde 19.5 altı), ortamda bulunan diğer gazların oksijeni yer değiştirmesi veya kimyasal reaksiyonlar sonucu tüketilmesiyle meydana gelir; bu durum ciddi solunum yetmezliği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oksijen seviyesi (yüzde 23.5 üstü), yanıcı maddelerin tutuşma hızını ve sıcaklığını artırarak patlama riskini yükseltir. Kimyasal Maddelerle Çalışmalarda Sağlık ve Güvenlik Önlemleri Hakkında Yönetmelik gereği, bu ortamlar tehlikeli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oksijen seviyesini sürekli izlemeli ve belirlenen eşik değerlerin dışına çıkıldığında görsel ve işitsel alarm vererek çalışanları uyarmalıdır. Bu denetimler, iş güvenliği uzmanı gözetiminde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196</Slides>
  <Notes>196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196</vt:i4>
      </vt:variant>
    </vt:vector>
  </HeadingPairs>
  <TitlesOfParts>
    <vt:vector size="19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Kapalı Alan Tehlikeleri</dc:title>
  <dc:subject>Kapalı Alan Tehlikeleri</dc:subject>
  <dc:creator>Riskmatik İSG Platform</dc:creator>
  <cp:lastModifiedBy>Riskmatik İSG Platform</cp:lastModifiedBy>
  <cp:revision>1</cp:revision>
  <dcterms:created xsi:type="dcterms:W3CDTF">2026-07-27T18:40:10Z</dcterms:created>
  <dcterms:modified xsi:type="dcterms:W3CDTF">2026-07-27T18:40:10Z</dcterms:modified>
</cp:coreProperties>
</file>