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Lst>
  <p:notesMasterIdLst>
    <p:notesMasterId r:id="rId26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notesMaster" Target="notesMasters/notesMaster1.xml"/><Relationship Id="rId264" Type="http://schemas.openxmlformats.org/officeDocument/2006/relationships/presProps" Target="presProps.xml"/><Relationship Id="rId265" Type="http://schemas.openxmlformats.org/officeDocument/2006/relationships/viewProps" Target="viewProps.xml"/><Relationship Id="rId266" Type="http://schemas.openxmlformats.org/officeDocument/2006/relationships/theme" Target="theme/theme1.xml"/><Relationship Id="rId26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Kişisel Koruyucu Donanımlar Yönetmeliği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maliyetinin işverene ait olduğunu açıkça belirtin.
• İnteraktif soru: Çalışanlara, kullandıkları KKD'nin eğitimini alıp almadıklarını sorun.
• Kritik nokta: Eğitimsiz KKD kullanımının koruyuculuğu düşürdüğünü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hijyen değil, net görüş için bir güvenlik gereği olduğunu vurgulayın.
• Gerçek örnek: Kirli lenslerin özellikle düşük ışıklı ortamlarda nasıl kaza riskini artırdığını anlatın.
• İnteraktif soru: Aranızda vardiya başında ekipmanını temizleyen var mı?
• Kritik nokta: Lens kaplamasının (buğu önleyici vb.) kimyasallarla bozulabileceğini hatırlatın.
• Ek bilgi: Üretici temizlik talimatlarını her zaman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Çiziklerin sadece görüntü bozukluğu değil, mekanik zayıflık olduğunu belirtin.
• Gerçek örnek: Çizik lensin ışığı nasıl kırdığını ve göz yorgunluğunu nasıl tetiklediğini açıklayın.
• İnteraktif soru: Çizik bir gözlükle ne kadar süre çalışılabilir, sizce bu güvenli mi?
• Kritik nokta: Çizik derinliğinin malzemenin darbe direncini doğrudan etkilediğini vurgulayın.
• Ek bilgi: Çizilmez kaplamalı modellerin uzun vadeli maliyet avantajından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Görüş kalitesinin reaksiyon süresini nasıl etkilediğini tartışın.
• Gerçek örnek: Sıcak ortamdan soğuk ortama geçişte oluşan buğulanmanın yarattığı riskleri örnekleyin.
• İnteraktif soru: Çalışırken görüşünüzü bozan en büyük etken nedir?
• Kritik nokta: Görüşü bozan ekipmanın bir güvenlik ihlali olduğunu hatırlatın.
• Ek bilgi: Buğu önleyici spreylerin doğru kullanımını kısa sürede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Değişim sürecinin bir maliyet değil, yatırım olduğunu vurgulayın.
• Gerçek örnek: Ekipman ömrünün dolduğunu gösteren gözle görülür aşınma belirtilerini listeleyin.
• İnteraktif soru: Ekipmanınızın ömrünün dolduğunu nasıl anlarsınız?
• Kritik nokta: Hasarlı ekipmanı bildirme sorumluluğunun çalışanda olduğunu hatırlatın.
• Ek bilgi: Yedek ekipmana hızlı ulaşım prosedürünü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işitme kaybı üzerindeki kalıcı etkilerini vurgulayın.
• Kritik nokta: 80, 85 ve 87 dB sınırlarını net bir şekilde ayırın.
• Gerçek örnek: Yüksek sesli makinelerin bulunduğu alanlarda 85 dB üzeri maruziyeti açıklayın.
• İnteraktif soru: Çalıştığınız ortamda gürültü seviyesini nasıl hissediyorsunuz?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Günlük ve haftalık maruziyet farkını açıklayın.
• Kritik nokta: 87 dB sınırının haftalık hesaplamada da geçerli olduğunu vurgulayın.
• Gerçek örnek: Değişken gürültü seviyelerine sahip bakım atölyelerini örnek verin.
• İnteraktif soru: İşyerinde gürültünün en yoğun olduğu saatleri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kullanımının son çare olduğunu ancak gürültüde zorunlu olduğunu belirtin.
• Kritik nokta: Odyometrik testlerin yasal zorunluluğuna değinin.
• Gerçek örnek: Gürültü izolasyon panellerinin kullanımını anlatın.
• İnteraktif soru: Kulak koruyucularını takarken zorluk yaşıyor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raporlarının neden hayati olduğunu açıklayın.
• Kritik nokta: Kalibrasyonun önemini vurgulayın.
• Gerçek örnek: Yeni bir makine alındığında ölçümün yenilenmesi gerekliliği.
• İnteraktif soru: İşyerimizde en son ne zaman gürültü ölçümü yapıldı?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Kulak tıkacının doğru yerleştirilmesinin koruma üzerindeki etkisini vurgulayın.
• Gerçek örnek: Köpük tıkaçların sıkıştırılmadan takılmasının korumayı nasıl sıfırladığını gösterin.
• İnteraktif soru: Aranızda köpük tıkacı takarken genişlemesini beklemeyen var mı?
• Kritik nokta: Hijyen kuralları gereği köpük tıkaçların asla temizlenip tekrar kullanılmaması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Kişiselleştirilmiş koruyucuların uzun süreli kullanımdaki avantajlarını anlatın.
• Gerçek örnek: Çok gürültülü ortamlarda çalışanların konfor arayışını örnekleyin.
• İnteraktif soru: Kişiye özel ekipman kullanımı neden daha güvenlidir?
• Kritik nokta: Paylaşımlı kullanımın enfeksiyon riskine karşı uyarıda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öneminden bahsedin.
• Gerçek örnek: Hasarlı bir baretin neden kullanılamayacağını anlatın.
• Kritik nokta: Bakım kayıtlarının denetimlerde istendiğini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SNR değerinin ne ifade ettiğini basit bir dille açıklayın.
• Gerçek örnek: Yüksek gürültülü bir alanda düşük SNR'li tıkaç kullanmanın riskini anlatın.
• İnteraktif soru: Çalıştığınız ortamın gürültü seviyesini biliyor musunuz?
• Kritik nokta: SNR değerinin maruziyet süresiyle birlikte değerlendirilmesi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Kişisel hijyenin iş güvenliğindeki yerini vurgulayın.
• Gerçek örnek: Kirli tıkaçların neden olduğu kulak iltihaplarını örnekleyin.
• İnteraktif soru: Tıkaçlarınızı en son ne zaman temizlediniz?
• Kritik nokta: Saklama kutusunun önemini ve kirlenmiş köpük tıkaçların atılması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Manşon tipi koruyucuların neden yüksek gürültülü ortamlarda tercih edildiğini açıklayın.
• Gerçek örnek: Metal işleme tesislerinde kullanılan pres makinelerinin yarattığı gürültü seviyesini örnek verin.
• İnteraktif soru: Aranızda manşon kullanırken sızdırma sorunu yaşayan oldu mu?
• Kritik nokta: Yastıkların temizliği ve deformasyonu yalıtımı doğrudan etkiler.
• Ek bilgi: 6331 sayılı İSG Kanunu kapsamında işverenin KKD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Baş bandının sadece bir tutucu değil, sızdırmazlığın anahtarı olduğunu vurgulayın.
• Gerçek örnek: Gözlük kullanan çalışanlarda baş bandının gözlük sapları üzerindeki etkisi.
• İnteraktif soru: Bandı çok gevşek veya çok sıkı kullanmanın sonuçları nelerdir?
• Kritik nokta: Ergonomik ayarların uzun süreli kullanımda çalışan motivasyonuna etkisi.
• Ek bilgi: Mevzuata göre KKD kişiseldir, başkasına devredilmez.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SNR değerinin ne anlama geldiğini teknik olarak sadeleştirerek açıklayın.
• Gerçek örnek: 100 dB'lik bir ortamda 25 SNR değerine sahip bir koruyucunun koruma düzeyi.
• İnteraktif soru: Ekipman kutusunun üzerindeki SNR değerini okuyabilen var mı?
• Kritik nokta: İhtiyaçtan düşük SNR değeri kullanımı yasal bir ihlaldir.
• Ek bilgi: Gürültü ölçüm raporları ile KKD seçiminin eşleştirilmesi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iyi ekipmanın bile yanlış kullanımda etkisiz olduğunu belirtin.
• Gerçek örnek: Ter ve tozun yastık üzerindeki aşındırıcı etkisi.
• İnteraktif soru: Kulaklığınızı en son ne zaman dezenfekte ettiniz?
• Kritik nokta: Hijyenik olmayan ekipmanların cilt sorunlarına (dermatit) yol açabileceği.
• Ek bilgi: Değişim sürelerinin üretici talimatlarına göre takip edilmesi.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SNR ve NRR değerlerinin laboratuvar ortamında ölçüldüğünü belirtin.
• Gerçek örnek: Bir ürünün üzerindeki SNR değerinin ne anlama geldiğini açıklayın.
• İnteraktif soru: Çalışanlara kullandıkları koruyucunun değerini biliyorlar mı diye sorun.
• Kritik nokta: SNR değerinin laboratuvar verisi olduğunu vurgulayın.
• Ek bilgi: 6331 sayılı Kanun kapsamında risk değerlendirmesi ile bu değerlerin eşleştirilmesi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Laboratuvar verisi ile saha gerçeği arasındaki farkı açıklayın.
• Gerçek örnek: Gözlük saplarının kulak tıkacı sızdırmazlığını bozması örneğini verin.
• İnteraktif soru: Koruyucuyu takarken yaşadıkları zorlukları sorun.
• Kritik nokta: Kesintisiz kullanımın önemi.
• Ek bilgi: Fit-test yöntemlerinden kısaca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seçiminde hiyerarşi kuralını hatırlatın.
• Gerçek örnek: Çok gürültülü alanlarda kulak tıkacı ve manşonun beraber kullanılması.
• İnteraktif soru: Hangi tip koruyucunun daha rahat olduğunu sorun.
• Kritik nokta: CE işareti ve standartlara uygunluk.
• Ek bilgi: İletişim ihtiyacı olan çalışanlar için özel koruyucular.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Odyometri testlerinin yasal zorunluluğunu vurgulayın.
• Gerçek örnek: Hasarlı bir kulak koruyucunun neden değiştirilmesi gerektiğini anlatın.
• İnteraktif soru: Bakım ve temizlik konusunda kimin sorumlu olduğunu sorun.
• Kritik nokta: Kayıt tutmanın yasal önemi.
• Ek bilgi: İşitme kaybının geri dönüşü olmadığını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işverenin mali sorumluluğunda olduğunu netleştirin.
• Kritik nokta: Çalışanların kendi ekipmanlarını getirmesinin yasal bir koruma sağlamadığını vurgulayın.
• Gerçek örnek: Standart dışı bir baretin koruma sağlamadığı bir durumu anlatın.
• Ek bilgi: Ücretsiz sağlanması ilkesinin 6331 sayılı Kanun ve ilgili yönetmelikteki yerini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hijyenin sadece ekipman ömrünü değil, çalışan sağlığını da koruduğunu vurgulayın. Temizlikte kullanılan kimyasalların koruyucu malzemenin (silikon veya sünger) yapısını bozabileceği uyarısında bulunun. Katılımcılara kendi ekipmanlarını nasıl dezenfekte ettiklerini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Değişim periyodunun üretici kılavuzuna göre belirlenmesi gerektiğini hatırlatın. Yıpranmış bir koruyucunun gürültüyü sönümleyemeyeceği gerçeğini paylaşın. İşverenin bu donanımları ücretsiz sağlamakla yükümlü olduğunu ve çalışanın yıpranma durumunu bildirmesi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Ekipmanların cepte veya temiz olmayan ortamlarda saklanmasının enfeksiyon riskini artırdığını açıklayın. Saklama kutularının önemini vurgulayın. İşyerinde bu ekipmanlar için belirlenen özel dolapların veya askıların varlığını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Kontrolün sadece işverenin değil, çalışanın da sorumluluğunda olduğunu belirtin. Hasarlı ekipmanla çalışmanın yarattığı riskleri (işitme kaybı) hatırlatın. Herhangi bir çatlağın veya sertleşmenin korumayı %50'den fazla düşürebileceğini örnekleyin.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Maske sınıflarının koruma seviyelerindeki farkı vurgulayın.
Gerçek örnek: İnşaat veya atölye sahasındaki toz düzeyine göre maske seçiminin önemini belirtin.
İnteraktif soru: Çalıştığınız alanda hangi toz türleri ile karşılaşıyorsunuz?
Kritik nokta: FFP3 maskelerin en yüksek koruma sağladığını ve her toz için FFP1'in yeterli olmadığını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Filtrasyonun sadece bir filtreleme değil, sızdırmazlık süreci olduğunu belirtin.
Gerçek örnek: Yüze tam oturmayan bir maskenin hiçbir koruma sağlamayacağını anlatın.
İnteraktif soru: Maskeyi takarken burun klipsini kullanıyor musunuz?
Kritik nokta: Maskenin doğru takılmasının (fit test)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Maskenin son çare olduğunu, önceliğin toz oluşumunu engellemek olduğunu hatırlatın.
Gerçek örnek: Tozlu bir üretim bandında maskenin tıkanma süresini örnekleyin.
İnteraktif soru: Maskenizin tıkandığını nasıl anlarsınız?
Kritik nokta: Toz maruziyetinin uzun vadeli sağlık etkilerine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Maskenin bir kişisel hijyen malzemesi olduğunu vurgulayın.
Gerçek örnek: Maske paylaşımının hijyenik ve yasal risklerini anlatın.
İnteraktif soru: Maskenizi gün içinde nerede saklıyorsunuz?
Kritik nokta: Maskenin kirlenmesi durumunda yasal olarak yenisiyle değiştirilme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Filtrelerin tek kullanımlık veya değiştirilebilir olduğunu vurgulayın.
• Gerçek örnek: Tozlu bir ortamda filtre renginin nasıl değiştiğini anlatın.
• İnteraktif soru: Filtre değişimini neye göre takip ediyorsunuz?
• Kritik nokta: Filtre ambalajı açıldığı an ömrü başlar, bunu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Sızdırmazlığın maske başarısındaki en kritik faktör olduğunu belirtin.
• Gerçek örnek: Sakalın maske kenarlarında yarattığı boşlukları anlatın.
• İnteraktif soru: Maskeyi taktıktan sonra sızdırmazlık testi yapıyor musunuz?
• Kritik nokta: Sızdırmazlık testi yapılmadan maske koruma sağlamaz.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KKD seçimindeki rolünü açıklayın.
• Kritik nokta: KKD'nin koruma sağlarken yeni bir tehlike yaratmaması (örneğin hareket kısıtlılığı) gerektiğini vurgulayın.
• İnteraktif soru: Çalıştığınız ortamda kullandığınız KKD'lerin hareketinizi kısıtladığını hissettiğiniz oldu mu?
• Ek bilgi: Ergonomik uyumun kullanım devamlılığı için şart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Tam yüz ve yarım yüz farkını göz koruması üzerinden açıklayın.
• Gerçek örnek: Göz tahrişinin yaşandığı bir vaka örneği verin.
• İnteraktif soru: Hangi durumlarda tam yüz maskesi kullanılması gerekir?
• Kritik nokta: Maske seçimi, risk değerlendirmesi sonuçlarına göre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maskenin maske değil, risk kaynağı olduğunu vurgulayın.
• Gerçek örnek: Valf contası kopmuş bir maskenin tehlikelerini anlatın.
• İnteraktif soru: Maskelerinizi nerede saklıyorsunuz?
• Kritik nokta: Temizlikte sert kimyasallar değil, üreticinin önerdiği malzemeler kullanılmalıdır.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PAPR ve SCBA arasındaki temel fark olan oksijen bağımsızlığını vurgulayın.
• Gerçek örnek: Kimyasal dökülme alanlarında SCBA kullanımının zorunluluğunu belirtin.
• İnteraktif soru: Çalıştığınız ortamda hangi tip solunum koruyucu kullanıyorsunuz?
• Kritik nokta: Sızdırmazlık testinin hayati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IDLH kavramının tanımını yapın.
• Gerçek örnek: Kapalı alanlarda oksijenin neden tükendiğini açıklayın.
• İnteraktif soru: Gaz ölçümü yapmadan bir alana girer misiniz?
• Kritik nokta: Oksijenin kokusuz ve renksiz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kapasitesinin hesaplanmasının önemini vurgulayın.
• Gerçek örnek: Stresli bir durumda hava tüketiminin nasıl arttığını anlatın.
• İnteraktif soru: Yedek hava kaynağınız nerede duruyor?
• Kritik nokta: Uyarı düdüğü duyulduğunda beklemeden çıkılmalıdır.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zorunluluğunu belirtin.
• Gerçek örnek: Tatbikatların acil durumdaki faydasını anlatın.
• İnteraktif soru: En son ne zaman maske takma tatbikatı yaptınız?
• Kritik nokta: Eğitim kayıtlarının denetimlerdeki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Maskenin sadece filtre değil, sızdırmazlık sistemi olduğunu vurgulayın.
• Gerçek örnek: Boşluklardan sızan tozun uzun vadeli etkilerini anlatın.
• İnteraktif soru: Maske takarken yüzünüzde boşluk hissettiğiniz oldu mu?
• Kritik nokta: Sızdırmazlık hattının bütünlüğü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Fit testin neden kişiye özel yapılması gerektiğini açıklayın.
• Gerçek örnek: Niteliksel testteki koku algısını anlatın.
• İnteraktif soru: Daha önce maske için sızdırmazlık testi yaptınız mı?
• Kritik nokta: Test sonuçlarının kayıt altına alınması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Sakalın maske sızdırmazlığı üzerindeki mekanik etkisini anlatın.
• Gerçek örnek: Sakal nedeniyle maske düşmesi veya kayması vakaları.
• İnteraktif soru: Sakalın sızdırmazlığı bozacağını biliyor muydunuz?
• Kritik nokta: Sızdırmazlık hattı pürüzsüz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Pozitif ve negatif basınç testini tarif edin.
• Gerçek örnek: Hasarlı bir maskenin kullanılması sonucu yaşanan maruziyetler.
• İnteraktif soru: Maskenizi en son ne zaman detaylı incelediniz?
• Kritik nokta: Bakım kayıtları yasal denetimlerde ilk sorulan belgelerdendir.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bir zorunluluk olduğunu hatırlatın.
• Kritik nokta: Teorik eğitimin pratikteki uygulamayla desteklenmesinin şart olduğunu belirtin.
• Gerçek örnek: Yanlış takılan bir maskenin koruma sağlamadığı bir vakadan bahsedin.
• İnteraktif soru: KKD kullanımında en çok hangi detayı atladığınızı düşünüyorsunuz?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Filtrelerin bir ömrü olduğunu ve bu ömrün fiziksel olarak nasıl tükendiğini vurgulayın.
• Gerçek örnek: Nemli ortamlarda filtre doygunluğunun daha hızlı gerçekleşeceğini belirtin.
• İnteraktif soru: Filtrenizin dolduğunu nasıl anlarsınız? Sorusu ile katılımcıların deneyimlerini alın.
• Kritik nokta: İndikatör olmayan filtrelerde tahmin yürütülmemesi, kayıt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Raf ömrü ile kullanım ömrü arasındaki farkı açıklayın.
• Gerçek örnek: Filtrelerin üzerine kullanım tarihinin yazılmasının önemini anlatın.
• İnteraktif soru: İşyerinizde filtre değişim kayıtlarını nasıl tutuyorsunuz?
• Kritik nokta: Son kullanma tarihi geçmiş ekipmanın yasal sorumluluğu işverendedir.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Sızıntı belirtilerinin hayati önemini vurgulayın.
• Gerçek örnek: Bağlantı noktalarındaki contaların zamanla esnemesi konusuna değinin.
• İnteraktif soru: Maskenizde koku hissettiğinizde ilk yapmanız gereken nedir?
• Kritik nokta: Sızıntı hisseden çalışanın güvenli alana geçişinin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Filtre depolamanın ekipman ömrüne etkisini anlatın.
• Gerçek örnek: Yanlış depolanan filtrelerin performans kaybı üzerine konuşun.
• İnteraktif soru: İşyerinizde filtre atıklarını nereye atıyorsunuz?
• Kritik nokta: Depolama koşullarının yönetmelik gereği olduğu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Solunum koruyucularının hassas ekipmanlar olduğunu belirtin.
• Gerçek örnek: Nemli bir ortamda saklanan maskenin filtre yapısının nasıl bozulduğunu anlatın.
• İnteraktif soru: Çalışma alanınızda maskelerinizi nerede saklıyorsunuz?
• Kritik nokta: Nem, filtrelerin koruma verimliliğini doğrudan düşürür.
• Ek bilgi: Üretici kılavuzlarını saklama alanı yakınında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Saklama yönteminin ekipman ömrüne etkisini vurgulayın.
• Gerçek örnek: Kimyasal buharın maske contalarını nasıl erittiğinden bahsedin.
• İnteraktif soru: Maskeleriniz için özel kutunuz var mı?
• Kritik nokta: Maske contalarının şekli bozulursa sızdırmazlık kalmaz.
• Ek bilgi: Kişiye özel kullanım hijyenin temelidir.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Hijyenin çalışan sağlığı üzerindeki doğrudan etkisini açıklayın.
• Gerçek örnek: Uygun olmayan dezenfektanın maske malzemesini nasıl çatlattığını anlatın.
• İnteraktif soru: Maske temizliğinde hangi yöntemleri kullanıyorsunuz?
• Kritik nokta: Valflerin temizliği nefes alıp verme kalitesi için şarttır.
• Ek bilgi: Kurutma aşaması hijyenin en önemli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kaza önleyici gücünü hatırlatın.
• Gerçek örnek: Filtre ömrü dolmuş bir maske ile çalışmanın risklerini anlatın.
• İnteraktif soru: Maskenizi en son ne zaman kontrol ettiniz?
• Kritik nokta: Hasarlı ekipman onarılmaz, değiştirilir.
• Ek bilgi: Kontrol kayıtları işverenin yasal sorumluluğudur.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eldiven seçimindeki temel rolünü vurgulayın.
• Gerçek örnek: Keskin metal parçalarıyla çalışırken neden sadece kumaş eldivenlerin yetersiz olduğunu açıklayın.
• İnteraktif soru: Çalıştığınız alanda ellerinizi en çok hangi riskten korumanız gerekiyor?
• Kritik nokta: Eldiven seçiminin işe değil, riske dayalı yapılması gerektiğini unutmayın.
• Ek bilgi: Risk değerlendirme raporunuzu güncel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seçiminin işin kimyasal ve mekanik yapısına göre değiştiğini belirtin.
• Gerçek örnek: Yağlı ortamlarda deri yerine nitrilin neden daha iyi kavrama sağladığını anlatın.
• İnteraktif soru: Hangi eldiven malzemesinin sizin işinize daha uygun olduğunu düşünüyorsunuz?
• Kritik nokta: Lateks alerjisi olan çalışanların mutlaka bildirilmesi gerektiğini vurgulayın.
• Ek bilgi: Malzeme güvenlik bilgi formlarını (MSDS)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sadece verilmesinin değil, bakımının da yasal sorumluluk olduğunu vurgulayın.
• Kritik nokta: Hasarlı KKD'nin hiç KKD kullanmamaktan daha tehlikeli olabileceğini (güven hissi verip korumadığı için) açıklayın.
• Gerçek örnek: Düzenli bakımın donanım ömrünü nasıl uzattığına dair bir örnek verin.
• Ek bilgi: Kayıt tutmanın denetimlerdeki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değil, bir güvenlik standardı olduğunu vurgulayın.
• Gerçek örnek: Eldiven üzerindeki sembollerin (örneğin kesilme direnci) ne anlama geldiğini gösterin.
• İnteraktif soru: Eldivenlerin üzerindeki sembolleri daha önce incelediniz mi?
• Kritik nokta: Piktogramları anlamadan eldiven kullanmanın riskli olduğunu hatırlatın.
• Ek bilgi: Standartların güncel versiyonlarını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sürecinde çalışanın konforunun ihmal edilemez olduğunu belirtin.
• Gerçek örnek: Yanlış bedende eldiven kullanmanın neden olduğu el yorgunluğu vakalarını anlatın.
• İnteraktif soru: Eldivenlerinizi gün içinde kaç kez çıkarıp takmak zorunda kalıyorsunuz?
• Kritik nokta: Ergonomik olmayan eldivenin çalışan tarafından kullanılmayacağını unutmayın.
• Ek bilgi: Eldiven değişim periyodunu işin yoğunluğuna göre planlayın.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risklerin el yaralanmalarındaki payını vurgulayın.
• Gerçek örnek: Metal işleme tesislerinde kesilme vakalarını örnek verin.
• İnteraktif soru: Çalıştığınız iş kolunda en sık karşılaştığınız mekanik risk nedir?
• Kritik nokta: Eldivenin sadece bir risk için değil, tüm mekanik faktörler için değerlendirilmesi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Performans seviyelerinin neden önemli olduğunu açıklayın.
• Gerçek örnek: Bir seviye 1 eldiven ile seviye 4 eldiven arasındaki malzeme farkından bahsedin.
• İnteraktif soru: Eldiven üzerindeki işaretleri okuyabiliyor musunuz?
• Kritik nokta: Seviye yükseldikçe el becerisinin azalabileceğini ve bunun iş güvenliği ile dengelenmesi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388'in dünyadaki ortak dil olduğunu belirtin.
• Gerçek örnek: Bir eldiven üzerindeki 4 rakamlı kodun ne anlama geldiğini tahtada çizin.
• İnteraktif soru: İşyerinizdeki eldivenlerde bu kodu daha önce fark ettiniz mi?
• Kritik nokta: CE işareti olmayan ürünlerin asla kullanılmaması gerektiğini ısrarla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eldiven kullanımının bazen eldiven kullanmamaktan daha tehlikeli olabileceğini vurgulayın.
• Gerçek örnek: Eldivenin makineye dolanması sonucu meydana gelen yaralanma riskinden bahsedin.
• İnteraktif soru: Yıpranmış bir eldiveni ne zaman değiştirmemiz gerektiğini nasıl anlarız?
• Kritik nokta: Eldivenin temizlik ve bakım talimatlarına uyulmasının kullanım ömrünü uzattığını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direnç ile mekanik direncin farkını vurgulayın.
• Gerçek örnek: Yanlış eldiven seçiminin cilt üzerindeki etkilerine dair genel vaka örnekleri verin.
• İnteraktif soru: Çalıştığınız alandaki kimyasalların eldiven üzerindeki etkisini biliyor musunuz?
• Kritik nokta: Eldivenin kimyasal uyumluluk tablosu mutlaka kontrol edilmelidir.
• Ek bilgi: Kimyasal uyumluluk tabloları her üretici için farklılık gösterebilir.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Geçirmezlik testlerinin neden zorunlu olduğunu açıklayın.
• Gerçek örnek: Eldivenlerdeki mikro çatlakların kimyasal sızıntısına nasıl yol açtığını anlatın.
• İnteraktif soru: Eldivenlerinizi kullanmadan önce hasar kontrolü yapıyor musunuz?
• Kritik nokta: Görünmeyen deliklerin tehlikeli olduğu unutulmamalıdır.
• Ek bilgi: Standart test raporları eldiven tedarikçisinden talep edilebilir.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Piktogramların evrensel bir güvenlik dili olduğunu belirtin.
• Gerçek örnek: Eldiven üzerindeki sembollerin her birinin neyi temsil ettiğini açıklayın.
• İnteraktif soru: Eldiven üzerindeki piktogramların anlamlarını biliyor musunuz?
• Kritik nokta: Piktogramı olmayan eldivenler kimyasal koruma için kullanılmamalıdır.
• Ek bilgi: EN 374 güncellemeleri ile piktogramlar çeşitlenmiştir.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Permeasyon ve penetrasyon kavramlarını ayırt edin.
• Gerçek örnek: Eldivenin kimyasala doygun hale gelmesi durumunda yaşanan risklerden bahsedin.
• İnteraktif soru: Eldivenlerinizi ne zaman değiştireceğinize nasıl karar veriyorsunuz?
• Kritik nokta: Permeasyon süresi dolan eldiven artık koruma sağlamaz.
• Ek bilgi: Sıcaklığın permeasyon üzerindeki etkisi laboratuvar testlerinde değişkendir.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kullanımının kişisel bir tercih değil, yasal bir zorunluluk olduğunu vurgulayın.
• Gerçek örnek: Yanlış takılan bir baretin düşme anında neden koruma sağlamadığını anlatın.
• İnteraktif soru: Kullanırken zorlandığınız bir KKD oldu mu, çözüm için ne yaptınız?
• Kritik nokta: KKD üzerinde yapılan her türlü modifikasyonun koruma özelliğini sıfırladığını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eldivenlerin çalışma ortamındaki kritik rolünü vurgulayın.
• Gerçek örnek: Sıcak metal işleme sahalarında eldivenlerin ısıyı nasıl kestiğini açıklayın.
• İnteraktif soru: Çalıştığınız ortamda sıcaklık veya soğukluk kaynaklı el yaralanması riski var mı?
• Kritik nokta: Eldivenin nemlenmesi durumunda yalıtımın kaybolacağını hatırlatın.
• Ek bilgi: Eldiven üzerindeki ısı dayanım etiketlerini okumayı öğretin.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Elektriksel eldivenlerin sınıflarının hayati önemini belirtin.
• Gerçek örnek: Yüksek gerilim hattı ile düşük gerilim panosu arasındaki eldiven farkını anlatın.
• İnteraktif soru: Kullandığınız eldivenin sınıfını nasıl sorgularsınız?
• Kritik nokta: Sınıf etiketlerinin okunabilir olması gerektiğini vurgulayın.
• Ek bilgi: Voltaj sınıfı tablosunu her zaman el altında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bozulma nedenlerini açıklayın.
• Gerçek örnek: Kimyasal dökülen bir ortamda eldivenin iletken hale gelme riskini anlatın.
• İnteraktif soru: Deri dış eldiven kullanmanın faydası nedir?
• Kritik nokta: Kauçuk eldiveni doğrudan güneş ışığına maruz bırakmayın.
• Ek bilgi: Depolama koşullarının ömrü nasıl uzattığını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sızıntı testinin nasıl yapıldığını uygulamalı gösterin.
• Gerçek örnek: Test edilmemiş bir eldivenin ark atlaması sonucu oluşturabileceği kazayı anlatın.
• İnteraktif soru: Test kaydı tutulmayan eldiveni kullanır mısınız?
• Kritik nokta: Test tarihi geçmiş eldiveni derhal işten çekin.
• Ek bilgi: Yetkili test laboratuvarlarının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beden seçiminin yarattığı riskleri vurgulayın.
• Gerçek örnek: Eldivenin elden çıkması sonucu yaşanan bir kayma olayını anlatın.
• İnteraktif soru: Aranızda eline tam oturmayan eldivenle çalışan var mı?
• Kritik nokta: Beden seçimi sadece rahatlık değil, iş kazasını önleyen bir güvenlik tedbiridir.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Kavrama performansının iş kazalarındaki rolünü açıklayın.
• Gerçek örnek: Yağlı yüzeylerde çalışırken tutuşu artıran eldiven tiplerinden bahsedin.
• İnteraktif soru: Çalıştığınız ortamda kaygan malzeme ile çalışıyor musunuz?
• Kritik nokta: Eldivenin hissi, operatörün kontrol yeteneğini doğrudan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Konforun çalışanın ekipman kullanma isteğiyle ilişkisini anlatın.
• Gerçek örnek: Terleme kaynaklı dermatit vakalarına değinin.
• İnteraktif soru: Eldiveni sık sık çıkarmak zorunda kalıyor musunuz?
• Kritik nokta: Ergonomik olmayan eldivenler uzun vadede el sağlığını bozar.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etmenin önemini vurgulayın.
• Gerçek örnek: Yırtık eldivenle kimyasal teması sonucu oluşan yaralanmaları belirtin.
• İnteraktif soru: Eldiveninizi en son ne zaman kontrol ettiniz?
• Kritik nokta: Hasarlı eldiven, hiç eldiven olmamasından daha tehlikeli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Aşınmanın koruyucu katmanı nasıl incelttiğini vurgulayın.
• Gerçek örnek: Sürekli metal sürtünmesine maruz kalan eldivenlerdeki doku kaybından bahsedin.
• İnteraktif soru: Çalışırken eldiveninizin inceldiğini fark ettiğinizde ne yaparsınız?
• Kritik nokta: Aşınmış eldivenin koruma sağlamadığını, aksine risk oluşturduğunu belirtin.
• Ek bilgi: Yönetmeliğin ekipman uygunluğu maddesine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Görünmeyen deliklerin kimyasal maruziyetteki tehlikesini anlatın.
• Gerçek örnek: Kimyasal ile çalışırken delik eldiven nedeniyle oluşan cilt tahrişlerini örnekleyin.
• İnteraktif soru: Eldivenlerinizi kullanmadan önce delik testi yapıyor musunuz?
• Kritik nokta: Onarımın asla yapılmaması gerektiğini, sadece imha edilmesi gerektiğini vurgulayın.
• Ek bilgi: 6331 sayılı Kanun gereği işverenin ekipman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KKD'nin koruma sağlamayacağını, aksine yanlış güven duygusu vereceğini belirtin.
• Gerçek örnek: Kirlenmiş bir yüz koruyucunun görüşü nasıl kısıtladığına dair örnek verin.
• İnteraktif soru: KKD'lerinizi saklamak için özel bir alanınız var mı?
• Kritik nokta: Temizlik prosedürlerinde onaylı temizleyiciler dışındaki kimyasalların KKD'nin yapısını bozabileceğini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alışkanlık olması gerektiğini belirtin.
• Gerçek örnek: İç kısımdaki bakteri birikiminin hijyenik sonuçlarını anlatın.
• İnteraktif soru: İşyerinizdeki eldiven kontrol prosedürlerini biliyor musunuz?
• Kritik nokta: Eldivenin sadece dışının değil içinin de kontrol edilmesi gerektiğini vurgulayın.
• Ek bilgi: Kayıt tutmanın yasal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Değişimin bir maliyet değil, yasal zorunluluk olduğunu vurgulayın.
• Gerçek örnek: Kimyasal değişikliği sırasında eldiven tipinin neden değişmesi gerektiğini anlatın.
• İnteraktif soru: Eldivenleriniz yıprandığında değişim sürecini nasıl yönetiyorsunuz?
• Kritik nokta: Yanlış beden eldiven kullanımının da bir risk olduğunu belirtin.
• Ek bilgi: Atık yönetimi ve çevresel sorumluluklara kısaca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Antistatik ayakkabıların neden patlayıcı ortamlarda kritik olduğunu açıklayın.
• Gerçek örnek: Statik elektrik kaynaklı küçük kıvılcımların risklerini belirtin.
• İnteraktif soru: Çalıştığınız ortamda statik elektrik birikmesi yaşıyor musunuz?
• Kritik nokta: S1 ayakkabıların su geçirmez olmadığını vurgulayın.
• Ek bilgi: Zemin iletkenliğinin ayakkabı performansına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S3 ayakkabıların hangi sektörlerde vazgeçilmez olduğunu anlatın.
• Gerçek örnek: İnşaat sahasında zemindeki çivilerin yarattığı riskleri hatırlatın.
• İnteraktif soru: S3 ayakkabıların delinme direnci sizce ne kadar önemlidir?
• Kritik nokta: Su geçirmezliğin deri yapısıyla birleştiğinde sunduğu konforu belirtin.
• Ek bilgi: İşverenin bu donanımları sağlama zorunluluğunun yasal dayanağını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S5 çizmelerin neden sadece sıvı değil darbe koruması da içerdiğini vurgulayın.
• Gerçek örnek: Gıda tesislerinde hijyen ve güvenlik için çizme kullanımını anlatın.
• İnteraktif soru: Kaygan zeminlerde kullandığınız çizmelerin taban yapısını kontrol ettiniz mi?
• Kritik nokta: Kaymaz taban özelliğinin düşme kazalarındaki önemi.
• Ek bilgi: Polimer malzemenin kimyasal direnci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Seçimin risk analiziyle başlaması gerektiğini vurgulayın.
• Gerçek örnek: Yanlış numara veya uygun olmayan ayakkabı seçimi sonrası yaşanan ayak sorunları.
• İnteraktif soru: Ayakkabılarınızın taban aşınmasını en son ne zaman kontrol ettiniz?
• Kritik nokta: Kişisel kullanım ve hijyenin yasal önemi.
• Ek bilgi: Hasarlı ayakkabının koruyucu özelliğinin kalmadığını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 koruyucularının iş kazalarındaki kritik rolünü belirtin.
• Gerçek örnek: Metal dedektörü olan bir tesiste çelik yerine kompozit kullanılmasının sağladığı kolaylığı anlatın.
• Kritik nokta: Malzeme seçiminin sadece dayanıklılık değil, çalışma ortamı (ısı, elektrik) ile uyumunu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200 Joule kavramının aslında ne kadar büyük bir enerji olduğunu somutlaştırın.
• Kritik nokta: Sadece darbe anı değil, darbe sonrası burunluğun ayakkabıdan ayrılmaması da önemlidir.
• Ek bilgi: Sertifikasız ayakkabıların bu enerjiyi karşılamayacağını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Ezilme ile darbe arasındaki farkı açıklayın.
• Gerçek örnek: Forklift veya ağır yük taşıma araçlarının ayak üzerinden geçme riskini vurgulayın.
• İnteraktif soru: Çalıştığınız alanda en çok hangi ağırlıklar ayak bölgesine risk oluşturuyor?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değil, güvenlik standardı olduğunu vurgulayın.
• Kritik nokta: Yıpranmış, tabanı aşınmış veya burunluğu darbe almış ayakkabının koruyuculuğunu yitirdiğini belirtin.
• Kapanış: Ayakkabı seçiminin sadece bir kez değil, çalışma koşulları değiştikçe güncellenmesi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yapmanın bir şikayet değil, bir sorumluluk olduğunu ifade edin.
• Gerçek örnek: Hasarlı bir emniyet kemeriyle çalışmanın yaratabileceği hukuki ve insani sonuçları paylaşın.
• İnteraktif soru: Hasarlı bir ekipmanla karşılaştığınızda bildirim mekanizmanız nasıl işliyor?
• Kritik nokta: Bildirimin zamanında yapılmasının olası kazaları nasıl önlediğini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Delinmez tabanların bir lüks değil, yasal bir zorunluluk olduğunu vurgulayın.
• Gerçek örnek: Şantiyelerde sıkça karşılaşılan çivi batması vakalarını hatırlatın.
• İnteraktif soru: Ayakkabılarınızın tabanında delinmeye karşı koruma olduğunu nasıl anlarsınız?
• Kritik nokta: Taban direnci, risk değerlendirmesine göre belirlenmelidir.
• Ek bilgi: İlgili yönetmelik gereği KKD seçimi risk analizine dayanmalıdır.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Çivi batması gibi basit görünen kazaların tıbbi sonuçlarını anlatın.
• Gerçek örnek: İşyerindeki temizlik kurallarının çivi riskini nasıl azalttığını tartışın.
• İnteraktif soru: Çalışma alanınızda çivi veya vida gibi keskin nesnelerle karşılaştığınızda ne yapıyorsunuz?
• Kritik nokta: Tabanı güçlendirilmiş ayakkabı, son savunma hattıdır.
• Ek bilgi: Tetanos aşısının önemi hatırlatılabilir.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Çelik ve kompozit ara tabanlar arasındaki temel farkları açıklayın.
• Gerçek örnek: Metal detektör kullanılan girişlerde kompozit tabanın sağladığı kolaylığı anlatın.
• İnteraktif soru: Çalıştığınız ortamda metalik olmayan ayakkabı kullanılması bir avantaj sağlar mı?
• Kritik nokta: CE işareti, ürünün test edildiğini gösteren yasal bir kanıttır.
• Ek bilgi: Kevlar esaslı tabanlar hafiflik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ömrünün sadece takvimle değil, kullanımla da ilgili olduğunu belirtin.
• Gerçek örnek: Tabanı aşınmış ayakkabının kaygan zeminlerdeki riskini anlatın.
• İnteraktif soru: Ayakkabılarınızın tabanını en son ne zaman kontrol ettiniz?
• Kritik nokta: Aşınmış KKD, koruma sağlamaz aksine yanıltıcı bir güven verir.
• Ek bilgi: Ekipman zimmet formlarının güncel tutulması yasal sorumluluktur.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SRC standardının SRA ve SRB testlerinin toplamı olduğunu vurgulayın.
• Gerçek örnek: Mutfak veya atölye gibi ıslak zeminlerde SRC kullanmayan birinin kayma riskinden bahsedin.
• İnteraktif soru: Çalıştığınız alanda zemin genelde kuru mu yoksa yağlı/ıslak mı?
• Kritik nokta: SRC ibaresinin ayakkabı etiketinde veya tabanında olup olmadığını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Taban dişlerinin neden kanal şeklinde tasarlandığını açıklayın.
• Gerçek örnek: Araba lastiğindeki kanal yapısı ile iş ayakkabısı tabanının benzerliğini anlatın.
• İnteraktif soru: Ayakkabılarınızın taban dişleri ne kadar sürede eriyor?
• Kritik nokta: Taban dişleri silindiğinde ayakkabı artık kaymaz özellik taşımaz.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Ayakkabının değil, zeminin ve ayakkabının bir sistem olduğunu vurgulayın.
• Gerçek örnek: Epoksi zemin üzerindeki yağın oluşturduğu riski anlatın.
• İnteraktif soru: İşyerinizdeki zemin türü ile ayakkabılarınız uyumlu mu?
• Kritik nokta: Zemin temizliği, ayakkabı tabanının fonksiyonunu doğrudan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garantisi olduğunu belirtin.
• Gerçek örnek: Laboratuvarda yapılan sürtünme testlerinin önemini anlatın.
• İnteraktif soru: Ayakkabılarınızda CE işareti olup olmadığını hiç kontrol ettiniz mi?
• Kritik nokta: Ayakkabı tabanı deforme olduğunda sertifika artık sizi korumaz.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Elektriksel izolasyonun neden hayati olduğunu vurgulayın.
• Gerçek örnek: Düşük voltajlı pano müdahalelerinde bu ayakkabıların önemini anlatın.
• Kritik nokta: İzolasyonun zamanla bozulabileceğini ve testlerin şart olduğunu belirtin.
• Ek bilgi: İlgili yönetmelikteki KKD seçim kriterlerini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neden bir tehlike olduğunu açıklayın.
• Kritik nokta: Antistatik ayakkabının tek başına yeterli olmadığını, zemin iletkenliğinin önemini vurgulayın.
• Gerçek örnek: Yanıcı gazların olduğu bir depolama alanını örnek verin.
• İnteraktif soru: Çalışma ortamınızda statik elektrik birikimi hissediyor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kurallarının neden var olduğunu (hayatı korumak) hatırlatın.
• Gerçek örnek: Kurallara uymanın iş verimliliğini ve huzuru nasıl artırdığını anlatın.
• İnteraktif soru: Çalışma ortamınızdaki en önemli İSG kuralı sizce hangisidir?
• Kritik nokta: Kurallara uymamanın sadece idari değil, hukuki sonuçları da olabileceğini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Antistatik ve ESD arasındaki farkı netleştirin.
• Kritik nokta: ESD ayakkabının elektronik cihazları korumak için tasarlandığını vurgulayın.
• Gerçek örnek: Bir bilgisayar üretim hattındaki hassasiyeti anlatın.
• Ek bilgi: ESD uyumlu diğer ekipmanların (önlük, zemin)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seçimdeki rolünü hatırlatın.
• Kritik nokta: Yanlış ayakkabı kullanımının yaratacağı riskleri anlatın.
• Gerçek örnek: Kirli tabanların iletkenliği nasıl bozduğunu belirtin.
• İnteraktif soru: Kendi çalışma alanınızdaki risklere göre hangi ayakkabı türünü kullanıyorsunuz?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Ayakkabı ağırlığının çalışan yorgunluğu üzerindeki kümülatif etkisini vurgulayın.
• Gerçek örnek: Hafif materyallerin (kompozit) kullanımının uzun vardiyalarda verimliliği nasıl artırdığını anlatın.
• İnteraktif soru: Çalışanlara kullandıkları ayakkabıların gün sonunda bacaklarında ağırlık yapıp yapmadığını sorun.
• Kritik nokta: Ağır ayakkabının denge kaybına ve takılmalara yol açabileceğini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Bilek burkulmalarının iş kazalarındaki payını belirtin.
• Gerçek örnek: Yüksek konçlu botların engebeli sahalardaki koruyuculuğundan bahsedin.
• İnteraktif soru: Düşük kaliteli tabanların uzun vadede bel sağlığına etkisini tartışın.
• Kritik nokta: Aşınmış destek yapılarının kaza riskini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Hijyenik ayakkabının çalışan sağlığına etkisini anlatın.
• Gerçek örnek: Nem yönetimi sağlayan materyallerin yaz aylarındaki önemini vurgulayın.
• İnteraktif soru: Terleme sorunu yaşayan çalışanların çözüm arayışlarını dinleyin.
• Kritik nokta: Ergonomik tasarımın işe odaklanma üzerindeki doğrudan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Ayakkabının sadece numara değil, kalıp olarak da uygun olması gerektiğini açıklayın.
• Gerçek örnek: Gün boyu şişen ayaklar için ayarlanabilir sistemlerin avantajını anlatın.
• İnteraktif soru: Ayakkabılarınızın ayağınızda kaydığını hissettiğiniz anlar oldu mu?
• Kritik nokta: Uyumsuz ayakkabının koruyuculuk kapasitesini düşürdüğünü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Kıyafetin sadece bir örtü değil, teknik bir donanım olduğunu vurgulayın.
• Gerçek örnek: Hareketli parçalara dolanma sonucu yaşanan kazalardan bahsedin.
• İnteraktif soru: Çalışırken kıyafetinizin hareketinizi kısıtladığını hissettiğiniz durumlar oldu mu?
• Kritik nokta: Bedene tam oturan ama esnek kıyafetlerin önemi.
• Ek bilgi: Tasarımın güvenlik üzerindeki doğrudan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Koruyucu donanımın bir savunma hattı olduğunu belirtin.
• Gerçek örnek: Kimyasal madde ile temas eden kumaşların koruyuculuk etkisi.
• İnteraktif soru: Çalıştığınız ortamda hangi tehlikelere karşı koruyucu elbiseye ihtiyaç duyuyorsunuz?
• Kritik nokta: Standartlara uygunluk belgesi olmayan kıyafetlerin kullanımı tehlikelidir.
• Ek bilgi: Kumaş teknolojilerinin gelişimi.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Kirlenmiş kıyafetin sadece kirli olmadığını, risk taşıdığını vurgulayın.
• Gerçek örnek: Evde yıkanan kıyafetlerin aile bireylerine bulaştırdığı kimyasallar.
• İnteraktif soru: İş elbiselerinizi temizlemek için ne gibi yöntemler kullanıyorsunuz?
• Kritik nokta: Endüstriyel temizliğin zorunluluğu.
• Ek bilgi: Hijyenin sağlık üzerindeki uzun vadeli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Donanımın bir ömrü olduğunu ve bu ömrün güvenlik sınırı olduğunu anlatın.
• Gerçek örnek: Yırtık bir elbisenin kimyasal sızıntıya yol açması.
• İnteraktif soru: Kıyafetinizdeki bir hasarı fark ettiğinizde ne yaparsınız?
• Kritik nokta: Bildirim yükümlülüğü ve işverenin yenileme sorumluluğu.
• Ek bilgi: KKD takip çizelgeleri.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sihirli değnek olmadığını ve en son çare olduğunu vurgulayın.
• Gerçek örnek: Bir makinede korkuluk varken eldiven takmanın ek bir koruma olduğunu, ancak sadece eldivenle çalışmanın yeterli olmadığını açıklayın.
• İnteraktif soru: Çalışanlara, çalıştıkları alanda KKD dışında hangi teknik önlemlerin alındığını sorun.
• Kritik nokta: KKD'nin çalışanı tehlikeden ayırdığını ancak tehlikeyi yok etmediğini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risklerin belirlenmesinin önemini vurgulayın.
• Gerçek örnek: Sıvı sıçraması olan bir proseste neden Tip 6 yerine Tip 4 seçilmesi gerektiğini açıklayın.
• İnteraktif soru: Çalıştığınız alanda hangi Tip giysiler kullanılıyor?
• Kritik nokta: Tip numarası arttıkça koruma düzeyi artar ancak konfor azalabilir.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Penetrasyon ve permeasyon farkını açıklayın.
• Gerçek örnek: Dikiş yerlerinden sızan kimyasalların neden olduğu deri yanıklarını hatırlatın.
• İnteraktif soru: Kumaşın geçirmezlik test raporlarını hiç incelediniz mi?
• Kritik nokta: Sadece kumaş değil, dikiş kalitesi de hayatidir.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Sprey etkisi olan çalışma ortamlarının tehlikesini vurgulayın.
• Gerçek örnek: Eldiven ve giysi birleşim yerlerinden sızıntı vakalarını anlatın.
• İnteraktif soru: Giysiyi çıkarırken kimyasal bulaşmasını nasıl önleriz?
• Kritik nokta: Dekontaminasyon işlemi, giysinin kendisi kadar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Uygun giysi seçiminin hem güvenlik hem konfor için önemini belirtin.
• Gerçek örnek: Yanlış beden kullanımı nedeniyle yaşanan hareket kısıtlılığı ve kaza riski.
• İnteraktif soru: Hasarlı bir giysiyi ne yaparsınız?
• Kritik nokta: Giysiyi çıkarma tekniği, kimyasal temasını önlemede en kritik adımdır.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Reflektif malzemelerin sadece ışık vurduğunda parladığını unutmayın.
Gerçek örnek: Gece çalışan bir personelin reflektif yelek sayesinde araç sürücüsü tarafından fark edildiği bir durumu anlatın.
İnteraktif soru: Çalıştığınız alanda reflektif yeleklerin aşınmış olduğunu fark ederseniz ne yaparsınız?
Kritik nokta: Reflektif yüzeylerin temiz tutulması yansıtma kapasitesi için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Standartların neden bu kadar katı olduğunu açıklayın.
Gerçek örnek: Standart dışı yeleklerin ışığı yansıtmadığı için yaşanan bir vaka örneği verin.
İnteraktif soru: Kullandığınız yeleklerde CE işareti ve EN ISO 20471 ibaresini kontrol ettiniz mi?
Kritik nokta: Standart dışı ürünlerin yasal sorumluluk doğurduğunu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Sınıflandırmanın neden risk seviyesine göre yapıldığını açıklayın.
Gerçek örnek: Havaalanı pistinde çalışan birinin Sınıf 3 giymesi neden zorunludur?
İnteraktif soru: Sizce sizin çalışma alanınız hangi sınıf görünürlük gerektiriyor?
Kritik nokta: Düşük riskli alanda Sınıf 3 giymek bir sorun değildir ancak yüksek riskli alanda Sınıf 1 giymek ciddi bir ihlaldir.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İnsan gözünün gündüz ve gece farklı algıladığını belirtin.
Gerçek örnek: Gündüzleri parlak turuncu yeleğin neden daha iyi fark edildiğini anlatın.
İnteraktif soru: Gece çalışırken yeleğinizin dışındaki bölgelerde ek yansıtıcı kullanıyor musunuz?
Kritik nokta: Sadece gündüz veya sadece gece için üretilmiş donanımların yetersizliğini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stresin sadece sıcakla değil, soğukla da ilgili olduğunu vurgulayın.
• Gerçek örnek: Soğuk hava deposunda çalışanların katmanlı giyinme prensibini anlatın.
• İnteraktif soru: Çalıştığınız ortamda ısı kaynakları nelerdir?
• Kritik nokta: Giysilerin nefes alabilirliği terlemeyi ve buna bağlı hastalıkları önler.
• Ek bilgi: İSG mevzuatına göre KKD seçimi risk değerlendirmesine dayanmalıdır.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nasıl çalıştığını basit bir fizik prensibiyle açıklayın.
• Gerçek örnek: Islak bir montun soğuğu daha fazla geçirmesi durumunu anlatın.
• İnteraktif soru: Kışlık kıyafetlerinizde neden katmanlı giyinirsiniz?
• Kritik nokta: Bakım talimatları (yıkama ısısı vb.) izolasyon ömrünü belirler.
• Ek bilgi: Nem yönetimi izolasyonun en önemli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korumanın herkesi, KKD'nin ise sadece takanı koruduğunu anlatın.
• Gerçek örnek: Gürültü için kulaklık yerine makineyi kapalı bir kabine almanın toplu koruma olduğunu açıklayın.
• İnteraktif soru: İşyerinizdeki hangi teknik sistemlerin toplu koruma sağladığını tartışın.
• Kritik nokta: Mühendislik önlemlerinin, KKD'den daha ekonomik ve etkili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Alev geciktiricinin yanmazlık değil, yanmayı geciktirme olduğunu netleştirin.
• Gerçek örnek: Kaynakçıların kıyafetlerinin neden özel olduğunu belirtin.
• İnteraktif soru: Altına giyilen kıyafetlerin önemi hakkında bilginiz var mı?
• Kritik nokta: Sentetik iç çamaşırı uyarısı hayat kurtarır.
• Ek bilgi: Apreli kumaşların ömrünü kontrol etmek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seçiminin bir mühendislik kararı olduğunu hatırlatın.
• Gerçek örnek: Yanlış bedende bir koruyucu giysinin işçiyi nasıl kısıtladığını anlatın.
• İnteraktif soru: KKD'nizi seçerken rahatlığa dikkat ediyor musunuz?
• Kritik nokta: Diğer KKD'ler ile uyum (örneğin montun eldivenle çakışmaması).
• Ek bilgi: Eğitim, koruyuculuğun en az yarısıdır.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 işlemlerindeki termal riskleri vurgulayın.
• Gerçek örnek: Kıvılcım sıçraması kaynaklı yanık vakalarından bahsedin.
• İnteraktif soru: Çalışma ortamınızda kıvılcım koruması için aldığınız önlemler nelerdir?
• Kritik nokta: Sentetik kumaşların erime riski.
• Ek bilgi: 6331 sayılı Kanun kapsamındaki sorumluluklar.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Derinin kaynakçılıkta neden standart olduğunu açıklayın.
• Gerçek örnek: Yanmaz ipliklerin önemine dair bir teknik detay verin.
• İnteraktif soru: Kullandığınız önlüklerin dikişlerini incelediniz mi?
• Kritik nokta: Teknik şartname uygunluğu.
• Ek bilgi: Deri kalınlığının ısıl korumaya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Önlük ve kolluk uyumunun önemini belirtin.
• Gerçek örnek: Eldiven ve kolluk arasındaki boşlukların yarattığı riskler.
• İnteraktif soru: KKD'lerinizi kullanırken en çok hangi bölgede zorlanıyorsunuz?
• Kritik nokta: Ücretsiz sağlama ve denetim yükümlülüğü.
• Ek bilgi: Yönetmelik hükümlerine uyum.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ömrünün kısıtlı olduğunu hatırlatın.
• Gerçek örnek: Çatlamış veya sertleşmiş derinin neden koruma sağlamadığını anlatın.
• İnteraktif soru: Hasarlı bir ekipmanı bildirme süreciniz nasıl işliyor?
• Kritik nokta: İşverenin değişim yükümlülüğü.
• Ek bilgi: Hurdaya ayırma prosedürü.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Tam vücut kemerinin neden sadece bel tipi kemerden daha güvenli olduğunu açıklayın.
• Gerçek örnek: Vücudun ağırlık merkezinin nasıl korunduğunu vurgulayın.
• İnteraktif soru: Sadece bel kemeri kullanmanın yüksekte çalışırken neden tehlikeli olduğunu tartışın.
• Kritik nokta: Kemerin omuz ve bacaklardan geçmesinin hayati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D-halkalarının konumuna göre kullanım amacının değiştiğini anlatın.
• Gerçek örnek: Sırt D-halkasının düşme anında vücudu dik tuttuğunu gösterin.
• İnteraktif soru: Yan D-halkalarının düşme anında neden kullanılmaması gerektiğini sorun.
• Kritik nokta: Yanlış bağlantı noktasının yaralanma riskini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ayarlanmış bir kemerin düşüş anında yarattığı riski anlatın.
• Gerçek örnek: İki parmak kuralını (kayış ile vücut arasında iki parmak boşluk) hatırlatın.
• İnteraktif soru: Kemerin çok gevşek olmasının ne gibi sonuçlar doğurabileceğini sorun.
• Kritik nokta: Kemerin vücutla bir bütün gibi hareket etmesi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kontrolünün hayati bir zorunluluk olduğunu hatırlatın.
• Gerçek örnek: Dokumadaki küçük bir kesiğin neden tehlikeli olduğunu açıklayın.
• İnteraktif soru: Hasarlı bir ekipmanı gördüğünüzde ilk yapmanız gereken nedir?
• Kritik nokta: Kayıt tutmanın ve periyodik muayenenin yasal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Kaynakta önlemenin en ucuz ve en etkili çözüm olduğunu ifade edin.
• Gerçek örnek: Tozlu bir ortamda maske takmak yerine toz toplama sistemi kurmanın önemini anlatın.
• İnteraktif soru: İşinizde tehlikeyi tamamen yok etmek için hangi teknik değişiklikler yapılabilir?
• Kritik nokta: KKD'nin bir hata payı olduğunu ancak kaynağında yok edilen tehlikenin hata payı olmadığını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Şok emicilerin neden sadece bir kez kullanılabileceğini vurgulayın.
• Gerçek örnek: Bir düşüş sonrası kordonun yırtılan iç kısmını gösteren bir görsel tarif edin.
• İnteraktif soru: Şok emicisi olmayan bir kordonun vücut üzerindeki etkileri nelerdir?
• Kritik nokta: Enerji sönümleyicilerin üzerindeki son kullanma tarihi ve üretim yılı kontrolü.
• Ek bilgi: Üretici talimatlarına göre yıllık periyodik kontrollerin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Düşüş mesafesi hesabındaki matematiksel riskleri anlatın.
• Gerçek örnek: Yetersiz boşluk nedeniyle yaşanan çarpma vakalarını genel hatlarıyla belirtin.
• İnteraktif soru: Kordon uzunluğu ile düşme mesafesi arasındaki fark nedir?
• Kritik nokta: Düşüş mesafesi hesabına mutlaka çalışanın boyunun eklenmesi gerektiği.
• Ek bilgi: Düşme açıklığı hesaplama formülleri.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belgesi değil, uygunluk beyanı olduğunu açıklayın.
• Gerçek örnek: Standart dışı kancaların kaza anında nasıl açıldığını anlatın.
• İnteraktif soru: Karabina üzerindeki kilit mekanizmasının önemi nedir?
• Kritik nokta: Keskin kenarlara karşı kordon koruyucuların kullanılması.
• Ek bilgi: EN 355 ve EN 362 standartlarının teknik detayları.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Hasarlı bir kordonun gözle nasıl tespit edileceğini anlatın.
• Gerçek örnek: Rutin kontrolde tespit edilen küçük bir aşınmanın kazayı önlediği bir durumdan bahsedin.
• İnteraktif soru: Ekipmanların saklama koşulları neden bu kadar önemlidir?
• Kritik nokta: Kontrol kayıtlarının tutulmasının yasal zorunluluğu.
• Ek bilgi: Ekipman takip kartlarının ve sicil dosyalarının oluşturulması.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Ankraj noktasının bir zincirin en zayıf halkası olduğunu vurgulayın.
• Gerçek örnek: Beton yüzeylerdeki gizli çatlakların ankrajı nasıl yerinden sökebileceğini anlatın.
• İnteraktif soru: Ankraj noktasının sağlamlığını test etmek için ne tür bir gözlem yapıyorsunuz?
• Kritik nokta: Korozyon ve yüzey aşınması en çok gözden kaçan risklerdir.
• Ek bilgi: Üretici talimatlarına sadık kalmanın hukuki sorumluluk açısından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12 kN değerinin neden standart olduğunu açıklayın.
• Gerçek örnek: Çoklu bağlanma durumunda oluşan yük birikimini fiziksel bir örnekle betimleyin.
• İnteraktif soru: Ankraj noktasındaki kapasite etiketini kontrol etmeyi unutuyor musunuz?
• Kritik nokta: Kapasite değerleri statik ve dinamik yükleri kapsar.
• Ek bilgi: Üretici dokümanlarındaki güvenlik katsayılarını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Sarkaç etkisinin neden en tehlikeli durumlardan biri olduğunu anlatın.
• Gerçek örnek: Sarkaç etkisiyle duvara çarpan bir çalışanın risklerini örnekleyin.
• İnteraktif soru: Çalışma alanınızda ankraj noktasını neden tam dikey eksene koymalısınız?
• Kritik nokta: Düşüş mesafesi hesabı, ankraj noktasının yüksekliği ile doğrudan ilişkilidir.
• Ek bilgi: Kenar koruyucuların hat ömrünü nasıl uzattığını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yasal bir zorunluluk olduğunu hatırlatın.
• Gerçek örnek: Kayıt tutulmayan bir ankrajın denetimlerde neden sorun yarattığını açıklayın.
• İnteraktif soru: Günlük kontrollerinizi hangi sıklıkla yapıyorsunuz?
• Kritik nokta: Kullanımdan çekilen bir ekipmanın yanlışlıkla kullanılmasını önlemek için etiketleme şarttır.
• Ek bilgi: Sicil kartlarının dijital veya fiziksel tutulma yöntemlerini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Ekipmanların hayati önemini vurgulayın.
• Gerçek örnek: Kemerdeki gözle görülmeyen dikiş hasarlarının yaratabileceği riskleri anlatın.
• İnteraktif soru: Aranızda kullanmadan önce ekipmanını kontrol etmeyi unutan oldu mu?
• Kritik nokta: Muayene süresi geçen ekipman asla kullanılmamalıdır.
• Ek bilgi: Üretici talimatları en temel rehberinizdir.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Yetkinliğin sadece eğitimle değil deneyimle birleşmesi gerektiğini belirtin.
• Gerçek örnek: Uzman görüşünün kazayı nasıl engellediğine dair örnek verin.
• İnteraktif soru: Muayene yapacak kişinin hangi özelliklere sahip olması gerektiğini düşünüyorsunuz?
• Kritik nokta: Yetkisiz kişilerin yaptığı kontrol hukuki sorumluluk doğurur.
• Ek bilgi: Yetkili personel sertifikalarını güncel tutmalıdır.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seçiminin rastgele değil, risk değerlendirmesine göre yapılması gerektiğini belirtin.
• Gerçek örnek: Yanlış tipte eldiven kullanımının kimyasal yanıklara yol açabileceğini örnekleyin.
• İnteraktif soru: Kullandığınız KKD'lerin hasarlı olup olmadığını nasıl anladığınızı sorun.
• Kritik nokta: CE işaretinin önemini ve uygunsuz ürünlerin riskini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bir zorunluluk değil, aynı zamanda bir güvenlik kültürü olduğunu anlatın.
• Gerçek örnek: Kayıtların eksikliğinin hukuki süreçlerdeki dezavantajını belirtin.
• İnteraktif soru: Kayıtların dijital veya kağıt ortamda tutulması hakkında ne düşünüyorsunuz?
• Kritik nokta: İmzasız kayıtlar geçersizdir.
• Ek bilgi: Kayıt saklama süreleri mevzuata uygun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Etiketin ekipmanın kimliği olduğunu vurgulayın.
• Gerçek örnek: Etiketi okunamayan bir ekipmanın neden güvensiz kabul edildiğini açıklayın.
• İnteraktif soru: Etiketleri korumak için ne gibi yöntemler kullanabiliriz?
• Kritik nokta: Etiketi olmayan ekipman kullanılamaz.
• Ek bilgi: Üretici etiketlerine müdahale edilmemelidir.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Düşme sonrası ekipmanın sadece görsel olarak sağlam görünmesinin yeterli olmadığını vurgulayın.
• Gerçek örnek: Şok emicinin açılıp açılmadığını kontrol etmenin hayati önemini anlatın.
• İnteraktif soru: Ekipmanınızda küçük bir çizik görseniz kullanır mısınız?
• Kritik nokta: Şüphe duyulan ürünün kullanımı kesinlikle yasaktır.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İmha etmenin neden sadece çöpe atmak olmadığını açıklayın.
• Gerçek örnek: Hasarlı ekipmanın başkası tarafından bulunup kullanılmasının doğuracağı trajik sonuçları anlatın.
• İnteraktif soru: İşyerinizde atık yönetimi prosedürlerine hakim misiniz?
• Kritik nokta: Fiziksel olarak kesilmemiş ekipman her zaman risk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hatırlatın.
• Gerçek örnek: Denetimlerde eksik kayıt nedeniyle yaşanan idari para cezalarından bahsedin.
• İnteraktif soru: Kullandığınız ekipmanların kayıtlarını kim tutuyor?
• Kritik nokta: Kayıt, izlenebilirliğin temelidir.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Yeni ekipmanın sadece yeni olmasının yeterli olmadığını, standartlara uygun olması gerektiğini vurgulayın.
• Gerçek örnek: CE işareti olmayan sahte ekipmanların risklerini anlatın.
• İnteraktif soru: Yeni ekipman aldığınızda ilk neyine bakarsınız?
• Kritik nokta: Her yeni ürün, yeni bir eğitim ve kayıt süreci demektir.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Üretici talimatlarının yasal geçerliliğini vurgulayın.
Gerçek örnek: Bir baretin veya kulaklığın yanlış temizleyici ile yıkanmasının malzeme ömrünü nasıl kısalttığını anlatın.
İnteraktif soru: Kullandığınız KKD'lerin kullanım kılavuzunu en son ne zaman okudunuz?
Kritik nokta: Üretici dışı kimyasallar koruyucu özelliği yok edebilir.
Ek bilgi: KKD zimmet formları ile bakım talimatlarını birleştirin.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Hijyen eksikliğinin neden olabileceği deri hastalıklarını hatırlatın.
Gerçek örnek: Ortak kullanılan maskelerin yanlış temizlenmesi sonucu oluşan enfeksiyon vakalarından bahsedin.
İnteraktif soru: Ekipmanlarınızın temizliği için hangi dezenfektanları kullanıyorsunuz?
Kritik nokta: Ekipmanı nemli bırakmak küf oluşumuna neden olur.
Ek bilgi: Dezenfeksiyon sonrası ekipmanların kuruması için havalandırmalı alanlar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Hasarlı bir KKD'nin koruma sağlamayacağını vurgulayın.
Gerçek örnek: Çatlak bir bareti yere düşürerek darbe emiciliğinin nasıl azaldığını gösterin.
İnteraktif soru: Hasarlı olduğunu fark ettiğiniz bir ekipmanı kime bildirirsiniz?
Kritik nokta: Kendi kendine yapılan bantlı onarımlar güvenlik zafiyetidir.
Ek bilgi: Hasarlı ekipmanları imha için ayrı bir kutuda toplayın.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Kayıt tutmanın sadece yasal zorunluluk değil, aynı zamanda operasyonel bir ihtiyaç olduğunu belirtin.
Gerçek örnek: Denetimlerde kayıt eksikliği nedeniyle kesilen idari para cezalarından bahsedin.
İnteraktif soru: Bakım kayıtlarını nasıl tutuyorsunuz, dijital mi kağıt mı?
Kritik nokta: Kayıt yoksa işlem yapılmamış kabul edilir.
Ek bilgi: Kayıt formlarının periyodik olarak güncellenmesini sağlayın.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neden KKD seçiminin temeli olduğunu vurgulayın.
• Gerçek örnek: Yeni bir makine alındığında risk analizinin neden değişmesi gerektiğini anlatın.
• İnteraktif soru: İşyerinizde risk değerlendirmesi sürecine hiç katıldınız mı?
• Kritik nokta: Risk analizinin statik bir belge değil, yaşayan bir süreç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sadece kullanımda değil, depolama sürecinde de korunması gerektiğini vurgulayın.
• Gerçek örnek: Nemli ortamda bırakılan bir eldivenin kısa sürede koku yapması ve koruyuculuğunu yitirmesi örneğini verin.
• İnteraktif soru: İşyerinizdeki KKD dolaplarının temizlik durumunu nasıl kontrol ediyorsunuz?
• Kritik nokta: Temizlik maddelerinin malzeme dokusuna uygun seçilmesinin hayati önemi.
• Ek bilgi: Üretici kullanma kılavuzlarındaki saklama koşulları bölümlerine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UV ışınlarının polimer yapılı malzemeler üzerindeki tahrip edici etkisini açıklayın.
• Gerçek örnek: Güneş altında kalan bir plastik baretin zamanla gevrekleşip darbe emme özelliğini kaybetmesi.
• İnteraktif soru: Donanımlarınızı gün sonunda nereye bırakıyorsunuz, güneş alıyor mu?
• Kritik nokta: Malzeme ömrünün uzatılmasında doğru depolamanın rolü.
• Ek bilgi: Üreticilerin 'güneşten uzak tutunuz' ibaresinin teknik gerekçesi.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Çapraz kontaminasyon riskini ve bunun koruyuculuğa etkisini açıklayın.
• Gerçek örnek: Kesici bir aletin yakınına konulan bir hava maskesinin filtresinin zedelenmesi.
• İnteraktif soru: İşyerinizde farklı KKD'ler için ayrı ayrı ayrılmış bölmeleriniz var mı?
• Kritik nokta: Düzenli depolamanın acil durum anındaki hıza etkisi.
• Ek bilgi: Depolama alanlarının etiketlenmesinin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Düzenli depolamanın sadece temizlik değil, takip sistemi olduğunu vurgulayın.
• Gerçek örnek: Son kullanma tarihi geçmiş bir KKD'nin kayıt sisteminde fark edilip değiştirilmesi.
• İnteraktif soru: Kullandığınız KKD'lerin takip kartlarını veya kayıtlarını hiç gördünüz mü?
• Kritik nokta: Yasal denetimlerde kayıt sisteminin önemi.
• Ek bilgi: Dijital takip sistemlerinin manuel kayıtlara göre avantajları.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muayenesinin sadece bir formalite değil, hayati bir güvenlik adımı olduğunu belirtin.
• Gerçek örnek: Aşınmış bir emniyet kemerinin düşme anında nasıl kopabileceğini vurgulayın.
• İnteraktif soru: Çalışanlara kullandıkları ekipmanda en son ne zaman bir kusur fark ettiklerini sorun.
• Kritik nokta: Üretici talimatları ile yasal yönetmeliklerin eşzamanlı uygulanması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yetkisinin rastgele verilemeyeceğini, teknik bir sorumluluk olduğunu vurgulayın.
• Gerçek örnek: Eğitimli bir teknisyenin gözden kaçırdığı küçük bir çatlağın uzun vadeli sonuçlarını anlatın.
• İnteraktif soru: İşyerinizde KKD kontrollerini kimin yaptığını veya bu yetkinin nasıl belirlendiğini tartışın.
• Kritik nokta: Yetkisiz kontrolün yasal bir koruma sağlamayacağını ve kaza durumunda hukuki sorumluluk yaratacağını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zorunluluk değil, aynı zamanda yönetimsel bir takip aracı olduğunu anlatın.
• Gerçek örnek: Bir denetim sırasında eksik kayıtlar nedeniyle karşılaşılan idari para cezalarından bahsedin.
• İnteraktif soru: Mevcut kayıt sisteminizin (dosya/dijital) hızını ve güvenilirliğini değerlendirin.
• Kritik nokta: Kayıtların geriye dönük izlenebilirliğinin, kaza sonrası süreçleri nasıl kolaylaştırdığını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sadece birer kağıt parçası değil, ekipmanın sağlık karnesi olduğunu belirtin.
• Gerçek örnek: Etiketi sökülmüş bir ekipmanın yanlışlıkla kullanılmasının yaratabileceği tehlikeyi anlatın.
• İnteraktif soru: Çalışanlara kullandıkları KKD'lerin üzerindeki CE işaretinin ne anlama geldiğini sorun.
• Kritik nokta: Etiketleme sisteminin, kontrolü yapan kişi ile kullanıcısı arasında bir güven köprüsü kurduğunu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Teslimat sürecinin sadece bir imza işi olmadığını, çalışana ekipmanın doğru kullanımını öğretmek için bir fırsat olduğunu vurgulayın. KKD'nin uygun beden seçimi konusundaki hassasiyeti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İmza karşılığı teslimatın hukuksal boyutuna dikkat çekin. Çalışanın imzası, İSG eğitimlerinin ve ekipman tesliminin kanıtıdır. Eksik imzalı formların denetimlerde neden kabul edilmediğini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Koruma hiyerarşisini basamaklandırarak açıklayın.
• Gerçek örnek: Bir gürültü kaynağında makineyi kapatmanın (bertaraf) mı, kulaklık takmanın mı (KKD) daha etkili olduğunu tartışın.
• İnteraktif soru: KKD neden en son seçenektir?
• Kritik nokta: Toplu korumanın kişisel korumadan her zaman öncelikli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Zimmet sisteminin sadece kontrol değil, aynı zamanda ekipman ömrünü takip etmek için nasıl bir araç olduğunu anlatın. Miadlı KKD'lerin (örneğin baretlerin) takip edilmemesinin risklerini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Kayıtların neden uzun süre saklanması gerektiğini, yasal zamanaşımı süreleri ve olası hukuki süreçlerle ilişkilendirerek açıklayın. Arşivleme disiplininin denetim başarısı için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sadece birer aksesuar değil, hayat kurtaran teknik ekipmanlar olduğunu vurgulayın.
• Gerçek örnek: Raf ömrü dolmuş bir baretin plastik yorgunluğu nedeniyle darbe emiş gücünü nasıl yitirdiğini açıklayın.
• İnteraktif soru: İşyerinizde KKD'lerin son kullanma tarihini kontrol eden bir sisteminiz var mı?
• Kritik nokta: Üretici talimatlarının yasal bir belge niteliği taşıdığını unutmayın.
• Ek bilgi: Depolama alanlarının temiz ve kuru tutulması ömrü doğrudan uzatır.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Kullanıcı kontrolünün KKD yönetimindeki en hızlı savunma hattı olduğunu belirtin.
• Gerçek örnek: Yırtık bir kimyasal eldivenin cilde temas ederek nasıl ciddi yanıklara yol açabileceğini anlatın.
• İnteraktif soru: Ekipmanınızda bir hasar fark ettiğinizde bunu kime rapor ediyorsunuz?
• Kritik nokta: Yıpranmış ekipmanı tamir etmeye çalışmak, kazaya davetiye çıkarmaktır.
• Ek bilgi: Periyodik kontrol kayıtlarını tutmak yasal sorumluluktur.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tutulmayan bir işlemin hukuken gerçekleşmemiş sayıldığını hatırlatın.
• Gerçek örnek: Periyodik bakım sayesinde ömrü uzatılan ve maliyet tasarrufu sağlanan ekipmanları örnekleyin.
• İnteraktif soru: İşyerinizdeki KKD bakım takvimine nasıl erişebiliyorsunuz?
• Kritik nokta: Bakım planı sadece kağıt üzerinde değil, sahada da uygulanmalıdır.
• Ek bilgi: Dijital takip yazılımları hata payını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Değişim sürecinin bir bürokrasi değil, bir güvenlik gerekliliği olduğunu vurgulayın.
• Gerçek örnek: Yanlış model seçimi nedeniyle tekrar eden hasar vakalarını anlatın.
• İnteraktif soru: Yeni bir KKD teslim alırken uygunluk testi yapılıyor mu?
• Kritik nokta: Eski ekipmanı imha etmeden çöpe atmak, başkalarının kullanma riskini doğurur.
• Ek bilgi: İmha süreçlerinde çevre mevzuatına uyum sağlanmalıdır.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güvenlik bariyeri olduğunu ve hasarlı bariyerin koruma sağlamayacağını vurgulayın.
• Gerçek örnek: Bir çalışanın delinmiş eldivenle çalışırken yaşadığı riskli durumu anlatın.
• İnteraktif soru: Arızalı bir ekipmanı bildirdiğinizde nasıl bir süreç işleyeceğini biliyor musunuz?
• Kritik nokta: Bildirimin yazılı olması ve takip edilebilir olması yasal bir zorunluluktur.
• Ek bilgi: KKD bildirim formlarını işyerindeki erişilebilir noktalarda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Ekipmanın ömrünün dolmasının, onu işlevsiz kıldığını hatırlatın.
• Gerçek örnek: Ömrünü tamamlamış bir iş ayakkabısının tabanının kayganlaşması örneğini verin.
• İnteraktif soru: Bir KKD'nin miadının dolduğunu nereden anlarız?
• Kritik nokta: Etiketleme işleminin, yanlışlıkla kullanımın önüne geçecek tek yöntem olduğunu belirtin.
• Ek bilgi: Üretici kılavuzlarını her zaman ulaşılabilir kılın.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İmhanın sadece çöpe atmak değil, çevresel ve güvenlik odaklı bir süreç olduğunu belirtin.
• Gerçek örnek: Yanlış imha edilen bir KKD'nin başka bir tesiste kullanılmaya çalışılması riskini açıklayın.
• İnteraktif soru: Tehlikeli atık sınıfındaki KKD'leri normal çöpe atarsak ne olur?
• Kritik nokta: Tutanak tutulması, denetimlerde yasal kanıtınızdır.
• Ek bilgi: Atık yönetimi planınızı İSG kurulu toplantılarında güncelleyin.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Yeni ekipmanın, eskiyle aynı güvenlik standartlarını taşıması gerektiğini vurgulayın.
• Gerçek örnek: Yanlış beden ekipmanın hareket kısıtlayıcı etkisini anlatın.
• İnteraktif soru: Yeni ekipman teslim alırken nelere dikkat ediyorsunuz?
• Kritik nokta: Teslim tutanağı, işverenin ekipman sağlama yükümlülüğünü kanıtlar.
• Ek bilgi: KKD değişimlerini İSG yazılımınızda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Yönetmelikteki uygunluk kriterlerini özetleyin.
• Gerçek örnek: Yanlış KKD seçiminin (örneğin kimyasala dayanıklı olmayan eldiven) yaratabileceği sonuçları anlatın.
• İnteraktif soru: Kullandığınız KKD'ler işinizi yaparken sizi zorluyor mu?
• Kritik nokta: Ergonominin KKD kullanım sürekliliği üzerindeki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değil, bir güvenlik standardı uygunluğu olduğunu hatırlatın.
• Gerçek örnek: Standart dışı ürünlerin kaza anındaki başarısızlığına dair genel örnekler verin.
• İnteraktif soru: Aldığınız bir KKD'nin üzerinde CE işareti olup olmadığını hiç kontrol ettiniz mi?
• Kritik nokta: Uygun olmayan KKD kullanmanın KKD kullanmamakla aynı riskleri taşıyabileceğini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seçiminin bir deneme yanılma süreci olmadığını vurgulayın.
• Gerçek örnek: Kimyasal bir ortamda yanlış eldiven seçiminin cilde verebileceği zararı anlatın.
• İnteraktif soru: Çalıştığınız alanda kullandığınız KKD sizi gerçekten koruyor mu, yoksa sadece prosedür mü?
• Kritik nokta: KKD seçiminde risk değerlendirmesi raporu temel alınmalıdır.
• Ek bilgi: KKD seçiminde üretici kullanım kılavuzlarına öncelik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Standartların ürün kalitesini belirleyen kurallar bütünü olduğunu açıklayın.
• Gerçek örnek: Piyasada bulunan ucuz ve standart dışı baretlerin darbe anında parçalanma riski.
• İnteraktif soru: Kullandığınız KKD üzerinde CE logosu ve EN standardı numarasını hiç kontrol ettiniz mi?
• Kritik nokta: CE işareti olmayan ürünün yasal olarak KKD sayılamayacağını hatırlatın.
• Ek bilgi: Üretici sertifikalarının güncel olup olmadığını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Konforun güvenlik üzerindeki doğrudan etkisini açıklayın.
• Gerçek örnek: Çok dar gelen bir güvenlik ayakkabısının ayak sağlığını nasıl bozduğunu anlatın.
• İnteraktif soru: Gün içinde KKD'nizi çıkarmak istediğiniz anlar oluyor mu? Neden?
• Kritik nokta: Ergonomi, çalışanın KKD'yi benimsemesi için şarttır.
• Ek bilgi: Çalışanların ergonomik konfor geri bildirimlerini dikkate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bir sistem gibi düşünülmesi gerektiğini belirtin.
• Gerçek örnek: Gözlük saplarının kulak koruyucu ile çakışması sonucu gözlüğün tam oturmaması.
• İnteraktif soru: Birden fazla KKD'yi aynı anda kullanırken zorlandığınız durumlar nelerdir?
• Kritik nokta: KKD'lerin birbirine engel olmaması gerekir.
• Ek bilgi: KKD değişim periyotlarını takip etmek için takip çizelgeleri oluşturun.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 seçiminde standart bedenlerin her zaman uygun olmayabileceğini vurgulayın. Yanlış bedenin kazaya davetiye çıkardığını gerçek bir örnekle açıklayın. Çalışanlara ölçü alma konusunda eğitim verilmesi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Alerjik reaksiyonların KKD kullanımını nasıl etkilediğini tartışın. İşyeri hekimi ile işbirliğinin önemini vurgulayın. Cilt hassasiyeti olan çalışanlar için uygun malzeme seçimi süreçlerine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Konforun güvenlik üzerindeki etkisini açıklayın. Çalışanların KKD'yi neden çıkarmak istediklerini sorun. Ergonomik tasarımı olan ekipmanların kullanım oranını nasıl artırdığını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Gözlük ve kulaklığın birbirini nasıl bozabileceğine dair örnekler verin. Uyumlu setlerin neden önemli olduğunu açıklayın. Çalışanların KKD kombinasyonlarını nasıl doğru yapacaklarını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tek başına değil, bir sistem olarak düşünülmesi gerektiğini vurgulayın.
• Gerçek örnek: Baretin kulak koruyucu ile uyumsuz olması durumunda oluşabilecek boşlukları anlatın.
• İnteraktif soru: Çalışanlara kullandıkları farklı KKD'lerin birbirini engelleyip engellemediğini sorun.
• Kritik nokta: Uyumluluğun üretici kılavuzlarıyla teyit edilmesi şarttır.
• Ek bilgi: Farklı marka ürünleri karıştırırken dikkatli olunmalıdır.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birbiriyle nasıl etkileştiğini ve bunun risklerini açıklayın.
• Gerçek örnek: Maske kullanımının gözlükte yarattığı buğulanma problemini örnek verin.
• İnteraktif soru: Görüş açısını engelleyen KKD kombinasyonlarıyla karşılaştınız mı?
• Kritik nokta: Fiziksel etkileşimin yarattığı yeni tehlikeler risk değerlendirmesine eklenmelidir.
• Ek bilgi: Görüşü kısıtlayan durumlar iş kazası riskini doğrudan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Kombinasyonun koruma seviyesini artırması gerektiğini belirtin.
• Gerçek örnek: Kimyasal koruyucu giysi ve eldiven birleşim yerlerindeki sızıntı risklerini anlatın.
• İnteraktif soru: Donanımları birleştirirken koruma düzeyinin azaldığını hiç gözlemlediniz mi?
• Kritik nokta: Etkinlik, toplam koruma performansının korunmasıdır.
• Ek bilgi: Çalışma süresi boyunca performans takibi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kontrolün yasal bir zorunluluk olduğunu hatırlatın.
• Gerçek örnek: Hazırlık aşamasındaki hatalı giyinme durumlarını örnek gösterin.
• İnteraktif soru: KKD'lerinizi giyerken bir arkadaşınızdan kontrol etmesini ister misiniz?
• Kritik nokta: Eğitimler kombine kullanımı da içermelidir.
• Ek bilgi: Görsel denetim tek başına yeterli değildir, süreç yönetimi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Kişisel korumanın sadece bir aksesuar değil, hayat kurtaran bir bariyer olduğunu vurgulayın.
Gerçek örnek: Gözlük kullanmayan bir çalışanın kimyasal sıçrama sonucu yaşadığı riski anlatın.
İnteraktif soru: Aranızda KKD kullanmanın işini zorlaştırdığını düşünen var mı? Neden?
Kritik nokta: KKD'lerin ergonomik olması ve çalışanın işini kısıtlamaması gerektiğini belirtin.
Ek bilgi: Donanımların CE belgeli olması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Termal konforun sadece bir rahatlık değil, iş sağlığı gereği olduğunu vurgulayın.
Gerçek örnek: Dış ortamda çalışanlar ile soğuk hava deposunda çalışanların farklı ihtiyaçları olduğunu anlatın.
İnteraktif soru: Çalıştığınız ortamda termal konforu bozan en büyük etken nedir?
Kritik nokta: Sıcaklık değerleri 6331 sayılı kanun kapsamındaki yönetmeliklere uygun olmalıdır.
Ek bilgi: Termal stres belirtilerini tanımak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Nem oranının hem verimliliği hem de sağlığı nasıl etkilediğini açıklayın.
Gerçek örnek: Yüksek nemli bir ortamda oluşabilecek paslanma veya küflenmenin çalışan sağlığı üzerindeki etkisini tartışın.
İnteraktif soru: İşyerinizdeki havalandırma sisteminin yeterli olduğunu düşünüyor musunuz?
Kritik nokta: Nem ölçümleri sadece kışın değil, tüm yıl boyunca yapılmalıdır.
Ek bilgi: İdeal nem oranı genellikle yüzde kırk ile altmış arasındadır.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Çevresel faktörlerin bir bütün olarak değerlendirilmesi gerektiğini belirtin.
Gerçek örnek: Yetersiz aydınlatmanın bir takılma veya düşme kazasına nasıl yol açabileceğini anlatın.
İnteraktif soru: İşyerinizde temizlik ve düzen konusunda eksik gördüğünüz noktalar nelerdir?
Kritik nokta: Aydınlatma seviyeleri yapılan işin hassasiyetine göre değişmelidir.
Ek bilgi: Düzenli temizlik, sadece hijyen değil bir güvenlik önlemidir.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KKD'nin son savunma hattı olduğunu hatırlatın.
Gerçek örnek: Sıcak ortamda terletmeyen ancak koruyuculuğu yüksek bir eldiven seçiminin önemini anlatın.
İnteraktif soru: Kullandığınız KKD'lerin ortam koşullarına uygun olduğunu düşünüyor musunuz?
Kritik nokta: KKD'ler kişiseldir ve başka bir çalışanla paylaşılmamalıdır.
Ek bilgi: KKD kullanımı işverenin gözetiminde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belgesi değil, bir yasal uyum beyanı olduğunu vurgulayın.
• Gerçek örnek: Uygunluk beyanı olmayan bir KKD'nin işyerinde kullanımı durumunda yaşanabilecek yasal sorunları anlatın.
• İnteraktif soru: Çalıştığınız birimde KKD alırken uygunluk beyanını hiç incelediniz mi?
• Kritik nokta: CE işaretinin sadece üreticinin beyanı olduğunu ve denetimlerin bu beyan üzerinden yapıldığını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 numaralarının (EN kodları) önemini belirtin.
• Gerçek örnek: Baret veya ayakkabı üzerindeki EN kodlarının ne anlama geldiğine dair örnek verin.
• İnteraktif soru: Kullandığınız KKD'lerin üzerindeki standart numaralarını hiç incelediniz mi?
• Kritik nokta: CE işaretinin tek başına yeterli olmadığını, EN standardı ile tamamlanması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güvenlik garantisi olduğunu ancak yanlış kullanımın riski artırabileceğini belirtin.
• Gerçek örnek: Yanlış sınıfta kullanılan bir kulaklık koruyucunun etkisizliğini anlatın.
• İnteraktif soru: KKD'lerin kullanım kılavuzlarını okumak için zaman ayırıyor musunuz?
• Kritik nokta: KKD'nin performans seviyelerinin işin gerektirdiği risk düzeyiyle eşleşmesi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dosyanın üretici sorumluluğu olduğunu belirtin.
• Gerçek örnek: Sahte CE işaretli ürünlerin piyasada nasıl tespit edilebileceğine dair ipuçları verin.
• İnteraktif soru: KKD'niz üzerindeki işaretler silindiğinde ne yaparsınız?
• Kritik nokta: Kayıt tutmanın ve teknik dosya kontrolünün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Kategori I'in en düşük risk grubunu temsil ettiğini vurgulayın.
• Gerçek örnek: Basit eldivenlerin veya siperliklerin kullanımını örnek gösterin.
• Kritik nokta: CE işaretinin üretici beyanı ile alındığını belirtin.
• Ek bilgi: Bu gruptaki ürünlerin maliyetinin genellikle daha düşük olduğunu not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kategorinin en sık kullanılan KKD'leri içerdiğini belirtin.
• Kritik nokta: Onaylanmış kuruluş sertifikasının neden kritik olduğunu açıklayın.
• İnteraktif soru: İşyerinizdeki baretlerin üzerindeki standart numaralarına hiç baktınız mı?
• Ek bilgi: Teknik dosya uygunluğunun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Kontrol hiyerarşisini (eliminasyon, ikame, mühendislik, idari, KKD) kısaca hatırlatın.
Gerçek örnek: Bir gürültü kaynağının yalıtılmasının (toplu koruma), kulaklık takmaktan (KKD) daha etkili olduğunu anlatın.
İnteraktif soru: Neden her şeyi KKD ile çözmek yerine önce kaynağı düzeltmeliyiz?
Kritik nokta: KKD'nin başarısızlık durumunda (yırtılma, kırılma vb.) tek savunma olduğunu vurgulayın.
Ek bilgi: KKD kullanımı diğer önlemlerin yerini almaz, onları tamamlar.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Kategori III'ün hayati riskler taşıdığını vurgulayın.
• Kritik nokta: Yıllık denetim ve kalite kontrol süreçlerinin önemi.
• Gerçek örnek: Yüksekte çalışma ekipmanlarının hasar kontrolü.
• Ek bilgi: Bu ekipmanların yanlış kullanımının sonuçları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önemine dikkat çekin.
• Kritik nokta: Ergonomik seçimin kullanım üzerindeki etkisi.
• İnteraktif soru: Seçtiğiniz KKD'ler iş yaparken sizi rahatsız ediyor mu?
• Ek bilgi: KKD'lerin periyodik değişim süreçlerini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ürünlerinin bir güvenlik ekipmanı olduğu ve test edilmeden kullanılmaması gerektiğini vurgulayın.
• Gerçek örnek: Bir eldivenin kimyasal direncinin laboratuvar ortamında nasıl ölçüldüğünü basitçe anlatın.
• İnteraktif soru: Aranızda kullandığınız KKD'lerin üzerinde standart numarası olup olmadığına dikkat eden var mı?
• Kritik nokta: Test raporlarının sahteciliğe karşı doğrulanmasının önemini belirtin.
• Ek bilgi: Kişisel Koruyucu Donanımların İşyerlerinde Kullanılması Hakkında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markası değil, temel güvenlik gerekliliklerine uyum beyanı olduğunu açıklayın.
• Gerçek örnek: CE işareti ile Çin malı (China Export) logoları arasındaki benzerliği ve farkı kısaca belirtin.
• İnteraktif soru: CE işaretinin ne anlama geldiğini daha önce duyan var mı?
• Kritik nokta: CE işareti olmayan ürünlerin işyerine sokulmaması gerektiğini vurgulayın.
• Ek bilgi: 6331 sayılı İş Sağlığı ve Güvenliği Kanunu kapsamında işverenin uygun ekipman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Onaylanmış kuruluşun (Notified Body) devlet tarafından denetlenen bağımsız bir yapı olduğunu açıklayın.
• Gerçek örnek: Bir baretin üzerindeki 4 haneli kodun onaylanmış kuruluş numarası olduğunu anlatın.
• İnteraktif soru: Kullandığınız ekipmanların üzerinde onaylanmış kuruluş kodu gören var mı?
• Kritik nokta: Uygunluk belgesi olmayan ekipmanın yasal olarak kullanılamayacağını belirtin.
• Ek bilgi: İlgili İSG mevzuatı çerçevesinde ürün güvenliğinin denetim mekanizmalarına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dosyanın sadece kağıt yığını değil, ekipmanın güvenlik karnesi olduğunu belirtin.
• Gerçek örnek: Bir iş kazası sonrası denetimlerde teknik dosyanın nasıl istendiğini anlatın.
• İnteraktif soru: İşyerinizdeki KKD kayıtlarının tutulduğu bir dosya sistemi olduğunu biliyor musunuz?
• Kritik nokta: Kayıtların güncel tutulmasının hukuki koruma sağladığını vurgulayın.
• Ek bilgi: 6331 sayılı İş Sağlığı ve Güvenliği Kanunu kapsamında belge tutma zorunluluğuna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sadece temin edilmesinin yeterli olmadığını, doğru kullanımın kılavuza bağlı olduğunu belirtin.
• Gerçek örnek: Kulak koruyucuların takılma şeklinin kılavuzda nasıl detaylandırıldığını anlatın.
• İnteraktif soru: Çalışanlara kullandıkları KKD'nin kılavuzunu daha önce hiç okuyup okumadıklarını sorun.
• Kritik nokta: Kılavuzdaki talimatların yasal birer yükümlülük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sadece birer yazı değil, yasal birer uygunluk belgesi olduğunu vurgulayın.
• Gerçek örnek: Baret içindeki üretim tarihi ve standart etiketi üzerinden örnek verin.
• İnteraktif soru: Etiketi silinmiş bir KKD'yi kullanmanın ne gibi riskler doğurabileceğini tartışın.
• Kritik nokta: CE işaretinin sahtelerinin piyasada olabileceği konusunda uyarıda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KKD'nin bir 'son kullanma noktası' olduğunu anlatın.
• Gerçek örnek: Filtreli maskelerin ömrünün ortamdaki toz yoğunluğuna göre nasıl değiştiğini açıklayın.
• İnteraktif soru: Sınırları aşılmış bir KKD'nin yaratabileceği en kötü senaryoyu sorun.
• Kritik nokta: KKD'nin 'sihirli bir zırh' olmadığını, belirli şartlarda çalıştığını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KKD'nin, KKD'siz çalışmaktan daha tehlikeli olabileceğini belirtin.
• Gerçek örnek: Kirli bir koruyucu gözlüğün görüşü nasıl kısıtladığını ve kazaya yol açtığını anlatın.
• İnteraktif soru: Ekipmanlarınızı nerede ve nasıl saklıyorsunuz? sorusunu yöneltin.
• Kritik nokta: Temizlik ve bakımın günlük rutin bir iş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CE işaretinin bir kalite değil, yasal uygunluk işareti olduğunu belirtin.
Gerçek örnek: Standart dışı bir baretin darbe anında parçalanma riskini örnekleyin.
İnteraktif soru: Kullandığınız KKD'lerin üzerindeki işaretleri hiç incelediniz mi?
Kritik nokta: Her KKD'nin belirli bir risk tipi için üretildiğini (örn: toz maskesi kimyasal gazdan korumaz) vurgulayın.
Ek bilgi: Kullanım kılavuzlarının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KKD standartlarının neden hayati oldugunu vurgulayin.
• Gercek ornek: Standart dışı baretlerin darbe testindeki yetersizligi.
• İnteraktif soru: CE isaretinin anlamini bilen var mi?
• Kritik nokta: CE isareti olmayan urun yasal olarak kullanilamaz.
• Ek bilgi: CEN standartlari hakkinda kisa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Uygunluk beyaninin onemini aciklayin.
• Gercek ornek: Yanlis beyan sonucu yasanan hukuki sorunlar.
• İnteraktif soru: Satin alma departmanlarinizdan bu belgeleri istediniz mi?
• Kritik nokta: Belgenin sahte olup olmadigini sorgulayin.
• Ek bilgi: Teknik dosyanin onemi.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Teslimat sirasinda yapilacak kontrolleri anlatın.
• Gercek ornek: Hasarli gelen kasklarin degistirilmesi.
• İnteraktif soru: KKD teslim alirken nelere dikkat ediyorsunuz?
• Kritik nokta: Turkce kullanim kilavuzunun zorunlulugu.
• Ek bilgi: Kayit tutmanin onemi.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Periyodik kontrolun yasal zorunlulugu.
• Gercek ornek: Omrunu tamamlamis eldivenlerin degisim suresi.
• İnteraktif soru: Kullandiginiz KKD'nin son kullanma tarihine bakiyor musunuz?
• Kritik nokta: Kayit altina alinan denetimlerin onemi.
• Ek bilgi: 6331 sayılı Kanun sorumluluklari.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Baretin sadece bir aksesuar değil, hayat kurtaran bir KKD olduğunu vurgulayın.
• Gerçek örnek: Şantiyede düşen bir somunun barete çarptığında nasıl koruma sağladığını anlatın.
• Kritik nokta: Baret içindeki süspansiyon sisteminin asla çıkarılmaması gerektiğini belirtin.
• Ek bilgi: Üretim yılı ve son kullanma tarihine bakmanın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Baret ve kask arasındaki temel farkın koruma alanı ve çene kayışı olduğunu belirtin.
• Gerçek örnek: Yüksekte çalışan birinin kaskının çene kayışı sayesinde nasıl yerinde kaldığını anlatın.
• Kritik nokta: Kaskın sadece baret değil, kapsamlı bir baş koruyucu olduğu vurgulanmalıdır.
• İnteraktif soru: Çene kayışı takılı olmayan bir kaskın düşme anında ne kadar işe yarayacağını dinleyicilere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baretin her işe uygun olmadığını açıklayın.
• Kritik nokta: Yan darbe korumasının (Tip 2) önemini özellikle vurgulayın.
• Ek bilgi: Kask üzerindeki etiketlerin okunabilir olması gerektiğini hatırlatın.
• Yasal dayanak: Kişisel Koruyucu Donanımların İşyerlerinde Kullanılması Hakkında Yönetmelik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Seçimin bir tahmin değil, risk değerlendirmesi sonucu olduğunu vurgulayın.
• Gerçek örnek: Baret ile birlikte kullanılan kulaklığın takılma şeklini gösterin.
• Kritik nokta: Çalışanın konforunun, ürünü kullanma isteğini artırdığını unutmayın.
• İnteraktif soru: Çalışırken bareti sürekli düzeltmek zorunda kalan var mı? Bunun nedeninin yanlış ayar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Düşen cisimlerin yarattığı kinetik enerjinin kafada nasıl bir hasar bıraktığını anlatın.
• Gerçek örnek: Şantiyede düşen bir anahtarın baret sayesinde nasıl etkisizleştiğini vurgulayın.
• İnteraktif soru: Baretinizin son kullanma tarihini veya üretim yılını kontrol ettiniz mi?
• Kritik nokta: Baretin sadece dış kabuğu değil, içindeki askı sisteminin de sağlam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Çarpma kazalarının genellikle dikkatsizlik veya düşük tavanlı alanlardan kaynaklandığını belirtin.
• Gerçek örnek: Fabrika içindeki boru hatlarına veya alçak kapı girişlerine çarpma vakalarından bahsedin.
• İnteraktif soru: Çalışma alanınızda başınızı çarpabileceğiniz riskli noktalar nelerdir?
• Kritik nokta: Hafif koruyucu şapkalar ile tam baretlerin kullanım farklarını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KKD'nin işverene maliyeti yansıtılamayacağını hatırlatın.
Gerçek örnek: Hasarlı bir eldivenle çalışmanın getirdiği yaralanma riskini anlatın.
İnteraktif soru: KKD'niz bozulduğunda bildirim süreciniz nasıl işliyor?
Kritik nokta: İşverenin KKD'yi sağlaması yetmez, kullanımını denetlemesi de yasal zorunluluktur.
Ek bilgi: Çalışanların ihmali durumunda disiplin süreci işletilebilir.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riskli alanların neden daha fazla koruma gerektirdiğini açıklayın.
• Gerçek örnek: Vinç operasyonlarının yapıldığı bir sahada baret takmamanın sonuçlarını tartışın.
• İnteraktif soru: Riskli alanlara girmeden önce baretinizi kontrol etmek bir alışkanlık mı?
• Kritik nokta: Uyarı tabelalarının sadece görsel değil, zorunluluk bildiren birer talimat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Ekipmanın sadece var olmasının yetmediğini, bakımının da önemli olduğunu belirtin.
• Gerçek örnek: Güneş altında kalıp plastiği gevreyen bir baretin darbeyi ememeyeceğini anlatın.
• İnteraktif soru: Hasarlı bir baretle karşılaştığınızda izlemeniz gereken prosedür nedir?
• Kritik nokta: Ekipmanın kişisel değil, işverenin sağladığı bir koruma aracı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Baretin sadece bir aksesuar değil, hayat kurtarıcı bir mühendislik ürünü olduğunu belirtin.
• Gerçek örnek: Yanlış ayarlanmış bir baretin düşme anında nasıl yerinden çıktığını anlatın.
• İnteraktif soru: Baretinizin iç askısının ne zaman gevşediğini fark ediyorsunuz?
• Kritik nokta: Hava boşluğunun darbeyi sönümlemedeki rolünü vurgulayın.
• Ek bilgi: Kullanıcı kılavuzundaki ayar talimatlarını mutlaka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Çene bandının neden opsiyonel değil zorunlu olduğunu açıklayın.
• Gerçek örnek: Öne eğilerek çalışırken bareti düşen bir işçinin yaşadığı riskten bahsedin.
• İnteraktif soru: Çene bandını rahatsız olduğu için kullanmayan var mı?
• Kritik nokta: Bandın sıkılığının ne çok gevşek ne de cildi kesecek kadar sert olmaması gerektiğini vurgulayın.
• Ek bilgi: Bandı olmayan baretlerin kullanım alanlarını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Kaskın doğru açısının göz hizasını etkilememesi gerektiğini belirtin.
• Gerçek örnek: Kaskın göz önüne düşmesi sonucu yaşanan bir takılma olayını anlatın.
• İnteraktif soru: Çalışırken kaskınızın kaydığını fark ettiğinizde ne yapıyorsunuz?
• Kritik nokta: Baretin tam oturması, darbe anında kuvvetin dağıtılması için şarttır.
• Ek bilgi: Kaskın içindeki süngerlerin konfor ve oturuş için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birbiriyle çatışmasının yarattığı riskleri açıklayın.
• Gerçek örnek: Kulaklığı tam oturmayan bir işçinin maruz kaldığı gürültü sorununu örnek verin.
• İnteraktif soru: Baretle birlikte başka hangi KKD'leri kullanıyorsunuz?
• Kritik nokta: Bütüncül güvenlik; birini takarken diğerini gevşetmek korumayı sıfırlar.
• Ek bilgi: Uyumlu KKD setlerinin önemi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Baretin sadece bir aksesuar değil, hayat kurtarıcı bir mühendislik ürünü olduğunu vurgulayın.
• Gerçek örnek: Düşen bir somunun baret üzerinde oluşturabileceği mikro çatlağın, bir sonraki darbede nasıl kırılmaya yol açacağını anlatın.
• İnteraktif soru: Baretinize en son ne zaman yakından baktınız?
• Kritik nokta: Işık altında kontrolün önemini belirtin.
• Ek bilgi: Çatlaklar ışığı kırar, bu yüzden farklı açılardan bakmak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Baretin şekil değiştirmesinin, darbe emme mekanizmasını nasıl etkisiz hale getirdiğini açıklayın.
• Gerçek örnek: Isı kaynağına maruz kalmış baretin plastik yapısının nasıl zayıfladığını anlatın.
• İnteraktif soru: Baretinizi hiç yere düşürdünüz mü? Düşen baretin iç aksamını kontrol ettiniz mi?
• Kritik nokta: Form kaybı, koruma kaybıdır.
• Ek bilgi: Süspansiyon sistemi darbeyi başa ulaşmadan sönümleyen ana parçadır.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sorumluluk olduğunu vurgulayın.
• Gerçek örnek: Kayıt tutulmayan bir ekipmanın kaza anındaki hukuki risklerini anlatın.
• İnteraktif soru: İşyerimizde baretlerin kontrol çizelgesi nerede tutuluyor?
• Kritik nokta: Etiketi olmayan baret, kimliği olmayan bir çalışan gibidir.
• Ek bilgi: Temizlik, sadece hijyen değil, aynı zamanda güvenli bir inceleme yöntemidir.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Görünürde sağlam olan bir baretin neden aslında ölü bir ekipman olabileceğini açıklayın.
• Gerçek örnek: Bir darbe sonrası baretin iç yapısının nasıl yorulduğunu anlatın.
• İnteraktif soru: Baretinizin kullanım ömrünü biliyor musunuz?
• Kritik nokta: Darbe almış baret, ikinci bir şansı hak etmez; derhal emekli edilmelidir.
• Ek bilgi: Eski baretlerin tekrar kullanılmasına engel olmak için imha yöntemlerini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Yönetmeliğin temel amacının çalışan sağlığını korumak olduğunu vurgulayın.
• Kritik nokta: Yönetmeliğin tüm sektörleri kapsadığını belirtin.
• Ek bilgi: KKD seçiminin rastgele değil, yasal standartlara göre yapılması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Baretin darbe emici özelliğinin kimyasallardan nasıl etkilendiğini açıklayın.
• Gerçek örnek: Yanlış temizlik sonrası plastik yapısı bozulan bir baretin fotoğrafını gösterin.
• İnteraktif soru: İşyerinizde baretleri temizlemek için hangi malzemeleri kullanıyorsunuz?
• Kritik nokta: Nötr sabun kullanımı dışındaki sert temizleyicilerin yasak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UV ışınlarının plastik polimer zincirlerini nasıl zayıflattığını anlatın.
• Gerçek örnek: Güneşte kalmış baretin kırılganlığı ile yeni baretin esnekliğini karşılaştırın.
• İnteraktif soru: Baretinizin renginin solduğunu fark ettiğinizde ne yapmalısınız?
• Kritik nokta: Rengi solmuş bir baretin güvenlik riski taşıdığını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saklama koşullarının baret ömrünü nasıl kısalttığını açıklayın.
• Gerçek örnek: Baretlerin üst üste yığıldığı bir depolama alanının risklerini tartışın.
• İnteraktif soru: İşyerinizde baretleri saklamak için özel bir dolabınız var mı?
• Kritik nokta: Baretin kimyasal buharlardan uzak tutulması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ömrü dolmuş baretin neden tehlikeli olduğunu açıklayın.
• Gerçek örnek: Görünürde hasarsız ama darbe emiciliği bitmiş baret senaryosu.
• İnteraktif soru: Baretinizin içindeki üretim tarihini nasıl kontrol edeceğinizi biliyor musunuz?
• Kritik nokta: Darbe almış baretin asla tekrar kullanılmaması gerektiğinin altını çizin.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yaralanmalarının en sık nedenlerini (toz, kimyasal sıçrama) listeleyin.
• Gerçek örnek: Kimyasal bir işlemin gözde kalıcı hasar bırakma riskini vurgulayın.
• İnteraktif soru: Çalıştığınız alanda en çok hangi tip göz yaralanması riski var?
• Kritik nokta: Gözlüğün buğu yapmaması için anti-fog kaplamalı modelleri tercih edin.
• Ek bilgi: Göz koruyucuların CE işaretli olması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 korumanın neden kritik olduğunu açıklayın.
• Gerçek örnek: Taşlama yaparken yandan seken bir çapağın göz kenarından girme riskini anlatın.
• İnteraktif soru: Kullandığınız gözlüklerin yan koruması var mı?
• Kritik nokta: Yan siperliklerin darbelere karşı dayanıklı malzemeden yapıldığından emin olun.
• Ek bilgi: Bazı gözlüklerde yan siperlikler çıkarılabilir tiptedir, bu durumun riskini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Gözlük ve siperlik arasındaki farkı açıklayın.
• Gerçek örnek: Kaynak işlerinde neden siperlik kullanıldığını belirtin.
• İnteraktif soru: Hangi durumlarda goggle yerine emniyet gözlüğü yeterli olur?
• Kritik nokta: Gözlüğün çerçeve yapısının yüze tam oturması gerekir.
• Ek bilgi: Siperlikler tek başına göz koruması sağlamaz, altında gözlük kullanılmalıdır.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sürecinde çalışanın katılımının önemini vurgulayın.
• Gerçek örnek: Baretle uyumsuz bir gözlüğün sürekli kayması ve çalışanı rahatsız etmesi durumu.
• İnteraktif soru: Gözlüklerinizin temizliğini nasıl yapıyorsunuz?
• Kritik nokta: Hasarlı gözlüğü asla kullanmayın, mutlaka yenisiyle değiştirin.
• Ek bilgi: Kişisel gözlükler iş güvenliği gözlüğü yerine geçmez.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Yüz siperliğinin sadece gözü değil, tüm yüzü koruduğunu vurgulayın.
• Gercek ornek: Taslama islemi sirasinda disariya sicrayan metal parcalarin yuzde yarattigi etkileri anlatin.
• Kritik nokta: Siperligin cizilmesi durumunda gorusun nasil bozuldugunu ve kaza riskini artirdigini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Kaynak isinin goz sagligi uzerindeki ciddi etkilerini aciklayin.
• Kritik nokta: Otomatik kararan maskelerin pil durumunun kontrol edilmesi gerektigini hatirlatin.
• Ek bilgi: Kaynak maskesinin altinda mutlaka uygun koruyucu gozluk kullanilmasinin gerekliligini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6331 sayılı Kanun'un işverene yüklediği temel sorumluluğu özetleyin.
• Gerçek örnek: İşyerinde risk değerlendirmesi yapılmadan KKD seçilmemesi gerektiğini vurgulayın.
• Kritik nokta: KKD kullanımının hem işverenin hem de çalışanın sorumluluğu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Kimyasal sicramalarin anlik bir kaza oldugunu ve onlemin surekli olmasi gerektigini belirtin.
• Gercek ornek: Laboratuvar ortamindaki bir sicrama kazasini senaryolastirin.
• Kritik nokta: Siperligin kimyasala dayanikli olup olmadigini gosteren teknik etiketlerin kontrol edilmesini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CE isaretinin sadece bir sembol degil, bir guvenlik garantisi oldugunu belirtin.
• Kritik nokta: Donanimlarin duzgun saklanmamasinin (gunes altinda birakmak gibi) malzemenin omrunu nasil kisalttigini aciklayin.
• Kapanis: Her calisanin kendi ekipmanini kontrol etme sorumlulugu oldugunu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Kaynakçıların göz sağlığının korunması için standartların önemini vurgulayın.
• Gerçek örnek: Filtre üzerindeki DIN işaretlerinin nasıl okunacağını açıklayın.
• İnteraktif soru: Kullandığınız maskelerin filtre numaralarını kontrol ediyor musunuz?
• Kritik nokta: Filtrelerin sadece orijinal ve sertifikalı olanlarının kullanılması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 arkının yaydığı radyasyonun görünmez doğasına değinin.
• Gerçek örnek: Ark gözü rahatsızlığının belirtilerini ve tedavi sürecini kısaca anlatın.
• İnteraktif soru: Kaynak maskesi camında çatlak veya çizik olan birini gördünüz mü?
• Kritik nokta: UV ve IR ışınlarının uzun vadeli göz sağlığı üzerindeki kümülatif etkilerine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Ton numarasının neden sadece bir karanlık ölçüsü değil bir koruma ölçüsü olduğunu açıklayın.
• Gerçek örnek: Amper değeri yükseldikçe ton numarasının nasıl artırılması gerektiğini gösterin.
• İnteraktif soru: Çok parlak ışığa maruz kaldığınızda gözlerinizde oluşan o geçici kararmayı hatırlıyor musunuz?
• Kritik nokta: Otomatik kararan maskelerde tepki süresinin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Seçim sürecinin sadece teknik değil aynı zamanda idari bir sorumluluk olduğunu belirtin.
• Gerçek örnek: Uygun olmayan filtre kullanımının kaza anındaki yasal sorumluluklarını hatırlatın.
• İnteraktif soru: Maskenizi en son ne zaman kontrol ettiniz veya temizlediniz?
• Kritik nokta: Filtre seçiminin bir defaya mahsus değil, iş değiştiğinde tekrarlanması gereken bir süreç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Görüş kaybının kazalara etkisini vurgulayın.
• Gerçek örnek: Sıcak bir ortamdan soğuk bir ortama geçişte yaşanan buğulanma sorununu anlatın.
• İnteraktif soru: Lens temizliğinde yapılan yaygın hatalar nelerdir?
• Kritik nokta: Anti-fog kaplamanın hassasiyeti ve temizlik talimatlarına uyum.
• Ek bilgi: Üretici talimatlarına göre temizlik ürünleri seçilmelidir.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hem buğu önlemedeki hem de terlemeyi azaltmadaki rolünü belirtin.
• Gerçek örnek: Tıkalı havalandırma kanallarının lensi nasıl buğulandırdığını anlatın.
• İnteraktif soru: Çalışanlar ekipmanlarının havalandırma deliklerini kontrol ediyor mu?
• Kritik nokta: Dolaylı ve doğrudan havalandırma ayrımı.
• Ek bilgi: Havalandırma kanallarının temizliği için basınçlı hava kullanımı önerilmez.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Konforsuz ekipmanın çalışan tarafından çıkarılma riskine değinin.
• Gerçek örnek: Yanlış burun pedi seçimi sonucu oluşan kızarıklıklar.
• İnteraktif soru: Ekipman seçerken konfor mu güvenlik mi ön planda olmalı?
• Kritik nokta: Ergonominin sürekli kullanım üzerindeki etkisi.
• Ek bilgi: Farklı yüz tiplerine uygun ekipman temini yasal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Uyumsuz parçaların yarattığı güvenlik zafiyetlerini açıklayın.
• Gerçek örnek: Maske nedeniyle gözlüğün kayması ve buğulanması.
• İnteraktif soru: Maske ve gözlük uyumsuzluğu yaşayan var mı?
• Kritik nokta: Bütüncül güvenlik anlayışı ve ekipman seçimi.
• Ek bilgi: Uyumsuzluk durumunda mutlaka ekipman değişikliğine gidilmelidir.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image" Target="../media/image-261-1.png"/><Relationship Id="rId2" Type="http://schemas.openxmlformats.org/officeDocument/2006/relationships/image" Target="../media/image-261-2.png"/><Relationship Id="rId3" Type="http://schemas.openxmlformats.org/officeDocument/2006/relationships/slideLayout" Target="../slideLayouts/slideLayout1.xml"/><Relationship Id="rId4" Type="http://schemas.openxmlformats.org/officeDocument/2006/relationships/notesSlide" Target="../notesSlides/notesSlide26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Kişisel Koruyucu Donanımlar Yönetmeliği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Temini ve Eğitim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kişisel koruyucu donanımları çalışanlara tamamen ücretsiz olarak sağlamak zorundadır; bu maliyet hiçbir şekilde çalışana yansıtılamaz.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kullanımı öncesinde çalışanlara eğitim verilmesi, cihazların doğru takılması ve bakım süreçlerinin anlatılması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KKD'nin hangi risklere karşı koruma sağladığı ve hangi durumlarda değiştirilmesi gerektiği detaylıca açıklanmalıdır.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periyodik olarak tekrarlanması ve çalışanların KKD kullanım bilincinin artırılması iş güvenliği kültürünün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Koruyucularda Temizlik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koruyucuların temizliği, Kişisel Koruyucu Donanımların İşyerlerinde Kullanılması Hakkında Yönetmelik gereği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 lensin çizilmesini önlemek amacıyla yumuşak ve aşındırıcı olmayan bezler ile üretici talimatlarına uygun solüsyonlar kullanılarak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Kirli lensler ışığı kırarak göz yorgunluğuna ve çalışma veriminin düşmesine neden olur; bu nedenle her vardiya öncesi görsel kontrol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alkol bazlı ağır kimyasallar kullanmaktan kaçınılmalı, lens kaplamasına zarar verilmemesi için sadece onaylı temizleyiciler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Çizik Lenslerin Güvenlik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Lens üzerindeki çizikler, Kişisel Koruyucu Donanımların İşyerlerinde Kullanılması Hakkında Yönetmelik kapsamında donanımın koruma özelliğinin yitirilmesi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Çizikler, gelen ışığın dağılmasına yol açarak derinlik algısını bozar ve çalışma sahasındaki tehlikelerin geç fark edilmesine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darbe direnci sağlayan polikarbonat lenslerdeki derin çizikler, malzemenin yapısal bütünlüğünü zayıflatarak darbe anında kırılma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Çizik oluşumu engellenemeyen ortamlarda, daha yüksek dirençli kaplamalara sahip lensler tercih edilmeli ve çizik tespit edilen gözlükler derhal kullanımdan çekilmelidir.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Net Görüş ve İş Sağlığı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güvenli çalışma ortamı sağlamak için çalışanların net görüşü kritik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Lenslerdeki buğulanma, leke veya deformasyonlar, çalışanın çevresel tehlikeleri algılama kapasitesini düşürerek kaza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kalitesini korumak için buğu önleyici kaplamalı lensler kullanılmalı ve lensin yüzle tam uyum sağladığından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Görüşü engelleyen herhangi bir durum oluştuğunda, çalışan ekipmanı temizlemeli veya temizlik mümkün değilse ekipmanı yenisiyle değiştirmelidir.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Değişim Zamanı ve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hasar gören veya ömrünü tamamlayan donanımlar derhal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süreci; lensin çizilme düzeyi, çerçeve esnekliğinin azalması veya bağlantı noktalarındaki aşınmalar temel alınarak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ekipmanda gözlemledikleri herhangi bir deformasyonu işverene bildirmekle yükümlüdür; bu, işyerindeki güvenlik kültürünün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uygun standartlara sahip yedek gözlükleri her zaman erişilebilir kılmalı ve değişim sürecinde kesintisiz koruma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Maruziyetinde Eylem ve Sınır Değerleri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uyarınca, en düşük maruziyet eylem değeri 80 dB(A) olarak belirlenmiştir; bu seviyede işveren, çalışanlara kulak koruyucuları temin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yüksek maruziyet eylem değeri olan 85 dB(A) seviyesinde ise, gürültüye karşı teknik ve idari tedbirlerin alınması zorunlu hale gelir ve çalışanların korunması öncelik kazanır.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değeri olan 87 dB(A) seviyesi hiçbir koşulda aşılmamalıdır; bu sınır, kulak koruyucularının sağladığı koruma etkisi dikkate alınarak belirlenen mutlak üst limit değeridir.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seviyelerinin değerlendirilmesinde, kulak koruyucularının sağladığı koruma etkisi (zayıflatma değeri) sınır değerlerin aşılıp aşılmadığının tespitinde doğrudan hesaba katılır.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Günlük ve Haftalık Maruziyet Hesaplamaları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maruziyeti, 8 saatlik iş günü için günlük maruziyet düzeyi olarak hesaplanır ve bu süre zarfındaki tüm gürültü etkilerinin ortalamasını esas alır (Çalışanların Gürültü ile İlgili Risklerden Korunmalarına Dair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yapısı gereği günlük gürültü maruziyetinin günden güne belirgin şekilde farklılık gösterdiği işlerde, haftalık maruziyet düzeyi kullanılabilir; ancak bu değer 87 dB(A) sınırını aşamaz.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hesaplanmasında, ortamdaki ani yüksek ses seviyeleri (tepe basıncı) de dikkate alınmalı ve bu değerlerin 140 dB(C) seviyesini geçmemesi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 risk değerlendirmesini yaparken maruziyet sürelerini ve çalışma ortamındaki yansımaları göz önünde bulundurarak verileri sürekli güncel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Eylem Değerlerinde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80 dB(A) eylem değerine ulaşıldığında işveren, çalışanlara kulak koruyucularını kullanmaları için eğitim vermeli ve donanımları hazır bulundurmalıdır (Kişisel Koruyucu Donanımların İşyerlerinde Kullanılması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85 dB(A) seviyesinin aşıldığı durumlarda, gürültüye maruz kalan alanlar işaretlenmeli ve bu alanlara girişler sınırlandırılarak kulak koruyucularının kullanımı zorunlu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kapsamında, gürültüye maruz kalan çalışanların periyodik odyometrik testleri (işitme testleri) yaptırılmalı ve sonuçlar titizlikle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gürültü kaynaklarını ortadan kaldırmak veya mümkünse azaltmak için mühendislik önlemlerini (izolasyon, susturucu kullanımı vb.) idari önlemlerden önce değerlendirmelidir.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Ölçümleri ve Teknik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gürültü ölçümleri, 6331 sayılı İş Sağlığı ve Güvenliği Kanunu kapsamında akredite laboratuvarlar tarafından uygun cihazlarla yapılmalı ve sonuçlar risk değerlendirmesine 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periyotları, risk değerlendirmesi sonuçlarına ve işyerindeki makine/ekipman değişikliklerine göre belirlenmeli; herhangi bir değişiklik durumunda ölçümler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ölçüm cihazlarının kalibrasyon sertifikaları güncel olmalı ve ölçüm raporları, iş müfettişlerinin denetimlerinde sunulmak üzere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çalışanların maruz kaldığı gerçek değerleri yansıtmalı ve gürültünün yayıldığı tüm çalışma alanlarını kapsamalıdır.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Köpük ve Silikon Kulak Tıkacı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Köpük tıkaçlar tek kullanımlıktır ve doğru yerleştirilmelidir; silikon tıkaçlar ise yıkanabilir yapısıyla çoklu kullanıma uygundur.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ekipmanlar işitme kaybını önlemek için gürültülü alanlarda sürekli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Yerleştirme sırasında tıkaçlar sıkıştırılarak kulak kanalına tam oturması sağlanmalı ve genişleyerek kanalı kapatması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yerleştirilen tıkaçlar ses sızdırarak koruma performansını ciddi oranda düşüreceği için çalışanlara uygulamalı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Kalıp Kulak Koruyucular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kalıp tıkaçlar, çalışanın kulak kanalı yapısına göre kişiye özel üretilir ve uzun süreli kullanımlarda yüksek konfor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kanalında tahriş yaratma riski düşük olan bu ürünler, özellikle yüksek ses seviyeli ortamlarda çalışanlar için ergonomik bir çözüm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tür yüksek konforlu ekipmanları risk değerlendirmesi sonuçlarına göre temin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Kişiye özel tasarlandığı için diğer çalışanlarla paylaşılmamalı ve bireysel olarak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Seçimi, Uygunluk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yapılırken işyerindeki spesifik riskler, çalışanların vücut yapısı ve yapılacak işin niteliği dikkate alınarak uygun ürünler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koruyucuların CE işareti taşıması ve ilgili standartlara uygun olması, yasal uyum ve güvenlik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düzenli olarak kontrol edilmeli, hasar görmüş veya miadı dolmuş ekipmanlar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temizlik süreçleri, üreticinin belirlediği talimatlara uygun şekilde kayıt altına alınarak izlenebilir bir sistem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SNR Değeri ve Gürültü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SNR (Single Number Rating), bir kulak koruyucunun gürültüyü desibel cinsinden ne kadar azalttığını gösteren temel performans değeridir.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seçilen koruyucunun SNR değeri, çalışma ortamındaki maruziyet seviyesini güvenli sınırın altına düşürmelidir.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SNR değerine sahip tıkaçlar, çok şiddetli gürültülü ortamlarda işitme sağlığını korumak için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yaparken sadece SNR değerine değil, çalışılan ortamın frekans özelliklerine de mutlaka dikkat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ve Bakım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tıkaçlarının temizliği, kulak yolu enfeksiyonlarını önlemek adına hayati önem taşır; kirli tıkaçlar ciddi sağlık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Silikon tıkaçlar sabunlu suyla temizlenip tamamen kurutulmalıdır, ancak köpük tıkaçlar kirlendiğinde mutlaka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KKD'lerin temiz ve işlevsel kalmasını sağlamak için çalışanlara düzenli eğitim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sonrası tıkaçlar, toz ve kirden arındırılmış özel saklama kutularında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Manşon Tipi Kulak Koruyucular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Manşon tipi kulak koruyucular, dış kulağı tamamen içine alarak yüksek gürültülü ortamlarda etkili bir yalıtım sağlar ve genellikle ağır sanayi tipi makinelerin olduğu çalışma alanlarında tercih edilir. Kişisel Koruyucu Donanımların İşyerlerinde Kullanılması Hakkında Yönetmelik uyarınca, gürültü seviyesinin sınır değerleri aştığı durumlarda bu ekipmanlar işveren tarafından ücretsiz sağlanmalıdır; manşonların yastıkları her kullanımdan önce sızdırmazlık ve hasar açısından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Bandı ve Ergonomik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bandı, manşonların kulak çevresine yeterli basınçla oturmasını sağlayan temel bir bileşendir ve doğru konumlandırılmadığında sızdırmazlık kaybına neden olarak koruma performansını düşürür. Kişisel Koruyucu Donanımların İşyerlerinde Kullanılması Hakkında Yönetmelik gereği, donanımın çalışanın fiziksel özelliklerine uygunluğu sağlanmalıdır; bandın uzunluğu, uzun süreli kullanımlarda konforu bozmayacak ve sızdırmazlığı koruyacak şekilde düzenli olarak her çalışan için bireysel olarak ayarlanmalıdır.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SNR Değeri ile Doğru Seçim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SNR (Tek Sayılı Derecelendirme), bir kulak koruyucunun gürültü azaltma kapasitesini gösteren genel bir değerdir ve gürültü ölçüm sonuçlarına göre uygun ekipman seçiminde temel referanstır. Kişisel Koruyucu Donanımların İşyerlerinde Kullanılması Hakkında Yönetmelik çerçevesinde, ortamdaki gürültü maruziyet düzeyine göre seçilen donanımın SNR değeri, çalışanı güvenli seviyelere çekmelidir; düşük SNR değerli bir ürünün yüksek gürültülü ortamda kullanılması işitme kaybı riskini ortadan kaldırmaz.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Bakım ve Uyumluluk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koruyucularının etkinliği, kullanım sırasında tam uyum ve düzenli temizlik ile doğrudan ilişkilidir; sızdırmazlık sağlayan yastıkların hasar görmesi koruma performansını ciddi oranda azaltır. Kişisel Koruyucu Donanımların İşyerlerinde Kullanılması Hakkında Yönetmelik uyarınca, çalışanlara kulak koruyucularının doğru takılması, temizliği ve saklama koşulları hakkında teorik ve uygulamalı eğitim verilmeli, yıpranan parçalar vakit kaybetmeden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Azaltma Değerleri: SNR ve NRR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SNR (Single Number Rating) ve NRR (Noise Reduction Rating), kulak koruyucunun gürültü seviyesini ne kadar düşürebileceğini gösteren teorik değerlerdir; bu değerler laboratuvar ortamında test edilerek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kapsamında, işveren gürültü maruziyetini azaltmak için bu değerleri temel alarak uygun koruyucu ekipman seçimi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Teorik değerler, belirli bir frekans aralığındaki ortalama ses sönümleme kapasitesini ifade eder; ancak günlük hayattaki gürültü spektrumuna göre bu değerin gerçek etkisi farklılık gösterebilir.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seviyesi ölçümleri yapılarak, maruziyet değerlerinin koruyucunun azaltma kapasitesini aşıp aşmadığı kontrol edilmeli ve koruma seviyesi, yasal maruziyet sınır değerlerinin altında kalacak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Gerçek Koruma Performansı ve Etkinlik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koruyucunun üzerinde yazan SNR değeri laboratuvar sonuçlarını yansıtır ve gerçek sahada tam olarak elde edilemeyebilir.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tıkaçlarının veya manşonların yanlış yerleştirilmesi, gözlük saplarının sızdırmazlığı bozması veya saçların koruyucu arasına girmesi, koruma performansını ciddi oranda düşüren temel etkenlerdir.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gerçek koruma seviyesini belirlemek için saha uygulamalarında yapılan uyum testleri (fit-test) büyük önem taşır; bu testler, çalışanın koruyucuyu doğru kullanıp kullanmadığını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Koruyucunun sadece kısa süre takılması bile toplam koruma performansını dramatik şekilde etkiler; gürültülü alanda bulunulduğu süre boyunca koruyucunun kesintisiz takılı olması yasal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İçin Doğru Koruyucu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maruziyeti yüksek olan işyerlerinde koruyucu seçimi, maruziyetin frekans yapısına ve şiddetine uygun olacak şekilde, teknik bir değerlendirme sonucu yapılmalıdır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aşamasında çalışanların konforu, iletişim ihtiyacı ve diğer KKD'lerle (baret, gözlük) uyumu göz önünde bulundurulmalı; konforsuz ürünler çalışan tarafından reddedilme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ve mühendislik kontrolleri ile gürültü kaynağında azaltılamayan durumlarda, koruyucu donanım son savunma hattı olarak devreye girer ve seçilen donanımın CE işaretli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kulak koruyucu seçimi konusunda eğitim vermeli ve farklı tiplerdeki koruyucuların (tıkaç veya manşon) hangi gürültü türlerine karşı daha etkili olduğunu anlatmalıdır.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Yeterlilik Denetimi ve Sürekli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gereği, gürültü maruziyet düzeyleri periyodik olarak ölçülmeli ve koruyucu donanımların etkinliği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koruyucuların temizliği, bakımı ve hasar görmüş parçalarının değişimi, koruma performansının sürdürülebilirliği için çalışanlara görev tanımı olarak bildirilmelidir (Kişisel Koruyucu Donanımların İşyerlerinde Kullanılması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Belirli aralıklarla yapılan sağlık gözetimlerinde işitme testleri (odyometri) yapılarak, kullanılan koruyucu donanımın işitme kaybını önlemede ne kadar yeterli olduğu bilimsel verilerle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Yeterlilik denetimlerinde, koruyucu donanımların kullanım kayıtları tutulmalı ve eğitimin sahada karşılık bulup bulmadığı, gözlem ve denetimlerle takip edilerek eksiklikler hızla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Temini ve İşveren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KKD'leri çalışanlara tamamen ücretsiz sağlamak zorundadır. Bu donanımların maliyeti hiçbir şekilde çalışana yansıtılamaz veya çalışandan herhangi bir kesinti yapılamaz; bu husus işverenin temel yasal yükümlülüğüdür.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KKD'lerin işyerinde her an ulaşılabilir olmasını ve ihtiyaç duyulduğunda hemen temin edilmesini garanti altına almalıdır. Donanımların sadece verilmesi yeterli değildir; aynı zamanda işin niteliğine uygun, kaliteli ve standartlara uygun olduğundan da işveren doğrudan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kullanımı sırasında oluşabilecek hasarlar veya donanımın ömrünü tamamlaması durumunda, işveren derhal yeni donanım temin ederek çalışanın korunmasız kalmasını engellemelidir. Çalışanın kendi imkanlarıyla aldığı veya kullandığı donanımlar yasal olarak kabul edilemez ve işverenin sorumluluğunu ortadan kaldırmaz.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Kulak Koruyucularında Hijyen ve Temizlik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 (tıkaç veya manşonlar), sürekli temas halinde oldukları için ter, kir ve yağdan arındırılmalıdır; temizlik işlemleri üretici talimatlarına uygun şekilde, yumuşak sabunlu su veya onaylı solüsyonlar ile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 (özellikle yeniden kullanılabilir olanlar), her kullanımdan sonra veya kirlendikçe temizlenmeli; temizlik sırasında koruyucunun malzeme yapısını bozabilecek sert kimyasallar veya aşındırıcı çözücüler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manşonlarının (kulaklıkların) yastık kısımları, uzun süreli kullanımda ter ve deri döküntüleri biriktirebilir; bu kısımlar düzenli olarak nemli bir bezle silinmeli ve kurulanmalıdır.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hijyenik olmayan koruyucular cilt hastalıklarına veya enfeksiyonlara yol açabilir; bu nedenle temizlik, kişisel hijyenin bir parçası olarak görülmelidir.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Kulak Koruyucularında Değişim ve Yenileme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 zamanla esnekliklerini kaybeder ve ses yalıtım özelliklerini yitirirler; bu durum, koruyucunun artık etkin bir koruma sağlamadığını gösterir ve derhal yenisiyle değiştirilmesini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Kullan-at tipi tıkaçlar, tek kullanımlıktır ve kirlenmiş veya deforme olmuşsa tekrar kullanılmamalıdır; bu ürünlerin ömrü, işyeri ortamındaki kirlilik seviyesine ve kullanım süresine bağlı olarak değişebilir.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manşonlarının yastık ve sızdırmazlık halkaları, zamanla sertleşebilir veya çatlayabilir; bu bileşenlerin periyodik olarak kontrol edilmesi ve üretici tarafından belirtilen değişim sürelerine uyulması yasal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yıpranmış veya etkinliğini yitirmiş donanımları yenisiyle değiştirmek zorundadır; değişim süreci, üreticinin kullanım kılavuzunda belirtilen kriterlere göre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Kulak Koruyucularının Doğru Saklanması ve Depolanması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 kullanılmadıkları zamanlarda dış etkenlerden korunmalıdır; temiz ve kuru bir ortamda, doğrudan güneş ışığına, neme veya aşırı ısıya maruz kalmayacak şekilde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Tıkaçlar, kişisel saklama kutularında veya temiz bir poşet içerisinde tutulmalıdır; bu, koruyucunun toz, kir veya kimyasal maddelerle kontamine olmasını engeller ve ömrünü uzatır.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manşonları, katlanabilir yapıda olsalar bile, yastık kısımlarının ezilmemesine veya şekil değiştirmemesine dikkat edilmelidir; uygun askı aparatları veya saklama kutuları, bu ekipmanlar için en güvenli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çalışanların kişisel koruyucularını güvenli bir şekilde saklayabilecekleri uygun depolama alanları işveren tarafından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Kulak Koruyucularında Periyodik Kontrol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koruyucuların etkinliği, düzenli görsel kontrollerle sağlanır; her kullanım öncesi veya periyodik olarak, çatlak, yırtık, sertleşme veya gevşeme gibi fiziksel bozulmalar olup olmadığı dikkatle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 sırasında, koruyucunun kulağa tam oturduğundan ve sızdırmazlık sağladığından emin olunmalıdır; özellikle manşonların kafa bandı gerginliği, sızdırmazlık üzerinde doğrudan etkilidir ve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koruyucu donanımların kontrolü konusunda eğitilmeli ve herhangi bir hasar fark ettiklerinde durumu derhal işverene veya İSG uzmanına bildirmeleri gerektiği konusunda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donanımların düzenli aralıklarla kontrol edilmesini zorunlu kılar; bu kontrollerin sonuçları, iş güvenliği kayıtları içerisinde izlenebilir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FFP Sınıflandırması ve Koruma Düzeyleri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FFP1, FFP2 ve FFP3 maskeler, EN 149 standardında tanımlanan (işyerinde seçim ve kullanımı Kişisel Koruyucu Donanımların İşyerlerinde Kullanılması Hakkında Yönetmelik'e tabi olan) temel solunum koruyuculardır; FFP1 maskeler düşük seviyeli tozlara karşı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FFP2 maskeler, orta dereceli tehlikeli tozlar, sisler ve dumanlar için tasarlanmıştır; özellikle kaynak dumanı veya inşaat tozları gibi ortamlarda çalışanlar için idealdir.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FFP3 maskeler, en yüksek koruma seviyesini sunarak ince ve zehirli tozlara, virüs ve bakterilere karşı etkili bir bariyer oluşturur; yüksek riskli alanlarda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seçimi, Tozla Mücadele Yönetmeliği gereği işyerindeki risk değerlendirmesi sonucunda maruz kalınan tozun türüne ve ortamdaki konsantrasyonuna göre uzman tarafından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Filtrasyon Mekanizması ve Verimlilik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Filtrasyon verimliliği, maskenin havayı temizleme kapasitesini belirler; FFP1 en az yüzde 80, FFP2 en az yüzde 94 ve FFP3 en az yüzde 99 oranında partikül tutma kapasitesine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maskeler, elektrostatik yüklenmiş lifli yapısı sayesinde solunan havadaki zararlı partikülleri fiziksel olarak yakalar ve kullanıcının temiz hava solumasını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kontrolü, maskenin yüze tam oturmasıyla sağlanır; burun klipsi ve elastik bantlar, dışarıdan kirli hava girişini engellemek için doğru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bu donanımların etkinliğini periyodik olarak kontrol etmeli ve çalışanların maske kullanım eğitimlerini tamamlamasını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Tozla Mücadele ve Maruziyet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işyerinde toz oluşumunu önlemeyi veya tozun ortama yayılmasını kısıtlamayı esas alır; solunum koruyucular, teknik önlemlerin yetersiz kaldığı durumlarda tamamlayıcı olarak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Silika, asbest veya metalik tozlar gibi tehlikeli toz türlerinde, maske tipi risk seviyesine göre seçilmeli ve tozun solunum yoluyla vücuda girişi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toz yoğunluğu, maskenin filtre ömrünü doğrudan etkiler; aşırı tozlu ortamlarda maske filtresi beklenen süreden daha hızlı tıkanabilir ve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toz maruziyeti ve uygun maske seçimi konusunda detaylı eğitimler vererek, kişisel koruyucu donanım kullanım kültürünü geliştirmelidir.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 Kullanımlık Maske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kullanımlık maskeler, kirlendiklerinde veya nefes alma güçlüğü başladığında derhal değiştirilmelidir; maskenin ömrü, ortamdaki toz yoğunluğuna ve çalışanın maruziyet süresine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Maskelerin saklanması sırasında hijyen kurallarına uyulmalı; maskeler, tozsuz ve kuru ortamlarda, orijinal ambalajlarında veya temiz koruyucu kutularda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Kullanılmış maskelerin bertarafı, Tozla Mücadele Yönetmeliği ve ilgili çevre mevzuatına uygun olarak yapılmalı; tehlikeli toz içeren maskeler atık prosedürlerine göre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maske gibi kişisel donanımlar başkasıyla paylaşılmamalı, her çalışan için kişisel olarak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Maskelerinde Filtre Seçimi ve Değişimi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seçimi, çalışma ortamındaki kirleticinin türüne (toz, gaz, buhar) ve konsantrasyonuna göre yapılmalıdır; yanlış filtre kullanımı koruyuculuğu tamamen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kullanım ömrü, ortamdaki kirlilik seviyesine ve kullanım süresine bağlıdır; nefes alıp vermede zorluk hissedildiğinde veya koku/tat değişimi olduğunda filtre hemen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filtre değişim periyotları işverenin hazırladığı talimatlara göre düzenli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raf ömrü ve saklama koşulları üretici talimatlarına uygun olmalıdır; son kullanma tarihi geçmiş veya ambalajı hasar görmüş filtreler kesinlikle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Maske Sızdırmazlık Testi ve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Maskenin yüzle tam uyum sağlaması için pozitif ve negatif basınç testi her kullanımdan önce mutlaka yapılmalıdır; maske yüzü tam kavramalıdır.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Yüzdeki sakal, bıyık veya yara izleri maskenin sızdırmazlığını bozarak kirli havanın içeri sızmasına neden olur; maske kullanan personelin sakalsız olması temel bir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kayışlarının gerginliği sızdırmazlığı bozmayacak ancak kullanıcının hareketlerini kısıtlamayacak şekilde ayarlanmalıdır; ayar mekanizmaları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Sızdırmazlık sağlanamıyorsa, maske modeli veya boyutu kullanıcının yüz yapısına uygun şekilde değiştirilmelidir; uyumsuz donanım, 6331 sayılı İSG Kanunu kapsamında riskli durum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Analizine Göre KKD Seçimi ve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KKD seçimi yapılırken öncelikle risk değerlendirmesi sonuçları esas alınmalıdır. Seçilen donanım, mevcut riskleri tamamen önlemeli veya en az seviyeye indirmeli, ancak süreçte yeni riskler oluşturmamalıdır.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seçiminde çalışanın ergonomik özellikleri, çalışma ortamının fiziksel şartları ve yapılan işin teknik detayları titizlikle göz önünde bulundurulmalıdır. Donanımlar, kullanıcının vücut yapısına uygun olmalı ve uzun süreli kullanımlarda çalışanı yormayacak veya hareket kabiliyetini kısıtlamayacak şekilde tasarlanmış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KKD'nin aynı anda kullanılması gereken durumlarda, bu donanımların birbirleriyle uyumlu olması ve birlikte kullanıldığında koruma etkinliğinin azalmaması sağlanmalıdır. İşveren, seçim sürecinde çalışanların görüşlerini de alarak donanımın benimsenmesini ve etkin kullanımını kolaylaştırmalıdır.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Tam ve Yarım Yüz Maskelerinin Koruma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Yarım yüz maskeleri sadece solunum yollarını korurken, tam yüz maskeleri gözleri de kimyasal sıçramalara ve tahriş edici buharlara karşı koruma altına alarak daha geniş kapsamlı güvenlik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Maskelerin koruma faktörü, ortamdaki kirletici miktarına göre belirlenmelidir; yüksek konsantrasyonlu ortamlarda tam yüz maskeleri, göze koruma sağladığı için teknik olarak daha güvenlidir.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maskelerin yapılacak işin türüne ve maruz kalınacak risklere göre seçilmesini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seçimi yapılırken kullanıcının çalışma alanı, hareket kabiliyeti ve görüş açısı dikkate alınmalıdır; yanlış maske seçimi, işin verimini ve çalışanın güvenliğini doğrudan tehlikeye atar.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Maske Bakımı, Temizliği ve Depolanması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Maskeler, her kullanımdan sonra üretici talimatlarına uygun deterjan veya solüsyonla temizlenmeli, valf ve contalar hasara karşı düzenli olarak gözle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sonrası maskeler tamamen kurutulmalı ve doğrudan güneş ışığı almayan, serin ve kuru bir ortamda, şeklini bozmayacak şekilde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gören maske parçaları (başlık bandı, valf kapağı) orijinal yedek parçalarla değiştirilmeli; tamir edilmeye çalışılan veya yapıştırılan maskeler koruma fonksiyonunu yitirir.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Maskelerin bakım kayıtları tutulmalı ve periyodik olarak İSG uzmanı tarafından kontrol edilmelidir; bakımsız maskeler, 6331 sayılı İSG Kanunu gereği güvenli kabul edilmez.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Motorlu Hava Temizleyici ve Temiz Hava Solunum Cihazları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PAPR sistemleri, kirli havayı filtreleyerek temiz hava sağlayan motorlu cihazlardır; ortamda yeterli oksijen olduğu durumlarda toz, duman ve gazlara karşı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SCBA (Temiz Hava Solunum Cihazı) ise tüpten gelen basınçlı havayı kullanır; oksijenin yetersiz olduğu veya yüksek konsantrasyonlu toksik gazların bulunduğu alanlarda tek gerçek korumadır.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cihazlar yapılacak işin risk seviyesine göre uzman tarafından seçilmeli ve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maske ve hortum bağlantıları her kullanımdan önce sızdırmazlık testiyle kontrol edilmeli, hasarlı hiçbir parça kullanılmamalıdır; arızalı ekipman derhal devre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IDLH Ortamları ve Oksijen Yetersizliği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IDLH (Yaşam ve Sağlık İçin Hemen Tehlikeli) ortamlar, oksijen seviyesinin yüzde 19.5'in altında olduğu veya zehirli gazların ani ölüm riski taşıdığı alanlardır; bu ortamlara asla maskesiz girilmemelidir.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seviyesinin düşüklüğü, özellikle kapalı alanlarda (tank, silo, kanalizasyon) sıkça görülür; giriş öncesi mutlaka gaz ölçümü yapılmalı ve değerler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riskli alanlarda çalışma yapılmadan önce gerekli güvenlik önlemleri alınmalı ve acil durum tahliye planı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eksikliği hissi her zaman uyarı vermeyebilir; bu nedenle ortam havası sürekli izlenmeli, gerekirse dışarıdan temiz hava beslemesi sağlayan sistemler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Besleme Süresi ve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beslemeli sistemlerin kullanım süresi, tüpün hacmi ve kullanıcının eforuna bağlıdır; çalışma planı, toplam hava kapasitesinin güvenli bir marj bırakacak şekilde hesaplanmasıyla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Kullanıcılar, hava miktarı kritik seviyeye yaklaşmadan güvenli bölgeye dönmek zorundadır; SCBA cihazlarında yer alan uyarı düdükleri veya göstergeler, hava bitimine yakın mutlaka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yapılan risk değerlendirmesi kapsamında, operasyon süresi ile hava besleme kapasitesi arasında uyum sağlanmalı; acil durumlar için ekstra yedek hava kaynakları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süresi hesaplanırken, çalışanın fiziksel kondisyonu ve ortamdaki stres faktörleri göz önüne alınmalı; ağır efor gerektiren işlerde hava tüketiminin daha hızlı olacağı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Beslemeli Sistemlerde Eğitim ve Yetkinlik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hava beslemeli sistemleri kullanacak personel özel eğitim almalıdır; eğitimler uygulamalı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 cihazın montajı, sızdırmazlık testleri, acil durumlarda maske çıkarma veya yedek kaynağa geçiş prosedürlerini kapsamalıdır; eğitimsiz personel asla bu cihazları kullanmamalıdır.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olarak yapılan tatbikatlar sayesinde, çalışanların kriz anında doğru karar verme ve ekipmanı hızlıca kullanma yetenekleri geliştirilmeli; eğitim kayıtları yasal olarak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cihazın nasıl takılacağını değil, aynı zamanda cihazın limitlerini ve bakım gerekliliklerini de öğretmeli; her çalışan kendi cihazının temel fonksiyonlarına hakim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Koruyucularda Sızdırmazlığın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koruyucuların etkinliği, maskenin yüz ile tam temas etmesine ve dışarıdaki kirli havanın içeri girmesini engelleyen sızdırmazlık hattının korunmasına bağlıdır. Kişisel Koruyucu Donanımların İşyerlerinde Kullanılması Hakkında Yönetmelik gereği, maske seçimi risk değerlendirmesi sonuçlarına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Sızdırmazlık, maskenin yüz hattına tam uyum sağlaması ve herhangi bir boşluk kalmaması ile mümkündür; boşluklar, filtreden geçmeyen kirli havanın solunmasına neden olur. Bu durum, özellikle toz, duman veya kimyasal buhar gibi tehlikelerin olduğu ortamlarda hayati risk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 ile maske arasındaki sızdırmazlığı etkileyen faktörler arasında kullanıcının yüz yapısı, maskenin boyutu ve kullanım sırasındaki hareketler yer alır. İSG uzmanları, her çalışan için uygun maske tipini belirlemeli ve denetimlerini düzenli aralıklarla yaparak sızdırmazlığın sürekliliğini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Maskenin yüz ile tam uyum sağlamadığı durumlarda, koruma faktörü beklenenin çok altına düşer ve çalışan maruz kaldığı risklerden korunamaz. İşverenler, çalışanların maske kullanım prosedürlerine uygun hareket ettiğinden emin olmalı ve sızdırmazlığı bozacak her türlü müdahaleyi engellemelidir.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Fit Test (Sızdırmazlık Testi)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Fit test, solunum koruyucunun kullanıcının yüzüne uygunluğunu doğrulamak amacıyla yapılan sistematik bir uygulamadır; maskenin sızdırmazlık özelliğini test etmek için zorunludur. Yönetmelik kapsamında, maske kullanımına başlamadan önce her çalışana maske uyum testi yapılması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Niteliksel fit test, kullanıcının tat veya koku duyusuna dayalı bir yöntem olup, test maddesi yardımıyla maskenin sızdırıp sızdırmadığı kontrol edilir. Bu yöntem, özellikle basit maske tipi uygulamalarında hızlı ve pratik sonuçlar sunan yaygın bir test tekniğidir.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Niceliksel fit test, cihaz yardımıyla maske içindeki ve dışındaki partikül oranlarını ölçerek daha kesin sonuçlar sağlar. Bu teknik, özellikle yüksek riskli ortamlarda kullanılan profesyonel solunum koruyucular için tercih edilen standart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süreci boyunca kullanıcı çeşitli hareketler yaparak maskenin sızdırmazlığını farklı pozisyonlarda test etmelidir. Test sonuçları kayıt altına alınmalı ve uygun olmayan maske tipi derhal değiştirilerek çalışan için güvenli koruma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Sakal ve Yüz Kılı Engelleri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koruyucuların sızdırmazlık hattı üzerinde bulunan sakal, bıyık veya uzun favoriler, maske ile cilt arasındaki temasın kesilmesine neden olur. Kişisel Koruyucu Donanımların İşyerlerinde Kullanılması Hakkında Yönetmelik uyarınca, sızdırmazlık hattında kıl bulunması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Sakal kökleri ve yüz kılları, maske kenarının ciltle birleşmesini engelleyerek mikroskobik boşluklar oluşturur ve dış ortamdaki tehlikeli maddelerin solunmasına yol açar. Bu durum, fit test sonuçlarını doğrudan olumsuz etkileyerek koruyuculuğu tamamen ortadan kaldıran bir güvenlik açığıdır.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 bölgesindeki kıllanma, maskenin kaymasına da neden olabilir; bu durum çalışanın hareket halindeyken maskeyi sürekli düzeltmesine ve sızdırmazlığı bozmasına sebebiyet verir. İSG profesyonelleri, maske kullanılan alanlarda çalışanların yüz temizliğine dikkat etmesini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ile çalışılması gereken tüm operasyonel alanlarda, sızdırmazlık hattının pürüzsüz ve temiz olması zorunludur. İşveren, bu durumu çalışanlara eğitimlerde vurgulamalı ve denetimlerde maske sızdırmazlığını engelleyen yüz kılları konusunda gerekli uyarıları yaparak uygulamayı takip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Maske Kullanımı ve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 maskesini her takışında sızdırmazlığı kontrol etmek için pozitif ve negatif basınç testini uygulamalıdır. Bu basit kontrol, maske kenarlarını kapatarak nefes alıp verme yoluyla boşluk olup olmadığını anlamayı sağlar ve güvenli çalışma ortamı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periyodik olarak temizlenmeli, filtreler zamanında değiştirilmeli ve donanım üretici talimatlarına göre saklanmalıdır. Kişisel Koruyucu Donanımların İşyerlerinde Kullanılması Hakkında Yönetmelik gereği, KKD'lerin bakımı ve muhafazası işverenin sorumluluğundadır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çatlak veya sızdırmazlık lastiği gevşemiş maskeler kesinlikle kullanılmamalı ve derhal yenisiyle değiştirilmelidir. Çalışanlar, maske üzerindeki herhangi bir deformasyonu gördüğünde durumu derhal amirine bildirmeli ve güvenli olmayan ekipmanla çalışma yapmaktan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denetimler, maskelerin sadece temin edildiğini değil, aynı zamanda doğru şekilde kullanıldığını ve sızdırmazlık özelliklerini koruduğunu doğrulamak için kritiktir. İSG uzmanları, saha kontrollerinde maske sızdırmazlık testlerini ve kullanım alışkanlıklarını gözlemleyerek iş sağlığını güvence altına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 ve Çalışan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işveren KKD'lerin nasıl kullanılacağı, neden gerekli olduğu ve hangi risklere karşı koruma sağladığı konusunda çalışanları eğitmelidir. Eğitimler uygulamalı olmalı ve her çalışanın donanımı doğru kullanabildiği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sadece teorik anlatımla sınırlı kalmamalı; çalışanlara donanımı takma, çıkarma, temizleme ve saklama yöntemleri pratik olarak gösterilmelidir. Eğitimlerin etkinliği, işyerinde yapılan periyodik kontroller ve gözlemlerle desteklenmeli, hatalı kullanımlar derhal düzeltilerek gerekli bilgilendirmeler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kullanımına dair temel bilgiler, işe giriş aşamasında verilmeli ve çalışma koşullarında değişiklik olduğunda eğitimler tekrarlanmalıdır. Çalışanların donanımı yanlış kullanması sonucu meydana gelebilecek kaza ve meslek hastalıkları, işverenin eğitim yükümlülüğünü yerine getirip getirmediğinin sorgulanmasına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Filtrelerde Doygunluk ve Kapasite Sınırı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Adsorban filtreler, ortamdaki gaz ve buharları emerek doygunluğa ulaşır ve bu kapasite dolduğunda artık koruma sağlayamazlar. Kişisel Koruyucu Donanımların İşyerlerinde Kullanılması Hakkında Yönetmelik gereği, bu doygunluk noktası teknik verilerle belirlenmeli ve filtreler kapasitesini yitirmeden mutlaka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Partikül filtrelerinde ise zamanla biriken tozlar, filtrenin gözeneklerini tıkayarak solunum direncini artırır ve kullanıcının nefes almasını zorlaştırır. Bu durum, filtrenin artık görevini tam olarak yerine getiremediğinin fiziksel ve en belirgin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Bazı gelişmiş filtre modellerinde yer alan kimyasal doygunluk indikatörleri, renk değişimi yoluyla kullanıcının filtrenin ömrünün dolduğunu fark etmesini sağlar. Ancak, bu tür bir indikatör bulunmayan durumlarda, filtrelerin kullanım süreleri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doygunluk seviyeleri, ortamdaki kirletici konsantrasyonuna ve nem oranına göre değişiklik gösterebilir. İş güvenliği uzmanları, ortam ölçümlerini baz alarak filtre değişim periyotlarını belirlemeli ve çalışanları bu konuda düzenli olarak bilgilendirmelidir.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Ömrü ve Zaman Faktörü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tüm koruyucu ekipmanların güvenli kullanımını sağlamakla yükümlüdür. Filtrelerin üretici tarafından belirlenen raf ömrü ve kullanım süresi, donanımın koruma performansını belirleyen en temel kriterler arasında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talimatlarında belirtilen son kullanma tarihi, filtrenin içindeki kimyasal maddelerin etkinliğini yitirebileceği süreyi ifade eder. Raf ömrü dolmuş filtreler, açılmamış olsalar dahi güvenlik riski oluşturabileceğinden kesinlikle kullanılmamalı ve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maruziyet süresi, filtrenin değişim zamanını belirleyen en önemli faktörlerden biridir. Vardiya bazlı kullanım kayıtları tutularak, her bir filtrenin ne kadar süreyle aktif olarak kullanıldığı periyodik olarak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kullanım süreleri, sadece saat bazında değil, maruz kalınan kirletici yoğunluğu ile orantılı olarak değerlendirilmelidir. Yüksek yoğunluklu ortamlarda filtrelerin değişim sıklığı artırılmalı ve bu süreçler iş güvenliği kayıtlarına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Sızıntı ve Direnç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çalışanlar donanımda herhangi bir sızıntı veya arıza fark ettiklerinde durumu derhal bildirmelidir. Koku veya tat algısı, filtrenin artık kimyasalları süzemediğini ve sızıntı başladığını gösteren en kritik uyarıdır.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direncindeki ani artış, filtrenin tıkanmaya başladığının ve hava akışının kısıtlandığının göstergesidir. Bu durum, kullanıcının daha fazla çaba sarf etmesine neden olurken, aynı zamanda maske içindeki basıncı düşürerek dışarıdan kirli hava sızıntısına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ve filtre bağlantı noktalarında meydana gelebilecek fiziksel hasarlar, sızıntı riskini doğrudan artıran faktörlerdir. Ekipmanlar her kullanım öncesi gözle kontrol edilmeli, çatlak, kırık veya conta gevşemesi gibi durumlar tespit edildiğinde filtre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ve direnç belirtileri, bazen çalışma ortamındaki ani değişimlerden de kaynaklanabilir. Çalışanlar, ekipmandan kaynaklanan bir rahatsızlık hissettiklerinde, güvenli alana geçerek ekipmanlarını kontrol etmeli ve gerekirse filtrelerini yenilemelidir.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Değişim Prosedürü ve Güvenli Depolama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değişim işlemleri, 6331 sayılı İş Sağlığı ve Güvenliği Kanunu'na uygun olarak belirlenmiş hijyenik prosedürlere göre yapılmalıdır. Değişim sırasında kirli filtrenin ortama toz veya kimyasal salmaması için gerekli önlemler alınmalı ve uygun atık kutularına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depolanması, performanslarını korumak için kritik bir öneme sahiptir. Ekipmanlar, doğrudan güneş ışığından uzak, nemden arındırılmış ve kimyasal buharların olmadığı temiz ortamlarda, orijinal ambalajlarında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süreçlerinde görevli personelin, filtre seçiminin doğruluğu ve montaj teknikleri konusunda yetkin olması sağlanmalıdır. Yanlış takılan veya uygun olmayan filtrelerin kullanımı, koruma seviyesini sıfıra indirerek çalışan sağlığını ciddi şekilde tehlikeye 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değişim prosedürleri, işyeri acil durum planları ile uyumlu olmalıdır. Tüm değişim süreçleri, periyodik kontroller ve kullanılan ekipmanların teknik belgeleri, iş güvenliği denetimlerinde sunulmak üzere güncel olarak dosyalanmalıdır.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Koruyucularında Temiz ve Kuru Saklama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koruyucuları (maske ve respiratörler), nemden uzak, temiz ve kuru ortamlarda muhafaza edilmelidir; nem, maske filtrelerinin performansını düşürerek koruma kapasitesini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ekipmanların saklanacağı ortamlar toz, kir ve nemden arındırılmış olmalı, doğrudan güneş ışığına maruz kalmamalıdır.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Maskelerin depolandığı dolaplar veya raflar, havalandırma kapasitesi yüksek ve hijyenik koşullara uygun tasarlanmalı, ekipmanların birbirine temas etmesi engellenerek çapraz bulaşma riski en aza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Saklama alanlarında ortam sıcaklığı, üreticinin belirlediği sınır değerler arasında tutulmalı, aşırı sıcak veya soğuk koşullar maske malzemesinin (elastik bantlar, gövde) ömrünü kısaltarak deformasyona yol açmamalıdır.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Saklama Yöntemleri ve Ekipman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koruyucuları, kullanılmadıkları zamanlarda şekillerini bozmayacak şekilde, özel muhafaza kutularında veya ağzı kapatılabilir temiz torbalarda saklanmalı, üzerine ağır cisimler konulmamalıdır.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kimyasal maddelerin bulunduğu bölgelerden uzakta tutulması, maske gövdesinin kimyasal buharlarla etkileşime girerek yapısal bütünlüğünü kaybetmesini engellemek için kritik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kullanım için tahsis edilen maskeler, işyeri içerisinde karışıklığı önlemek amacıyla kişiye özel dolaplarda tutulmalı, her çalışanın ekipmanı kendi sorumlu olduğu alanda muhafaza etmesi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Saklama düzeninde, maskenin sızdırmazlık yüzeylerini oluşturan contaların ve elastik baş bantlarının kıvrılıp kalıcı deformasyona uğramamasına dikkat edilmeli, maskenin yüze tam oturması garanti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 ve Dezenfeksiyon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Yeniden kullanılabilir solunum koruyucuları, her vardiya sonrasında üretici talimatlarına uygun olarak temizlenmeli; temizlikte maske malzemesine zarar verecek sert kimyasallar veya aşındırıcı çözücüler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Dezenfeksiyon işlemleri, maske üzerinde biriken ter, toz ve partikülleri uzaklaştırmak için hayati önem taşır; ancak dezenfektan seçimi üreticinin onay verdiği ürünlerle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Hijyenik bakım süreçlerinde maskenin valf sistemleri hassasiyetle kontrol edilmeli, temizlik sırasında valflerin içine sıvı kaçmamasına veya yabancı madde girmemesine dikkat edilerek fonksiyonelliği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sonrası maskeler, tamamen kurumadan saklama kutularına kaldırılmamalı; nemli bırakılan maskeler bakteri ve mantar üremesine zemin hazırlayarak çalışan sağlığını tehlikeye 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Değişim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koruyucuları her kullanımdan önce görsel olarak incelenmeli, kayışlarda gevşeme, gövdede çatlak veya filtrelerde tıkanma belirtisi varsa ekipman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Filtreli maskelerde, filtre ömrü dolduğunda veya nefes alma direncinde artış hissedildiğinde değişim yapılmalı; filtre değişim tarihleri ve kullanım süreleri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çalışanların ekipmanlarını güvenli şekilde kullanabilmesi için periyodik kontrol kayıtlarının tutulması ve aksaklıkların raporlanması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hijyenik ömrünü tamamlamış veya deforme olmuş maskeler onarılmaya çalışılmamalı, doğrudan imha edilerek yerlerine yeni ve standartlara uygun ekipmanlar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Bazlı Eldiven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kapsamında belirlenen tehlikelere göre eldiven seçimi, Kişisel Koruyucu Donanımların İşyerlerinde Kullanılması Hakkında Yönetmelik gereğince zorunludur. İşin türüne göre mekanik, kimyasal veya termal riskler önceden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Kesilme, delinme veya aşınma riski olan işlerde mekanik direnci yüksek eldivenler tercih edilmelidir. Risk analizinde belirlenen tehlike türü, eldivenin koruma seviyesini ve malzeme yapısını doğrudan belirleyen temel faktör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risk faktörleri göz önünde bulundurulurken, eldivenin sadece koruma sağlaması değil, aynı zamanda çalışanın el becerisini ve işi yapma yeteneğini kısıtlamaması da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sınıfı yüksek olan işlerde, sadece tek bir koruyucu katman değil, çok katmanlı veya özel takviyeli eldiven çözümleri kullanılarak çalışan güvenliği en üst seviyeye çıkarılmalıdır.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 Malzeme Türleri ve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Nitril eldivenler, kimyasal maddelere ve yağlara karşı yüksek direnç gösterir; özellikle endüstriyel temizlik veya kimyasal işleme tesislerinde, delinmeye karşı sunduğu direnç sayesinde güvenli bir çalışma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Lateks eldivenler, esnekliği ve hassasiyeti artırması nedeniyle laboratuvar ve sağlık hizmetlerinde tercih edilir; ancak alerjik reaksiyon riski göz önünde bulundurularak, hassasiyeti olan çalışanlar için alternatif malzemeler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 eldivenler, ağır sanayi ve inşaat işlerinde mekanik darbelere ve sürtünmeye karşı mükemmel direnç sunar. Isıya karşı kısmi dayanıklılığı ile kaynak veya metal işleme gibi sıcak çalışma ortamlarında sıklıkla tercih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Pamuklu veya örme eldivenler, genellikle hafif işlerde kirlenmeye karşı koruma sağlar; tek başlarına yeterli koruma sunmadıkları için, yüksek riskli işlerde sadece iç katman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KKD'lerin Bakımı, Kontrolü ve Değiştirilmesi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hükümlerine göre, işveren KKD'lerin düzenli bakımını, onarımını ve temizliğini yaptırmakla yükümlüdür. Donanımların hijyenik ve işlevsel durumda tutulması, çalışanın sağlığı için kritik bir öneme sahiptir ve bu süreçler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kullanım ömrü, üretici tarafından belirlenen standartlara ve kullanım yoğunluğuna göre takip edilmelidir. Ömrünü tamamlamış, hasar görmüş veya işlevini kaybetmiş donanımlar derhal kullanımdan çekilmeli ve vakit kaybetmeden yenisiyle değiştirilmelidir; arızalı donanımla çalışmaya kesinlikle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verilen donanımları dikkatli kullanmalı ve herhangi bir hasar veya eksiklik fark ettiklerinde durumu derhal işverene bildirmelidir. KKD'lerin saklandığı yerler, donanımın yapısını bozmayacak şekilde temiz ve uygun koşullarda düzenlenmeli, donanımların kaybolmaması veya karışmaması için gerekli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Eldivenlerde Uygunluk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tüm eldivenlerin, Kişisel Koruyucu Donanımlar Yönetmeliği uyarınca uygunluk işaretine (CE) sahip olması yasal bir zorunluluktur. Bu işaret, eldivenin ilgili güvenlik standartlarını karşıladığını ve testlerden geçtiğini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üzerindeki piktogramlar, koruma sağladıkları tehlike türlerini görsel olarak açıklar. Çalışanların bu sembolleri tanıması ve yapılan işin gerektirdiği koruma standardına uygun eldiveni seçmesi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Standartlara uygunluk, eldivenin performans değerlerinin (aşınma, kesilme, yırtılma, delinme direnci) işin gerekliliklerine göre doğru eşleştirilmesini sağlar. Yanlış standartta eldiven kullanımı, koruma sağlamadığı gibi kaza riskini 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eldivenlerin kullanım kılavuzlarını çalışanların kolayca erişebileceği şekilde bulundurmalı ve periyodik olarak eldivenlerin performansının azalıp azalmadığını kontrol ederek yıpranmış donanımları yenilemelidir.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Eldiven Seçim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çalışanların doğrudan katılımı ile gerçekleştirilmelidir; çünkü sahada işi yapan personelin konfor ve beceri geri bildirimleri, doğru eldiven seçiminde verimliliği belirleyen en kritik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seçimi, 6331 sayılı İş Sağlığı ve Güvenliği Kanunu çerçevesinde işverenin gözetim borcu kapsamındadır. Seçilen eldivenin çalışanın el yapısına uygun bedende olması, uzun süreli kullanımda yorgunluğu azaltır ve güvenli kullanımı teşvik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sırasında sadece koruma seviyesine değil, eldivenin nefes alabilirliği, terletme yapmaması ve kavrama yeteneği gibi ergonomik özelliklerine de odaklanılmalıdır. Yanlış ergonomi, çalışanın eldiveni çıkarma eğilimini artırarak kaza riskini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Eldivenin kullanım ömrü ve bakım talimatları, seçim sürecinde netleştirilmelidir. Tek kullanımlık mı yoksa temizlenip tekrar kullanılabilir mi olduğu, işletmenin maliyet ve atık yönetimi politikaları ile uyumlu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Riskler: Kesilme, Aşınma ve Yırtılma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Aşınma direnci, eldivenin pürüzlü yüzeylerle temasında dayanıklılığını belirleyen temel faktördür ve Kişisel Koruyucu Donanımların İşyerlerinde Kullanılması Hakkında Yönetmelik gereği işe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Kesilme direnci, bıçak veya keskin kenarlı nesnelerle çalışırken elin yaralanmasını önlemek için eldivenin sahip olması gereken en kritik mekanik özelliktir.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Yırtılma direnci, eldivenin çekme ve zorlanma gibi durumlara karşı gösterdiği mukavemeti temsil eder ve malzemenin bütünlüğünü korumasını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Delinme direnci, iğne, çivi veya tel gibi sivri uçlu nesnelerin eldiven yüzeyinden geçerek cilde batmasını engellemek için özel olarak tasarlanmış katmanlarla sağlanır.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Koruma Seviyeleri ve Performans Dereceleri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Performans seviyeleri, eldivenin standart testlerde gösterdiği başarıyı 1'den 4'e veya 5'e kadar derecelendirerek çalışana net bir bilgi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seviyeli eldivenler, ağır sanayi ve keskin metal işleme gibi risk düzeyi yüksek olan çalışma sahalarında mutlaka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seviyeli eldivenler, el becerisinin ön planda olduğu montaj işlerinde veya düşük mekanik risk taşıyan ortamlarda konfor sağlamak amacıyla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her eldiven üzerindeki performans işaretleri, çalışanın risk düzeyiyle uyumlu doğru seçimi yapmasını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 388 Standardı ve Teknik Tanımlamalar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388 standardı, mekanik risklere karşı koruma sağlayan eldivenlerin test yöntemlerini ve derecelendirme kriterlerini belirleyen uluslararası teknik kurallar bütünüdür.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logosu altında yer alan dört haneli rakam dizisi sırasıyla aşınma, kesilme, yırtılma ve delinme dirençlerini gösteren test sonuçlarını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testler, eldivenin laboratuvar ortamında kontrollü şartlar altında maruz bırakıldığı standart zorlamaları ifade eder ve ürünün kalitesini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ve EN 388 uyumu, Kişisel Koruyucu Donanımların İşyerlerinde Kullanılması Hakkında Yönetmelik kapsamında eldivenin güvenli olduğunu belgeleyen yasal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Eldiven Seçimi ve Kullanım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seçimi yapılırken işin türü, maruz kalınan risk düzeyi ve çalışma süresi 6331 sayılı İş Sağlığı ve Güvenliği Kanunu kapsamında detaylıca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Eldivenin ele tam oturması, kavrama yeteneğini artırır ve elin makine parçalarına sıkışması gibi kazaları önlemek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aşınmış, delinmiş veya kimyasal maddeye maruz kalmış eldivenler derhal değiştirilmeli, asla onarılarak veya yamalanarak tekrar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çalışanlara uygun koruyucu donanım seçimi konusunda eğitim vermeli ve bu donanımların kullanımını düzenli olarak denetlemekle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Direnç ve Eldiven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koruma eldivenleri, maruz kalınacak kimyasalın türüne ve yoğunluğuna göre seçilmelidir; Kişisel Koruyucu Donanımların İşyerlerinde Kullanılması Hakkında Yönetmelik gereği risk değerlendirmesi sonucu belirlenen tehlikelere uygun donanım seçimi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direnç, eldiven malzemesinin kimyasal madde ile temas ettiğinde yapısal bütünlüğünü koruma yeteneğidir; yanlış seçilen bir eldiven, kimyasalın eldiven içinden sızarak ciltle temas etmesine ve ciddi tahrişlere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Kimyasal Maddelerle Çalışmalarda Sağlık ve Güvenlik Önlemleri Hakkında Yönetmelik çerçevesinde, çalışılan ortamdaki tehlikeli maddelerin fiziksel ve kimyasal özelliklerine uygun olarak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dirençli eldivenler, sadece kimyasaldan korumakla kalmayıp, aynı zamanda mekanik risklere (kesilme, aşınma) karşı da test edilerek, yapılacak işin tüm tehlikelerini kapsayacak şekilde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Geçirmezlik Özellikleri ve Test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374-2 standardı, eldivenlerin sıvı ve gaz geçirmezlik özelliklerini test etmek için kullanılan yöntemleri tanımlar; bu testler, eldivenlerin üretim hatası içermediğinden ve koruyucu bariyer işlevini yerine getirdiğinden emin olmak için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sızıntısı ve su sızıntısı testleri, eldivenlerde gözle görülmeyen mikro deliklerin olup olmadığını tespit etmek için kullanılır; bu testleri geçemeyen eldivenler, kimyasal koruma amacıyla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eldivenlerin geçirmezlik performansı, Kişisel Koruyucu Donanımların İşyerlerinde Kullanılması Hakkında Yönetmelik uyarınca düzenli aralıklarla kontrol edilmeli ve hasar görmüş veya geçirgenliği artmış eldivenler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Geçirmezlik, eldivenin sadece avuç içi değil, manşet ve parmak uçları gibi kritik bölgelerinde de sağlanmalıdır; özellikle daldırma veya püskürtme yöntemleriyle kimyasal kullanılan alanlarda eldiven manşetlerinin uygunluğu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 374 Standardı ve Piktogramlar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374 standardı, kimyasal maddelere ve mikroorganizmalara karşı koruyucu eldivenler için genel gereklilikleri belirleyen uluslararası bir standarttır; bu standart, hangi kimyasalların hangi süreyle engellenebileceğine dair piktogramlar ve performans seviyeleri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üzerindeki piktogramlar, kullanıcının eldivenin koruma sağladığı kimyasal sınıfını hızlıca anlamasını sağlar; bu işaretler, Kimyasal Maddelerle Çalışmalarda Sağlık ve Güvenlik Önlemleri Hakkında Yönetmelik kapsamındaki bilgilendirme yükümlülüğü için temeldir.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374-3 standardı, permeasyon süresini belirleyerek, eldivenin koruma performansını sınıflandırır; bu sınıflandırma, işçinin maruziyet süresiyle doğrudan ilişkilendirilerek güvenli çalışma süreleri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uyumlu eldivenlerin seçimi, işyerindeki risklerin belirlenmesi ve Kişisel Koruyucu Donanımların İşyerlerinde Kullanılması Hakkında Yönetmelik gereğince uygun KKD'nin belirlenmesi süreciyle birleştirilmelidir; standart dışı eldiven kullanımı iş kazası riskini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Permeasyon Süresi ve Kullanım Ömrü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Permeasyon süresi, bir kimyasalın eldiven malzemesinin moleküler yapısından geçerek iç tarafa ulaşması için geçen süredir; eldiven seçimi yaparken, çalışanın kimyasal ile temas edeceği toplam süre bu permeasyon süresinden kısa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kullanılan eldivenlerin kullanım süresi, Kimyasal Maddelerle Çalışmalarda Sağlık ve Güvenlik Önlemleri Hakkında Yönetmelik gereği, kimyasalın geçiş süresi ve işin niteliği dikkate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aşırı kullanımı veya belirli bir süre sonra doygunluğa ulaşması, koruma özelliğinin kaybolmasına neden olur; bu nedenle, eldivenlerin üzerinde belirtilen maksimum kullanım sürelerine veya işyeri talimatlarına kesinlikle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Permeasyon süresi hesaplanırken, ortam sıcaklığı ve eldivenin maruz kaldığı mekanik yıpranma da göz önünde bulundurulmalıdır; çünkü yüksek sıcaklık ve fiziksel hasar, kimyasalın eldivenden geçiş hızını önemli ölçüde artırabilir.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Kullanımında Çalışan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sağlanan kişisel koruyucu donanımları (KKD), Kişisel Koruyucu Donanımların İşyerlerinde Kullanılması Hakkında Yönetmelik gereğince, işin niteliğine ve işverenin talimatlarına uygun şekilde kullanmakla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sadece işin yapıldığı süre boyunca kullanılmalı ve donanımın koruma özelliğini bozacak hiçbir müdahalede bulunulmamalıdır; örneğin, bareti delmek veya gözlüğün üzerine ek parça takmak koruma kapasitesini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doğru kullanımı için eğitimlerde öğretilen yöntemlere sadık kalınmalı, özellikle baret, eldiven ve yansıtıcı yelek gibi ekipmanların vücuda tam oturması sağlanmalıdır; gevşek veya yanlış takılan donanım, hareketli makinelerde takılma riski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aşamasında herhangi bir zorluk veya donanımın işi yapmaya engel teşkil ettiği durumlarda, çalışan durumu derhal işverene veya İSG uzmanına bildirmeli ve güvenli olmayan ekipmanla çalışmaya devam etmemelidir.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Koruma Eldivenleri: Sıcak ve Soğuk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koruma eldivenleri, sıcaklık değişimlerine karşı çalışan ellerini korumak amacıyla tasarlanmıştır ve Kişisel Koruyucu Donanımların İşyerlerinde Kullanılması Hakkında Yönetmelik kapsamında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ortamlar için kullanılan eldivenler, yüksek ısıya dayanıklı malzemelerden üretilirken soğuk ortamlar için üretilenler ısı yalıtımı sağlayarak donma riskini azaltan özel katmanlara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seçimi yapılırken çalışılan ortamın sıcaklık derecesi ve temas süresi dikkate alınmalı, eldivenin ısı iletim katsayısı maruziyet seviyesine uygun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eldivenlerin kullanımında elin terlemesi veya ıslanması yalıtım özelliğini bozabileceği için iç katmanların kuru kalması sağlanmalı ve hasar durumunda ekipman derhal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Elektriksel İşlerde Eldiven Voltaj Sınıfları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çalışmalarda kullanılan eldivenler, TS EN/IEC 60903 (yalıtkan eldivenler) standardı uyarınca maruz kalınacak gerilim seviyesine göre sınıflandırılır ve bu sınıflar eldiven üzerinde açıkça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Voltaj sınıfları, 00 sınıfından başlayarak 4. sınıfa kadar artan bir koruma seviyesi sunar; 00 sınıfı 500 volta kadar koruma sağlarken 4. sınıf 36000 volta kadar güvenli çalışma imkanı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yapacağı işteki nominal gerilimi doğru tespit etmeli ve bu gerilimin üzerindeki sınıfı seçerek elektriksel ark veya akım geçişine karşı tam bir yalıtım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Sınıflandırma işaretleri sadece eldivenin dayanabileceği maksimum gerilimi gösterir; bu nedenle eldivenler asla belirtilen çalışma gerilimlerinin üzerinde bir voltajda kesinlikle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Özellikleri ve Malzeme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izolasyon eldivenleri, doğal veya sentetik kauçuktan üretilerek yüksek dielektrik dayanımına sahip olacak şekilde tasarlanır ve akım geçişini engelleyen homojen bir yapıya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eldivenleri, mekanik darbelerden korumak için genellikle üzerine deri bir dış koruyucu eldiven ile birlikte kullanılmalı, böylece kauçuk malzemenin delinmesi veya yırtılması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izolasyonu bozulmuş veya yapısal bütünlüğü tehlikeye girmiş tüm elektriksel koruyucu donanımları işten uzaklaştırmakla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sürekliliği için eldivenler temiz, kuru ve doğrudan güneş ışığından uzak ortamlarda depolanmalı, kimyasallarla temas ettirilmemelidir; çünkü kimyasallar kauçuk yapıyı bozarak iletkenliği artırabilir.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Eldivenlerin Periyodik Test ve Kontrol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eldivenlerin güvenilirliği, periyodik olarak yapılan elektriksel delinme testleri ile doğrulanmalı ve her kullanım öncesinde kullanıcı tarafından görsel sızıntı kontrolü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sızıntı testi, eldiveni şişirerek yüzeyinde herhangi bir çatlak, delik veya yırtık olup olmadığının kontrol edilmesi işlemidir ve bu işlem her çalışma vardiyası öncesinde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Yönetmeliklere uygun olarak, izolasyon eldivenleri belirli aralıklarla yetkili laboratuvarlarda elektriksel testlere tabi tutulmalı, testten geçemeyen veya kullanım ömrünü tamamlamış eldivenler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kayıtları, İSG dosyalarında saklanmalı ve denetimlerde sunulmalıdır; her eldivenin üzerinde bulunan üretim tarihi ve son test tarihi bilgileri, ekipmanın izlenebilirliğini sağlayan kritik verilerdir.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ve Kol Koruyucularında Doğru Beden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ve kol koruyucularının seçiminde ilk adım, çalışanın el boyutuna uygun bedenin belirlenmesidir; Kişisel Koruyucu Donanımların İşyerlerinde Kullanılması Hakkında Yönetmelik gereği, koruyucular çalışana tam uyum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beden seçimi, eldivenin elden çıkmasına veya kavrama kaybına neden olarak ciddi kaza riskleri doğurur; bu nedenle el çevresi ve uzunluğu ölçülerek standartlara uygun beden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dar eldivenler kan dolaşımını engelleyerek el yorgunluğunu artırırken, çok bol eldivenler makinelerin hareketli kısımlarına takılma riski yaratır; bu denge, iş güvenliği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farklı el boyutlarına sahip çalışanlar için çeşitli bedenlerde eldiven bulundurmakla yükümlüdür; çalışanlar, eldivenleri denemeden ve işe uygunluğunu kontrol etmeden kullanmaya başlamamalıdır.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Eldivenin Ele Tam Uyumu ve Kavrama Performansı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Eldivenin ele tam uyumu, el becerisi ve hassas işlerin yürütülmesinde en temel faktördür; Kişisel Koruyucu Donanımların İşyerlerinde Kullanılması Hakkında Yönetmelik, koruyucuların hareket kabiliyetini kısıtlamamasını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Kavrama performansı, eldivenin avuç içi dokusuna ve kullanılan malzemenin sürtünme katsayısına bağlıdır; kaygan yüzeylerde çalışırken yüksek tutuş sağlayan özel kaplamalı eldivenler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Eldivenin parmak uçlarındaki dikiş yapısı veya malzeme kalınlığı, dokunma hissini azaltmamalıdır; hassas montaj işlerinde ince, yüksek mukavemetli eldivenler kullanılarak iş verimliliği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riskler (mekanik, kimyasal, termal) göz önüne alınarak, eldivenin uyumu hem güvenlik hem de işin kalitesi açısından sürekli değerlendirilmeli; performans kaybı hissedildiğinde eldiven derhal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Konfor Faktörleri ve Uzun Süreli Kullanım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kullanımlarda elin terlemesi, cilt tahrişlerine ve eldivenin kaymasına yol açabilir; bu nedenle nefes alabilen malzeme yapısına sahip eldivenler tercih edilmelidir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astarın dikişsiz olması, elin tahriş olmasını engeller ve kullanıcının eldiveni uzun saatler boyunca rahatlıkla kullanabilmesini sağlar; konfor, çalışanın koruyucu ekipmanı çıkarma isteğini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Eldivenin ağırlığı ve esnekliği, kas yorgunluğunu minimize etmelidir; ağır ve hantal eldivenler, uzun süreli çalışmalarda el kaslarına aşırı yük bindirerek meslek hastalığı riskini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konfor beklentilerini ve işin gerekliliklerini dengeleyen, ergonomik tasarıma sahip eldivenleri temin etmekle yükümlüdür; konforlu ekipman, çalışan uyumunu ve güvenliğini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Eldivenlerde Doğru Kullanım ve Hijyen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her kullanımdan önce delik, yırtık veya aşınma gibi hasarlar açısından mutlaka kontrol edilmelidir; hasarlı eldivenler koruyuculuk özelliğini tamamen yitirmiş sayılır ve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sonrası eldivenler, kirlilik derecesine göre temizlenmeli veya uygun atık kutularına atılmalıdır; kimyasal maddelerle temas eden eldivenlerin temizliği, ilgili İSG mevzuatına uygun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başkasıyla paylaşılmamalı, kişisel kullanım esas alınmalıdır; ortak kullanım, cilt hastalıklarının yayılmasına ve hijyen standartlarının bozulmasına neden olur (Kişisel Koruyucu Donanımların İşyerlerinde Kullanılması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eldivenlerin formunu koruması için önemlidir; eldivenler güneş ışığından, nemden ve aşırı ısıdan uzak, temiz ve havalandırılmış alanlarda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Eldivenlerde Aşınma Belirtileri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yüzeyindeki aşınmalar, malzemenin koruyucu özelliğini zamanla yitirdiğini gösterir; bu durum Kişisel Koruyucu Donanımların İşyerlerinde Kullanılması Hakkında Yönetmelik gereği ekipmanın güvenlik seviyesini düşürdüğü için kabul edilemez bir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avuç içi ve parmak uçlarındaki sürtünmeye bağlı incelmeler, kavrama yeteneğini zayıflatarak iş kazalarına davetiye çıkarır; eldiven yüzeyinde doku kaybı hissedildiğinde veya doku bütünlüğü bozulduğunda ekipman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Aşınma belirtileri sadece fiziksel değil, kimyasal direncin de azaldığına işaret eder; bu nedenle eldivenlerin kullanım ömrü, işin yoğunluğuna ve maruz kalınan yüzeylerin pürüzlülüğüne göre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eldivenlerindeki herhangi bir aşınmayı vakit kaybetmeden amirlerine bildirmeli ve yıpranmış koruyucuları yeni ve sağlam olanlarla değiştirmelidir; çünkü aşınmış bir eldiven, korumadan ziyade bir yanılsama yaratır.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Delik ve Yırtılma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Eldivenlerdeki iğne ucu kadar küçük delikler dahi, özellikle kimyasal maddelerle çalışırken cildin zararlı sıvılara doğrudan maruz kalmasına yol açar; bu tür sızıntılar, ciddi dermatolojik rahatsızlıklara ve meslek hastalıklarına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Delinme veya yırtılma durumunda eldiven, mekanik koruma işlevini tamamen yitirir; 6331 sayılı İş Sağlığı ve Güvenliği Kanunu kapsamında işveren, çalışanlara sağlanan koruyucu donanımların sağlam ve işlevsel olmasını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kenarlı malzemelerle çalışırken meydana gelen delikler, eldivenin içine yabancı madde girmesine ve elin tahriş olmasına neden olur; bu yüzden eldivenlerin delinme direnci, yapılan işin risk seviyesine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Delik kontrolü yaparken eldiven içine hava üflemek veya ışığa tutarak sızıntı olup olmadığını gözlemlemek pratik bir yöntemdir; en ufak bir delik veya çatlak tespit edildiğinde eldiven onarılmaya çalışılmadan imha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Bakımı, Temizliği ve Saklama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kullanımına sunulan KKD'lerin temizlik ve bakımını, üretici tarafından belirlenen talimatlara göre düzenli olarak yapmalıdır; kirlenmiş veya yağlanmış bir ekipman, hem hijyen hem de güvenlik açısından ciddi riskler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saklanması için işveren tarafından belirlenen özel alanlar veya dolaplar kullanılmalı, donanımlar güneş ışığı, nem, aşırı sıcak veya kimyasal maddelerden uzak, korunaklı bir şekilde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süreci sadece temizliği değil, donanımın işlevselliğinin kontrolünü de kapsar; örneğin, kulak tıkaçlarının veya filtreli maskelerin süresi dolduğunda veya deforme olduğunda, çalışan temizlik ile düzeltilemeyecek hasarları tespit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kullanım ömrü dolduğunda veya hasar gördüğünde, çalışan kendi başına onarım yapmaya çalışmamalı, ekipmanı işverene teslim ederek yenisinin temin edilmesini talep etmeli ve eski ekipmanı kullanmamalıdır.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Öncesi Standart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her kullanım öncesinde görsel olarak kontrol edilmesi, iş güvenliği kültürünün temel bir parçasıdır; eldivenlerin dikişleri, manşetleri ve parmak araları gibi zayıf noktaları özellikle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süreci, eldivenin sadece dışını değil, iç kısmını da kapsamalıdır; terleme veya kirlenme nedeniyle içeride oluşan küflenme veya bakteri birikimi, çalışanın sağlığını doğrudan tehdit edebileceği için düzenli temizlik ve kontrol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eldivenlerin periyodik kontrolü, belirlenen İSG prosedürlerine uygun olarak yapılmalı ve kayıt altına alınmalıdır; bu süreç, çalışanların koruyucu donanım kullanma alışkanlıklarını güçlendirir ve hatalı ekipman kullanımını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sırasında eldivenin renginde solma, sertleşme veya esnekliğini kaybetme gibi bozulmalar fark edilirse, bu durum malzemenin kimyasal ömrünün tamamlandığını gösterir; bu tür eldivenler güvenli kabul edilemez.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Eldiven Değişim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değişim süreci, üretici talimatlarında belirtilen kullanım ömrüne ve işyerindeki risk değerlendirme sonuçlarına göre planlanmalıdır; hiçbir koruyucu donanım, öngörülen süreden daha uzun süre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veya işlevini yitirmiş eldivenlerin değiştirilmesi, işverenin yasal sorumluluğundadır; çalışanların yıpranmış ekipmanla çalışmaya zorlanması, ciddi hukuki ve idari yaptırımları beraberinde getiren bir İSG ihlalidir.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zamanı geldiğinde, eski eldivenler atık yönetimi prensiplerine uygun olarak bertaraf edilmeli ve yeni eldivenler çalışanın el ölçüsüne uygun şekilde yeniden temin edilmelidir; yanlış beden eldiven kullanımı da güvenlik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değişimini sadece hasar olduğunda değil, işin niteliği değiştiğinde de düşünmek gerekir; örneğin, farklı bir kimyasal maddeye geçildiğinde, mevcut eldiven yeni risk için uygun olmayabilir ve değişim zorunlu hale gelir.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S1 Antistatik İş Ayakkabıları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S1 sınıfı ayakkabılar, antistatik özellikli olup topuk bölgesinde darbe emici enerji absorpsiyonuna sahiptir; bu özellik statik elektriğin boşaltılmasını sağlayarak patlama riski olan ortamlarda güvenli çalışma ortamı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ayakkabılar kuru çalışma ortamlarında tercih edilmelidir; çünkü S1 sınıfı ürünler su geçirmezlik özelliği barındırmaz ve sıvı temasının yoğun olduğu zeminlerde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Ayakkabının çelik veya kompozit burun koruyucusu, ağır cisimlerin düşmesi durumunda ayak parmaklarını mekanik darbelerden korumak için tasarlanmıştır; burun kısmının darbe direnci, standartlarca belirlenen test yüklerine uygun olarak sertifikalandırılmalıdır.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ayakkabıların etkinliği, zemin iletkenliğine doğrudan bağlıdır; zeminin yalıtkan olduğu durumlarda ayakkabının sunduğu statik deşarj koruması azalabilir, bu yüzden çalışma ortamının zemin özellikleri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S3 Su Geçirmez ve Delinmeye Dayanıklı Ayakkabılar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S3 sınıfı ayakkabılar, hem su geçirmezlik özelliği hem de delinmeye karşı dayanıklı taban yapısıyla en kapsamlı korumayı sunan modellerdendir; inşaat ve dış saha çalışmaları gibi riskli alanlarda çalışanlar için ideal bir seçimdir.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ayakkabılarda bulunan çelik veya kevlar ara taban, çivi veya keskin cisimlerin tabandan batmasını engeller; bu özellik, çalışma sahasındaki zemin risklerine karşı tam bir koruma kalkanı oluşturarak batma kaynaklı yaralanmaları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geçirmez deri saya yapısı, dış ortamdaki nem ve yağışlı hava koşullarında ayağın kuru kalmasını sağlarken, aynı zamanda deri malzemenin nefes alabilirliği sayesinde uzun süreli kullanımlarda konforu destekler ve hijyenik bir ortam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işe uygun KKD sağlamakla yükümlüdür; S3 ayakkabıların kullanımı, özellikle ıslak ve keskin cisimlerin bulunduğu sahalarda çalışanların sağlığını korumak adına işveren tarafından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S5 Çizme Tipi İş Ayakkabıları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S5 sınıfı ayakkabılar, genellikle polimer malzemeden üretilen tam su geçirmez çizmelerdir; kimyasal tesisler, gıda üretimi veya yoğun sıvı maruziyetinin olduğu endüstriyel alanlarda, ayakları dış etkenlerden korumak için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S5 çizmeler, hem burun korumasına hem de delinmeye dayanıklı taban özelliğine sahiptir; bu sayede hem ağır cisimlerin düşme riskine karşı parmakları hem de zemindeki keskin nesnelere karşı ayak tabanını aynı anda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su geçirmez yapısı sayesinde, temizlik operasyonları veya yoğun sıvı sızıntısı olan alanlarda ayakların sıvı ile temasını tamamen keser; bu durum cilt hastalıklarını ve uzun süreli sıvı maruziyetinden kaynaklanan enfeksiyon risklerini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gereğince, çizme seçiminde kaymaz taban özelliğine dikkat edilmelidir; özellikle sıvıların döküldüğü zeminlerde, S5 sınıfı çizmelerin taban tutuşu, düşme ve kayma kazalarını önlemede kritik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Ayakkabısı Seçiminde Dikkat Edilmesi Gerekenler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ayakkabısı seçimi, işyerindeki risk değerlendirmesi sonuçlarına göre yapılmalıdır; çalışma ortamında sadece darbe riski mi var, yoksa sıvı teması, kimyasal maruziyet veya batma riski mi baskın, bu analiz edilerek uygun koruma sınıfı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Ayakkabıların sadece koruma özelliklerine değil, aynı zamanda kullanım konforuna da odaklanılmalıdır; gün boyu ayakta kalan çalışanlar için hafif, ergonomik ve nefes alabilir modellerin seçilmesi, kas-iskelet sistemi hastalıklarını ve yorgunluğa bağlı dikkat dağınıklığını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KKD'lerin kişiye özel olmasını şart koşar; ayakkabının ayak yapısına tam uyum sağlaması, topuk vurması veya nasır gibi sorunları önleyerek çalışanın işine odaklanmasını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Ayakkabıların periyodik bakımı, koruyucu özelliklerini kaybetmemeleri için gereklidir; tabanı aşınan, dikişleri sökülen veya delinen ayakkabılar derhal yenisiyle değiştirilmelidir, çünkü hasarlı bir ayakkabı, artık bir koruyucu donanım değil, kaza riski oluşturan bir nesnedir.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Burunluk Malzeme Seçimi: Çelik ve Kompozit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ayakkabılarında kullanılan burunluklar, düşen nesnelere karşı koruma sağlamak amacıyla çelik veya kompozit malzemelerden üretilmektedir.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burunluklar yüksek mekanik dayanıklılık sunarken, kompozit malzemeler metal içermemesi sayesinde elektriksel yalıtım sağlar ve soğuk ortamlarda termal konfor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çalışma ortamındaki risk etmenlerine göre en uygun malzeme tercihi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dedektörü kullanılan alanlarda kompozit burunluklar operasyonel kolaylık sağlarken, ağır sanayi kollarında çelik burunlukların fiziksel direnci tercih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Darbe Dayanımı: 200 Joule Kriteri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ayakkabılarının burun koruyucuları, en az 200 Joule değerindeki darbe enerjisine dayanıklı olacak şekilde tasarlanmalı ve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standart, ağır bir nesnenin ayak üzerine düşmesi durumunda ayak parmaklarının ezilmesini veya parçalanmasını önlemeyi hedefleyen temel güvenlik kriteridir.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çerçevesinde, koruyucuların bu enerji seviyesini sönümlemesi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süreçlerinde, belirli bir kütlenin serbest düşüşü ile burunluk üzerindeki enerji emilimi ölçülerek ürünün sertifikasyonu sağlanmaktadır.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Ezilme Direnci ve Koruma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Burunluklar sadece darbe enerjisini değil, aynı zamanda yüksek basınç altında oluşabilecek ezilme risklerini de minimize etmek üzere geliştirilmiştir.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Ezilme direnci, burun kısmının üzerine uygulanan sabit basınç altında yapısal bütünlüğünü koruma ve esnememe yeteneği olarak tanımlanmaktadır.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ayakkabı burun kısmının ezilme sonrası ayak parmakları için belirli bir hareket mesafesini koruması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yüklerin taşındığı depo ve üretim alanlarında, ayak tarağı bölgesine uygulanacak basıncın burunluk tarafından karşılanması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Standartlara Uygunluk ve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koruyucuları, EN ISO 20345 standardına uygun olarak üretilmeli ve üzerinde mutlaka CE işareti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ortamındaki riskleri analiz ederek çalışan için en uygun koruma sınıfına sahip ayakkabıyı ücretsiz tedarik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seçilen donanım yapılan işin türüne ve maruz kalınacak tehlikelere tam uyum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kontrolü, yalnızca satın alma aşamasında değil, ayakkabının yıpranma durumuna göre periyodik olarak da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ve Eksikliklerin Bildirim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tespit ettiği her türlü arıza, hasar veya eksikliği derhal işverene veya İSG temsilcisine bildirmekle yasal olarak sorumludur; bu bildirim, hem çalışanın kendi güvenliğini hem de işyerindeki diğer kişilerin sağlığını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yazılı veya sözlü olabilir ancak kritik donanımlarda (örneğin yüksekte çalışma kemeri) bildirimin kayıt altına alınması, yasal süreçlerde çalışanı koruyacak önemli bir kanıttır.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olduğu bildirilen bir donanım, yenisi temin edilene kadar kullanılmamalı; işveren bu süreçte çalışanı güvenli olmayan bir işe zorlamamalı, çalışan da bu hakkını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KKD stoklarının azalması veya bir ekipmanın çalışma ortamına uygun olmadığının fark edilmesi gibi durumlarda, çalışanların geri bildirimleri risk değerlendirme süreçlerinin güncellenmesi için hayati veriler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Delinmez Tabanlı İş Ayakkabılarının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Delinmez tabanlar, iş ayakkabılarının taban kısmına yerleştirilen ve keskin nesnelerin ayak tabanına nüfuz etmesini engelleyen özel koruyucu katmanlardır; Kişisel Koruyucu Donanımların İşyerlerinde Kullanılması Hakkında Yönetmelik gereği, zemin risklerine karşı bu donanımların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donanımlar, düz tabanlı ayakkabılardan farklı olarak, yüksek dirençli malzemelerden üretilerek işçinin ayak tabanını her türlü delici etkiden korumayı hedefler; özellikle inşaat, ağır sanayi ve atölye ortamlarında, zemin üzerinde unutulmuş keskin metal parçalarına karşı hayati bir güvenlik bariyeri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Delinmez taban yapısı, sadece bir koruma katmanı değil, aynı zamanda iş ayakkabısının konforunu ve esnekliğini bozmayacak şekilde tasarlanmış teknolojik bir bileşendir; bu sayede uzun süreli kullanımlarda çalışanların ayak yorgunluğunu minimize ederken maksimum güvenlik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kalacağı delinme risklerinin belirlenmesi, risk değerlendirmesi sürecinin bir parçasıdır ve buna göre uygun koruma seviyesine sahip ayakkabıların seçimi işverenin yasal sorumluluğundadır; yanlış taban seçimi, ciddi yaralanmalara ve iş kazalarına davetiye çıkarabilir.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Çivi ve Keskin Nesne Batmalarına Karşı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sahalarında, özellikle inşaat ve imalat sektörlerinde zemin üzerinde bulunan çivi, vida ve metal kıymıkları gibi keskin nesneler, çalışanlar için en yaygın tehlike kaynaklarından biridir; bu tür nesnelerin tabana batması, ciddi enfeksiyon risklerine ve kalıcı yaralanmalara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Çivi batması gibi kazalar, genellikle iş ayakkabısının alt kısmından gerçekleşir ve basit bir yaralanma gibi görünse de tetanos gibi ciddi sağlık sorunlarını beraberinde getirebilir; bu yüzden taban koruması, çalışanın sağlığı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Çiviye karşı koruma sağlayan ayakkabılar, standart testlere tabi tutularak belirli bir kuvvetle batmaya karşı dirençli oldukları kanıtlanmış donanımlardır; Kişisel Koruyucu Donanımların İşyerlerinde Kullanılması Hakkında Yönetmelik kapsamında, bu testlerden başarıyla geçmiş ürünlerin temini işveren için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özellikle çivi gibi keskin nesnelerin yoğun olduğu alanlarda, taban koruması olmayan ayakkabılarla çalışması kesinlikle yasaktır; iş güvenliği uzmanları, çalışma sahasındaki risklere göre ayakkabıların uygunluğunu düzenli aralıklarla denetlemeli ve gerekli uyarıları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Ara Taban Teknolojileri ve Malzeme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 taban, ayakkabının dış tabanı ile iç astarı arasında yer alan ve delinmeye karşı esas direnci sağlayan katmandır; bu katman, genellikle çelik veya yüksek mukavemetli kompozit malzemelerden üretilerek, keskin uçlu nesnelerin ayak tabanına erişimini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ara tabanlar, geleneksel ve yüksek dirençli koruma sağlayan seçeneklerdir; ancak metalik olmayan, kompozit veya kevlar esaslı ara tabanlar, ayakkabının ağırlığını azaltarak çalışana daha fazla konfor sunar ve metal detektörlere takılmama avantajı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 tabanların üretimi ve standartlara uygunluğu, İş Sağlığı ve Güvenliği mevzuatı gereğince belirli kalite kontrol süreçlerinden geçmelidir; her bir ayakkabı, delinme direncini kanıtlayan CE işareti ve ilgili standart numaralarını üzerinde bulundurmalıdır.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 çalışılan sektöre ve maruz kalınan özel risklere göre yapılmalıdır; örneğin, elektrik işlerinde metalik olmayan ara tabanların tercih edilmesi, aynı zamanda elektrik yalıtımı açısından da ek bir güvenlik avantajı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Taban Korumasında Süreklilik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Taban koruması sağlayan ayakkabıların etkinliği, zamanla aşınma ve fiziksel yıpranma nedeniyle azalabilir; bu nedenle, ayakkabı tabanının durumu düzenli olarak kontrol edilmeli ve aşırı aşınmış veya delinmiş tabanlar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Ayakkabıların temizliği ve bakımı, koruyucu özelliklerinin korunması açısından büyük önem taşır; taban aralarına sıkışan taş, çamur veya metal parçaları, delinme direncini zayıflatabilir veya ayakkabının esnekliğini bozarak kazalara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işveren ayakkabıların kullanım ömrünü takip etmeli ve yıpranmış donanımların yerine yenisini temin etmelidir; çalışanlar ise kendilerine zimmetlenen ekipmanı amacı dışında kullanmamalıdır.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Unutulmamalıdır ki, taban koruması sadece bir ekipman değil, bir savunma sistemidir; doğru seçilmiş, düzenli bakımı yapılmış ve uygun koşullarda kullanılan bir iş ayakkabısı, ayak sağlığını koruyarak çalışanın iş verimliliğini ve güvenliğini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SRC Standartları ve Kayma Direnci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SRC sınıflandırması, iş ayakkabılarının hem seramik hem de çelik yüzeylerdeki kayma direncini belirleyen birleşik bir standarttır; SRA ve SRB testlerinin her ikisini de başarıyla geçen tabanlar SRC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işyeri zemin yapısına göre uygun kayma direncine sahip taban seçimi işverenin yasal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yağlı veya kaygan zeminlerde çalışan personelin düşme riskini minimize etmek için SRC onaylı ayakkabı kullanımı kritik bir güvenlik önlemidir; bu standart, taban kauçuk bileşenlerinin sürtünme katsayısına dayanır.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seçiminde sadece marka veya model değil, çalışma alanının maruz kaldığı sıvı türü (su, deterjan, yağ) dikkate alınarak SRC seviyesinin yeterliliği mutlaka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Kaymaz Taban Tasarım Teknolojileri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taban tasarımları, zeminle temas eden yüzey alanını artıran özel dişli geometrileri ve kanal yapıları sayesinde suyun veya yağın tahliyesini hızlandırarak etkili bir tutuş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Kauçuk veya poliüretan malzemelerin sertlik derecesi (shore değeri), tabanın zeminle olan sürtünme katsayısını doğrudan etkiler; çok sert tabanlar kaygan zeminde tutunma yeteneğini kaybedebilir.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tabanların aşınma direnci de kaymazlık kadar önemlidir; diş derinliği azalan ayakkabılar koruma özelliğini yitirir.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Taban yapısındaki kanallar, sıvıların ayakkabı altından dışarı atılmasını sağlayarak zemine doğrudan temas imkanı tanır ve bu durum hidrodinamik kayma etkisini ortadan kaldırır.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Türü ve Ayakkabı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zemin türü (beton, epoksi, metal ızgara veya seramik), ayakkabı seçiminde belirleyici faktördür; her zemin tipi farklı sürtünme katsayısı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risk değerlendirmesi yaparken zemin türünü analiz etmeli ve personeline bu zemine uygun donanımı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ızgaralı platformlarda çalışanlar için daha geniş yüzeyli ve özel kavrama sağlayan ayakkabı tabanları tercih edilmeli, epoksi zeminlerde ise statik elektrik geçişine izin veren antistatik özellikli kaymaz tabanlar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Zemindeki birikintiler (toz, talaş, yağ) taban dişlerinin arasına dolduğunda kaymazlık özelliği azalır; bu nedenle çalışma alanının temizliği ile ayakkabı taban temizliği bir bütündür.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Performans Testleri ve Sertifikasyon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ISO 20345 standardı, iş ayakkabılarının kayma direnci dahil tüm güvenlik testlerinden geçmesini zorunlu kılar; bu testler kontrollü laboratuvar ortamlarında farklı zeminlerde ölçülür.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tabanlarının kayma direnci, sürtünme katsayısı (COF) değerleri ile ifade edilir; bu değerler ne kadar yüksekse ayakkabının kayma direnci o kadar güçlüdür.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sertifikasız veya CE işareti bulunmayan ayakkabılar işyerinde kullanılmamalı, donanım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tabanının aşınması, çatlaması veya esnekliğini kaybetmesi durumunda, sertifikalı performans değerleri geçersiz olur ve ayakkabının ivedilikle yenisiyle değiştirilmesi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 Koruyucularında Elektriksel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elektrikle çalışma yapılan ortamlarda kullanılan ayakkabılar yüksek yalıtım direnci sağlamalıdır; bu özellik, çalışanı toprak üzerinden geçebilecek tehlikeli kaçak akımlardan korumak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özellikli ayakkabılar, taban yapısında iletken metal parça içermeyen özel polimer veya kauçuk malzemelerden üretilir; bu sayede düşük voltajlı elektrik tesisatlarında çalışan personel için temel bir güvenlik bariyeri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Yalıtkan ayakkabı seçimi, çalışılacak gerilim seviyesine göre yapılmalı ve ayakkabının tabanındaki yalıtım özelliğini kaybetmemesi için dış yüzeyinde çatlak veya delik bulunmamasına dikkat edilmelidir; hasarlı yalıtkan ayakkabılar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uygun KKD seçiminden ve bu donanımın düzenli periyodik kontrollerinin yapılmasından sorumludur; yalıtım direnci zamanla azalabileceği için ayakkabılar yetkili birimlerce periyodik olarak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Antistatik Ayakkabıların Kullanım Amacı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ayakkabılar, insan vücudunda biriken statik elektriği kontrollü bir şekilde toprağa ileterek kıvılcım oluşumunu engeller; bu durum özellikle parlayıcı ve patlayıcı maddelerin bulunduğu ortamlarda yangın riskini minimize etmek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ISO 20345 standardına göre antistatik ayakkabıların elektrik direnci, 100 kiloohm ile 1000 megaohm arasında olmalıdır; bu aralık statik yükün kontrollü boşalmasına olanak tanır — ancak antistatik ayakkabı elektrik çarpmasına karşı KORUMA SAĞLAMAZ; elektriksel yalıtım gereken yerde yalıtkan (dielektrik) ayakkabı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ayakkabı kullanımında en önemli kural, zemin iletkenliğinin de uygun olmasıdır; yalıtkan bir zemin üzerinde antistatik ayakkabı kullanmak, statik elektriğin birikmesini engelleyemeyeceği için sistemin bütünlüğü bozulacaktır.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patlamadan korunma dokümanı hazırlanan alanlarda antistatik ayakkabı kullanımı bir idari zorunluluktur; bu ayakkabılar, çalışma ortamındaki statik elektrik birikimini önleyerek iş güvenliği kültürüne önemli katkılar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Güvenliği Talimatlarına Uyum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6331 sayılı İş Sağlığı ve Güvenliği Kanunu uyarınca, işyerinde alınan tüm İSG önlemlerine ve verilen talimatlara uymak, çalışma ortamındaki güvenlik kurallarını eksiksiz yerine getirmekle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talimatları, sadece kaza anında değil, kaza öncesinde de koruma sağlamak için hazırlanmıştır; bu nedenle talimatların mantığını anlamak ve saha uygulamalarında bunları alışkanlık haline getirmek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Kurallara uyum, sadece bireysel bir sorumluluk değil, toplu koruma ilkesinin bir parçasıdır; bir çalışanın kuralları ihlal etmesi, diğer çalışma arkadaşlarının da kaza riskine maruz kalmasına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kültürünün gelişmesi için çalışanların aktif katılımı şarttır; talimatlarda eksik görülen veya uygulanması imkansız olan noktalar, İSG kurullarında veya toplantılarda dile getirilerek iyileştirme süreçlerine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ESD (Elektrostatik Deşarj) Özellikli Ayakkabılar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ESD özellikli ayakkabılar, antistatik ayakkabılardan farklı olarak çok daha düşük elektriksel dirence sahiptir; bu ayakkabılar, statik elektriğe karşı aşırı hassas olan elektronik bileşenlerin ve devrelerin korunması için özel olarak geliştirilmiştir.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IEC 61340-5-1 standardına uygun olan ESD ayakkabılar, vücuttaki statik yükü çok hızlı bir şekilde tahliye ederek elektronik kartların veya hassas cihazların bozulmasını engeller; bu, özellikle yüksek teknoloji üretim tesislerinde kritik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ESD özellikli ayakkabıların kullanımı, sadece ayakkabı ile sınırlı kalmamalı; çalışanlar, ESD uyumlu önlükler ve bileklikler gibi diğer ekipmanlarla da desteklenmelidir; bu, topraklama sürekliliğini sağlamak için hayati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ve ilgili İSG mevzuatı çerçevesinde, hassas elektronik cihazların bulunduğu alanlarda ESD güvenlik önlemleri işverenin sorumluluğundadır; bu ayakkabıların periyodik olarak ESD direnç testlerine tabi tutulması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Ortamına Göre Ayakkabı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risk değerlendirmesi sonuçlarına göre, çalışılan ortamın elektriksel özellikleri belirlenmeli ve buna uygun ayak koruyucusu seçilmelidir; izolasyon, antistatik veya ESD özellikleri birbirinin yerine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veya ıslak ortamlarda yalıtım direnci değişebileceği için ayakkabı seçiminde ortam koşulları göz önünde bulundurulmalıdır; Kişisel Koruyucu Donanımların İşyerlerinde Kullanılması Hakkında Yönetmelik uyarınca, seçilen KKD çalışanın konforunu bozmayacak şekilde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Ayakkabıların düzenli bakım ve temizliği, elektriksel özelliklerin korunması için zorunludur; taban altında biriken kir, toz veya metalik parçalar ayakkabının direnç değerini değiştirerek güvenlik işlevini yitirmesine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seçilen ayakkabının neden o ortam için uygun olduğu konusunda eğitim verilmeli ve ayakkabıların hasar görmesi durumunda derhal yenisi ile değiştirilmesi gerektiği hatırlatılmalıdır; ayakkabıların kullanım ömrü dolduğunda, elektriksel özellikleri test edilerek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 Koruyucularında Ağırlık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koruyucularının toplam ağırlığı, özellikle uzun süreli ayakta yapılan çalışmalarda çalışan yorgunluğunu doğrudan etkileyen kritik bir faktördür. Ağır ayakkabılar bacak kasları üzerinde ek yük oluşturarak gün sonunda ciddi kas ağrılarına ve hareket kısıtlılığına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 teknolojilerle üretilen kompozit burunlu koruyucular, çelik burunlu modellere göre çok daha hafiftir ve koruma seviyesinden ödün vermeden kullanıcıya hareket kolaylığı sağlar. İşveren, Kişisel Koruyucu Donanımların İşyerlerinde Kullanılması Hakkında Yönetmelik gereği, çalışanın fiziksel yapısına en uygun donanımı seçmekle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Hafif malzemelerin seçimi, kaza riskinin yüksek olduğu sahalarda bile çevikliği artırarak çalışanın tehlikelerden daha hızlı uzaklaşmasına olanak tanır. Ayakkabı ağırlığı, yapılacak işin türüne ve çalışma süresine göre optimize edilerek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seçimi yapılırken sadece koruma özelliklerine değil, ağırlık dengesine de dikkat edilmelidir. Ağır ve dengesiz ayakkabılar, çalışma sırasında takılma veya düşme gibi ramak kala olaylarını tetikleyebilecek olumsuzluklar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 ve Bilek Desteğinin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bileği desteği, özellikle engebeli veya kaygan zeminlerde çalışan personel için burkulma ve incinme gibi yaralanmaları önleyen en temel güvenlik unsurlarından biridir. Yüksek konçlu bot modelleri, ayak bileğini stabil tutarak ani hareketlerde oluşabilecek doku zedelenmelerini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Tabanın sağladığı ark desteği, ayağın doğal kavisini koruyarak vücut ağırlığının yere eşit dağıtılmasını sağlar ve uzun vadede iskelet sistemi bozukluklarını engeller. Bu özellik, 6331 sayılı İş Sağlığı ve Güvenliği Kanunu kapsamında işverenin sağlaması gereken ergonomik çalışma koşullarının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 taban teknolojileri, darbe emici özellikler taşıyarak sert zeminlerde çalışırken omurga üzerine binen yükü azaltır ve eklem sağlığını korur. Destekleyici yapılar, gün boyu ayakta duran personelin konforunu artırarak işe odaklanma kapasitesini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Topuk bölgesindeki stabilite, ayakkabının yere tam basmasını sağlayarak denge kaybını engeller ve düşme risklerini azaltır. Destek yapısı bozulmuş veya aşınmış ayakkabılar, derhal yenisiyle değiştirilerek çalışan güvenliği sürekli kılınmalıdır.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Konfor ve Hijyen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sağlığı açısından nefes alabilen iç astar malzemeleri, ayakkabı içindeki nem dengesini kontrol ederek mantar ve diğer enfeksiyon oluşumlarını engellemede hayati bir rol oynar. Terletmeyen materyaller, uzun süreli kullanımlarda hijyenik bir ortam oluşturarak çalışanın genel sağlığını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 yönetimi sağlayan iç tabanlıklar, teri hızlıca dışarı atarak ayakların kuru kalmasını sağlar ve bu da konforu doğrudan artırır. Kişisel Koruyucu Donanımların İşyerlerinde Kullanılması Hakkında Yönetmelik, donanımların ergonomik olmasını ve kullanıcının sağlık durumuna uygunluğunu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içindeki dikişsiz yapı veya minimize edilmiş dikişler, sürtünmeye bağlı oluşabilecek su toplaması ve yara risklerini ortadan kaldırarak konfor seviyesini üst düzeye taşır. Ergonomik tasarım, çalışanın işine odaklanmasını sağlayan temel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yalıtımı sağlayan iç astar teknolojileri, hem soğuk hem de sıcak çalışma ortamlarında ayak ısısını koruyarak mevsimsel konfor sağlar. Konforlu bir ayakkabı, çalışanın işyerindeki verimliliğini ve güvenli çalışma motivasyonunu olumlu yönde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Ayakkabı Uyumu ve Ergonomik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Ayakkabının ayağa tam uyumu, numara seçiminden öte genişlik ve yükseklik gibi anatomik özelliklerin doğru belirlenmesiyle mümkündür. Yanlış numara seçimi, ayak parmaklarında şekil bozukluklarına ve dolaşım problemlerine yol açabileceği için kişiye özel deneme süreci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Bağcık veya cırt cırt gibi ayarlama mekanizmaları, ayakkabının ayak üzerinde sabit kalmasını sağlayarak hareket sırasında ayağın ayakkabı içinde kaymasını engeller. Bu durum, 6331 sayılı İş Sağlığı ve Güvenliği Kanunu gereğince işverenin denetim yükümlülüğü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yapısına uygunluk, günün farklı saatlerinde oluşabilecek doğal şişmeler göz önünde bulundurularak değerlendirilmeli ve doğru genişlikte ayakkabılar tercih edilmelidir. Tam oturan ayakkabılar, kaza anında koruma özelliklerinin maksimum düzeyde çalışmasını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olarak kontrol edilen ayakkabı uyumu, zamanla oluşabilecek aşınmaların veya deformasyonların tespiti için de önemlidir. Uyum sorunu yaşayan çalışanların, koruyucu donanımları doğru kullanması beklenemez; bu nedenle çalışan geri bildirimleri dikkate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Elbiselerinde Uygun Kesim ve Tasarım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elbiseleri ve tulumlar, çalışanın hareket kabiliyetini kısıtlamayacak şekilde tasarlanmalı; Kişisel Koruyucu Donanımların İşyerlerinde Kullanılması Hakkında Yönetmelik gereği ergonomik yapıda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Elbise kesimi, hareketli makine parçalarına dolanma riskini minimize edecek şekilde vücuda uygun olmalı; bol veya sarkan kısımlar, takılma veya sıkışma gibi mekanik tehlikelere karşı mutlaka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fiziksel risklere göre tasarım belirlenmeli; örneğin, yüksekten düşme riskinin olduğu yerlerde elbiseler, kemer veya diğer emniyet donanımları ile uyumlu bir şekilde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vücut ölçülerine uygun donanımları temin etmekle yükümlüdür; yanlış beden veya uygunsuz kesim, çalışanın iş verimini düşürdüğü gibi kaza riskini de doğrudan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Vücut Koruyucular ile Risklerin Engellenmesi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elbiseleri, 6331 sayılı İş Sağlığı ve Güvenliği Kanunu kapsamında, maruz kalınan tehlikelere karşı bariyer görevi görmeli; kimyasal sıçramalar, termal etkiler veya mekanik darbeleri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Kumaş seçimi, çalışma ortamının özelliklerine göre yapılmalı; yanmaz, antistatik, su geçirmez veya yüksek görünürlüklü gibi özel koruyucu özellikler, risk değerlendirmesi sonuçlarına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elbiseleri, vücudu dış etkenlerden korurken aynı zamanda terleme ve ısı stresi gibi konularda da çalışanın konforunu bozmayacak nefes alabilir özelliklere sahip malzemelerden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koruyuculuk düzeyi, uluslararası standartlara (EN standartları) uygun olarak seçilmeli; işveren, bu donanımların ilgili standartlara uygunluğunu belgelendirmek ve denetlemekle sorumlu tutulmaktadır.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Elbiselerinin Hijyeni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elbiselerinin temizliği, Kişisel Koruyucu Donanımların İşyerlerinde Kullanılması Hakkında Yönetmelik çerçevesinde, çalışanın sağlığını korumak adına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Kirlenmiş elbiseler, özellikle kimyasal veya biyolojik maddelerle temas etmişse, işyeri ortamında veya evde yıkanmamalı; uygun endüstriyel temizleme yöntemleri ile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talimatlarına uyulması, elbiselerin koruyucu özelliklerini kaybetmemesi için kritiktir; yanlış yıkama sıcaklığı veya deterjan kullanımı, kumaşın yapısını bozarak güvenlik seviyesini düşürebilir.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kirlenen kişisel koruyucu donanımların temizlenmesi, bakımı ve gerektiğinde onarımı için gerekli organizasyonu sağlamalı, bu süreçlerin takibini kayıt altına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Ömrü ve Değişim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iş elbiseleri hasar gördüğünde, işlevselliğini yitirdiğinde veya kirlenmesi giderilemediğinde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kullanım ömrü, üretici talimatları ve kullanım sıklığına göre takip edilmeli; aşınan, yırtılan veya koruyucu özelliğini kaybeden elbiseler, tehlike arz edeceği için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kullandıkları elbiselerde herhangi bir hasar veya bozulma fark ettiklerinde durumu derhal amirlerine bildirmeli; arızalı donanımla çalışmaya devam etmek, iş kazalarına davetiye çıkarmaktadır.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koruyucu donanımların yenilenmesi sürecinde çalışan görüşlerini almalı ve her zaman yeni, işlevsel ve standartlara uygun donanımların kullanıma hazır bulunmasını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Temel Kavramlar ve Yasal Çerçeve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ve KKD Seçimi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ve Standartlar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Koruyucuları (Baret, Kask)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ve Yüz Koruyucuları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Koruyucuları (İşitme Koruma)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Koruyucuları (Maske ve Respiratör)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ve Kol Koruyucuları (Eldiven)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Koruyucuları (İş Ayakkabısı ve Bot)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Koruyucuları (İş Elbiseleri, Önlükler)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Kullanımında Son Çare Yaklaşımı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KKD kullanımı iş güvenliği önlemleri hiyerarşisinde en son aşamadır; diğer tüm teknik ve idari önlemlerin riski tamamen ortadan kaldırmadığı durumlarda devreye giren tamamlayıcı bir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risklerin kaynağında yok edilemediği veya toplu koruma yöntemleriyle yeterince azaltılamadığı durumlarda çalışanlara uygun KKD sağlamak zorundadır; bu donanımlar asla birincil koruma yöntemi olarak tercih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çalışanların tehlikeli maddelere veya ortamlara maruz kalma olasılığını minimize etmek için tasarlanmış bir bariyer görevi görür; ancak donanımın hasar görmesi veya yanlış kullanımı durumunda koruyucu etkisi tamamen kaybolabilir.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KKD kullanmaya başlamadan önce, bu donanımların neden gerekli olduğu ve hangi risklere karşı koruma sağladığı konusunda detaylı bir eğitimden geçirilmesi, yasal sorumluluklar çerçevesinde işverenin temel yükümlülüklerinden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Koruyucu Giysilerde Tip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koruyucu giysilerin seçiminde, Kişisel Koruyucu Donanımların İşyerlerinde Kullanılması Hakkında Yönetmelik gereği risk değerlendirmesi temel alınmalıdır; tehlikeli maddenin fiziksel hali (sıvı, gaz, toz) ve maruziyet miktarı seçimi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Tip 3 giysiler yüksek basınçlı sıvı jetlerine karşı, Tip 4 giysiler sıvı spreylere karşı, Tip 5 giysiler katı parçacıklara karşı ve Tip 6 giysiler ise hafif sıvı sıçramalarına karşı koruma sağlamak üzere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 tipi belirlenirken çalışma ortamındaki tüm kimyasal riskler göz önünde bulundurulmalı ve çalışanın hareket kabiliyetini kısıtlamayacak, işin gerektirdiği ergonomik şartları sağlayan doğru tip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tip seçimi, koruyucu giysinin kimyasal maddeyi geçirmesine veya çalışanın çalışma esnasında giysiye takılarak kaza yapmasına neden olabilir; bu nedenle her zaman üretici teknik bilgi föyü incelenmelidir.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Geçirmezlik Özellikleri ve Bariyer Performansı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koruyucu giysiden geçişi iki şekilde gerçekleşir: Penetrasyon (gözeneklerden veya dikişlerden fiziksel geçiş) ve Permeasyon (kimyasalın moleküler düzeyde kumaşın içinden difüzyonu).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seçilen kumaşın kullanılan kimyasala karşı bariyer direnci laboratuvar testleri ile kanıtlanmış olmalı ve 'geçiş süresi' verisi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Geçirmezlik performansı sadece kumaşın değil, aynı zamanda giysi dikişlerinin ve fermuar bölgelerinin de sızdırmazlık kalitesine bağlıdır; zayıf dikişler kimyasalın içeri girmesine izin vererek koruyuculuğu tamamen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kimyasalların güvenlik bilgi formlarındaki (GBF) uyarılar okunmalı, kumaşın bu kimyasallara karşı ne kadar süre koruma sağladığı (breakthrough time)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Sıçraması ve Sprey Etkilerine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Tip 3 ve Tip 4 koruyucu giysiler, sıvıların basınçlı püskürtüldüğü veya yoğun sprey halinde olduğu ortamlarda çalışanın cildiyle temasını engellemek için tasarlanmış özel sızdırmazlık sistemlerine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giysilerde genellikle fermuar üzerindeki koruyucu kapaklar (flaplar) ve dikişlerin üzerine uygulanan özel bantlar sayesinde sıvının içeriye sızması engellenir; bu donanımların bütünlüğü her kullanım öncesi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Sprey etkisi olan alanlarda çalışırken giysinin eldiven ve botlarla olan birleşme noktaları da kritik öneme sahiptir; bu bölgelerden kimyasal sızıntısını önlemek için uygun bantlama veya entegre bağlantı yöntemleri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sonrası giysi üzerinde biriken kimyasallar, giysiyi çıkarırken çalışana temas etmemesi için dekontaminasyon (temizleme) prosedürlerine uygun şekilde uzaklaştırılmalı veya güvenli bir şekilde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Giysi Uygunluğu ve Kullanım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koruyucu giysiler çalışanın vücut ölçülerine uygun olmalı ve çalışma hareketlerini kısıtlamayacak şekilde seçilmelidir; bol giysiler makinelere takılma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 kullanım ömrü, üretici tavsiyelerine ve kimyasalın yoğunluğuna göre değişir; hasar görmüş, dikişleri açılmış veya yüzeyi kimyasal ile kirlenmiş giysiler asla tamir edilmemeli,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giysilerin nasıl giyileceği ve çıkarılacağı konusunda uygulamalı eğitim almalı; özellikle giysiyi çıkarma aşamasında kirli yüzeyin cilde temas etmemesi için gereken teknikler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giysilerin temiz, sağlam ve işlevsel durumda tutulmasından sorumludur; kişisel koruyucu donanımların periyodik kontrolleri yapılmalı ve bu kontroller kayıt altına alınarak izlenebilirlik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Görünürlükte Reflektif Malzemeler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Reflektif şeritler, üzerlerine düşen ışığı kaynağına geri yansıtarak kullanıcının karanlık ortamlarda fark edilmesini sağlayan özel optik yapılardır.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malzemeler, Kişisel Koruyucu Donanımların İşyerlerinde Kullanılması Hakkında Yönetmelik gereği düşük ışıklı veya gece çalışma ortamlarında kullanımı zorunlu olan donanımlardır.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Reflektif yüzeylerin etkinliği, temizlik ve aşınma durumuna göre değiştiğinden düzenli kontrol edilmeleri iş güvenliği açısından kritik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araç trafiği olan bölgelerde veya şantiye sahalarında görünürlüğünü artırmak için bu donanımların bütünlüğü her vardiya öncesi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 ISO 20471 Standart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ISO 20471 standardı, yüksek görünürlüklü giysilerin tasarım, renk ve reflektif performans kriterlerini belirleyen uluslararası geçerliliği olan teknik şartnamedir.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standart kapsamında giysilerin floresan zemin malzemesi ve retro-reflektif şeritlerin yüzey alanları, maksimum görünürlük sağlayacak şekilde hassasiyetle hesaplanmıştır.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Sertifikalı bir yüksek görünürlük giysisi, hem gündüz hem de gece koşullarında çalışan güvenliğini sağlamak amacıyla bağımsız testlerden geçirilmiş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6331 sayılı İş Sağlığı ve Güvenliği Kanunu uyarınca yalnızca ilgili standartlara uygun, CE işaretli koruyucu donanımları çalışanlara temin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Sınıfları (Sınıf 1, 2 ve 3)</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 1, en düşük görünürlük seviyesini temsil eder ve araç trafiğinin olmadığı veya çok yavaş olduğu özel alanlarda sınırlı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 2, orta düzeyde görünürlük gerektiren şantiye ve depo gibi alanlarda, Sınıf 1'e göre daha geniş reflektif yüzey alanı sunarak güvenliği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Sınıf 3, en yüksek görünürlük seviyesini temsil eder ve yoğun trafikli otoyollar veya havaalanı gibi yüksek riskli alanlarda çalışma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uzmanları tarafından yapılan risk değerlendirmesi sonucunda, çalışma ortamının tehlike seviyesine göre en uygun sınıflandırmaya sahip giysi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Gündüz ve Gece Görünürlüğü Dengesi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Floresan malzemeler, gün ışığında yüksek görünürlük sağlayarak arka plandan kolayca ayırt edilmeyi sağlayan canlı renkler (turuncu, sarı)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Retro-reflektif şeritler ise karanlıkta far ışığı gibi yapay ışık kaynaklarını yansıtarak gece saatlerinde çalışanın fark edilmesini mümkün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bir güvenlik için giysilerin gündüz floresan parlaklığı ile gece reflektif yansıtma kapasitesinin uyumlu olması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ve ilgili yönetmelikler çerçevesinde, giysilerin her türlü ışık koşulunda maksimum görünürlük sağlaması temel bir işveren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ve Soğuk Ortamlarda Termal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 veya soğuk çalışma ortamlarında vücut ısısını korumak amacıyla kullanılan termal giysiler, Kişisel Koruyucu Donanımların İşyerlerinde Kullanılması Hakkında Yönetmelik kapsamında değerlendirilir ve işveren tarafından ücretsiz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Soğuk hava depoları veya açık saha kış çalışmaları gibi ortamlarda, vücudun ısı kaybını engelleyen ve kan dolaşımını stabilize eden katmanlı giysi sistemleri kullanılmalıdır; bu giysilerin nefes alabilir olması ter birikimini önleyerek donma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 bulunan dökümhaneler veya fırın çevrelerinde, dış ortam ısısının vücuda geçişini yavaşlatan yansıtıcı veya ısı emici özellikli giysiler tercih edilmelidir; bu ekipmanlar işçinin ısı stresine karşı korunmasında kritik bir role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termal yük, işyeri hekimi gözetiminde periyodik olarak değerlendirilmeli ve giysi seçimi, 6331 sayılı İş Sağlığı ve Güvenliği Kanunu uyarınca yapılan risk değerlendirmesi sonuçlarına göre teknik şartnameye uygun şekilde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Özellikleri ve Isı Transferi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koruyucu giysilerin temel amacı, ısı transferini (iletim, taşınım ve ışınım) en aza indirerek vücudun termal dengesini korumaktır; bu izolasyon değeri, giysinin kumaş yapısı, dokuma yoğunluğu ve hava hapsetme kapasitesi ile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katmanlı izolasyon sistemlerinde, katmanlar arasındaki hava boşluğu en etkili yalıtkan görevi görür; bu nedenle giysilerin vücuda tam oturması ancak hareket kabiliyetini kısıtlamaması, yalıtım verimliliği açısından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izolasyon sağlayan giysilerin bakım ve temizlik talimatlarına uyulmalıdır; yanlış yıkama yöntemleri lif yapısını bozarak giysinin yalıtım özelliğini kalıcı olarak kaybetmesine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yalıtımı sağlayan donanımların etkinliği, ortamdaki nem oranıyla da değişmektedir; ıslanan izolasyon katmanları ısı iletimini artırarak koruyuculuk değerini düşürür, bu yüzden dış katmanların su itici veya su geçirmez özellikte olması beklenir.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Toplu Koruma Önlemlerinin Önceliği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işveren, riskleri önlemek adına her zaman toplu koruma önlemlerini kişisel koruyucu donanımlara tercih etmek ve önceliklendirmekle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yöntemleri; makine koruyucuları, genel havalandırma sistemleri, korkuluklar ve gürültü yalıtım panelleri gibi ortamın tamamını güvenli hale getiren teknik düzenlemeleri kapsar ve tüm çalışanları aynı anda koruma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korumaya kıyasla toplu koruma önlemleri, çalışanın kullanım hatasından veya dikkatsizliğinden bağımsız olarak çalıştığı için kaza riskini çok daha yüksek oranda azaltan, daha sürdürülebilir ve güvenilir yöntemlerdir.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bir riskle karşılaşıldığında, önce bu riskin tüm çalışanları koruyacak bir toplu önlemle yok edilip edilemeyeceği sorgulanmalı; eğer teknik olarak mümkün değilse, ancak o zaman kişisel koruyucu donanım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Alev Geciktirici Giysilerin İşlevi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geciktirici giysiler, ani parlama veya açık alevle temas durumunda yanmayı yavaşlatan veya kendi kendine sönen kimyasal yapıdaki kumaşlardan üretilir; bu giysiler, kullanıcının güvenli alana kaçabilmesi için gereken kritik süreyi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koruyucu donanımlar, 6331 sayılı İş Sağlığı ve Güvenliği Kanunu'nun gerektirdiği risk önleme prensibi çerçevesinde, özellikle kaynak, petrol, gaz ve kimya sektörlerinde çalışanlar için zorunlu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geciktirici özellik, kumaşın üretiminde kullanılan liflerin doğal yapısından veya kumaşa uygulanan özel kimyasal apre işlemlerinden kaynaklanabilir; apre işlemlerinin zamanla aşınabileceği unutulmamalı ve periyodik performans testleri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Kullanıcılar, alev geciktirici giysilerin altında sentetik (naylon, polyester gibi) iç çamaşırı giymemelidir; çünkü bu malzemeler ısı altında eriyerek cilde yapışabilir ve giysinin sağladığı korumayı tamamen geçersiz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Giysilerde Uygunluk ve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koruyucu giysi seçimi, Kişisel Koruyucu Donanımların İşyerlerinde Kullanılması Hakkında Yönetmelik uyarınca, çalışılan ortamın risk profiline ve çalışanların vücut yapısına uygun şekilde, ergonomik bir yaklaşımla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aşamasında, giysinin sadece koruma performansı değil, aynı zamanda çalışanın hareket kabiliyetini engellememesi ve diğer KKD'lerle (baret, eldiven, ayakkabı) uyumlu olması da dikkate alınmalıdır; uyumsuz donanımlar yeni tehlikelere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termal giysilerin kullanım süresi boyunca etkinliğini koruyup korumadığını düzenli kontrollerle takip etmeli ve yıpranmış, hasar görmüş veya fonksiyonunu yitirmiş donanımları gecikmeksizin yenisiyle değiştirmelidir.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donanımların doğru kullanımı, saklama koşulları ve temizlik prosedürleri hakkında uygulamalı eğitim verilmeli; eğitimsiz kullanımın koruma performansını düşüreceği ve kaza riskini artıracağı hususu vurgulanmalıdır.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İşlemlerinde Isı ve Kıvılcım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ve kesme işlemleri sırasında etrafa saçılan yüksek sıcaklıktaki metal kıvılcımları, ciddi yanıklara ve yangın riskine yol açabilir. Bu ortamda çalışanların vücutlarını dış etkenlerden koruyacak ısıya dayanıklı kıyafetler giymesi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Kıvılcımların cilde teması, ani termal yanıklara neden olduğu gibi, sentetik kumaşların eriyerek cilde yapışmasına ve hasarın derinleşmesine sebebiyet verir. Bu nedenle, ısıya ve aleve dayanıklı materyallerin kullanımı teknik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işveren çalışma ortamındaki riskleri analiz ederek uygun koruyucu ekipmanları belirlemeli ve çalışanların bu risklere karşı tam korumasını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hava akımı, kıvılcımların geniş bir alana yayılmasına neden olabilir; bu nedenle koruyucu ekipmanların sadece kaynakçıya değil, yakın çevredeki diğer çalışanlara da sağlanması gerekebilir.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Deri Koruyucuların Özellikleri ve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önlüğü ve deri koruyucular, yüksek ısıya ve mekanik darbelere karşı mükemmel direnç gösteren doğal deri malzemeden üretilir. Deri, nefes alabilen yapısı ve esnekliği sayesinde uzun süreli kullanımlarda dahi konfor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 koruyucuların dikişlerinde, ısıya dayanıklı kevlar veya benzeri yanmaz iplikler kullanılmalıdır; standart iplikler yüksek sıcaklıkta hemen eriyerek önlüğün parçalanmasına neden olur. Kaliteli deri koruyucular, erimiş metal sıçramalarına karşı doğal bir bariyerdir.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seçilen deri ekipmanların yapılacak işin tehlike sınıfına ve ısıl yüküne uygunluğu, teknik şartnamelerle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 malzemenin kalınlığı, maruz kalınan ısı seviyesine göre seçilmelidir. Çok ağır kaynak işlerinde kalın ve işlenmiş deri tercih edilirken, hafif işlerde daha esnek yapılı deri koruyucular hareket kabiliyetini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Vücut Koruyucularının Doğru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önlüğü, omuzlardan başlayarak diz altına kadar uzanmalı ve gövdeyi tam olarak kapatmalıdır. Önlüğün vücuda tam oturması, hareket halindeyken kıvılcımların içeri girmesini engeller ve koruma etkinliğini en üst seviyeye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Kolluklar, eldivenlerle birlikte kullanıldığında tam bir koruma sağlar; eldiven ve kolluk arasında açıklık kalmamasına dikkat edilmelidir. Bu birleşim bölgesi, erimiş metal sıçramalarının en sık girdiği ve yanıklara sebep olduğu kritik bir noktadır.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tüm koruyucu donanımlar çalışanlara ücretsiz sağlanmalı ve kullanımı iş güvenliği uzmanı tarafından periyodik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koruyucu giysilerini sadece kaynak yaparken değil, taşlama veya metal kesme gibi kıvılcım üreten tüm işlemler sırasında eksiksiz bir şekilde kullanmakla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Onarım ve Değişim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 önlük ve kolluklar, her kullanımdan önce gözle kontrol edilmeli; çatlaklar, derin yanık izleri veya dikiş sökükleri tespit edilirse ekipman derhal kullanım dışı bırakılmalıdır. Hasarlı deri, koruyucu özelliğini yitirmiştir.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Derinin temizliği üretici talimatlarına göre yapılmalı; aşırı yağlanan veya kimyasallarla temas eden deri malzemeler, yanıcı hale gelebileceği için temizlenmeli veya gerekirse değiştirilmelidir. Yanlış temizlik derinin sertleşmesine ve çatlamasına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ömrü, kullanım yoğunluğuna ve ısı maruziyetine bağlıdır. 6331 sayılı İş Sağlığı ve Güvenliği Kanunu kapsamında, ekipmanların periyodik kontrolü ve deforme olmuş parçaların yenisiyle değişimi işverenin yasal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ömrünü tamamlamış veya koruma fonksiyonunu yitirmiş tüm deri koruyucular, iş güvenliği uzmanının onayıyla hurdaya ayrılmalı ve yerine standartlara uygun yeni ekipmanlar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Tam Vücut Emniyet Kemeri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vücut emniyet kemerleri, düşme anında vücuda gelen şok kuvvetlerini omuz, uyluk ve bel bölgesine eşit şekilde dağıtmak üzere tasarlanmıştır. Bu tasarım, vücudun askıda kalması durumunda hayati organlar üzerindeki baskıyı minimize eder ve askı travması riskini azaltmaya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yüksekte yapılan çalışmalarda düşmeyi durdurucu sistemler içerisinde tam vücut emniyet kemeri kullanımı zorunludur. Bel tipi kemerler, sadece çalışma yerini sabitlemek için kullanılmalı, düşme riski olan alanlarda asla tek başına tercih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Kemerin dokuma malzemesi, yüksek mukavemetli sentetik liflerden üretilmekte olup aşınma ve kimyasal etkilere karşı dirençli bir yapıya sahiptir. Çalışanın çalışma ortamındaki risklere uygun olarak seçilen bu ekipman, hareket kabiliyetini kısıtlamayacak şekilde ergonomik olarak tasarlanmıştır.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Bağlantı Noktaları ve D-Halkaların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D-halkaları, kemerin üzerindeki en kritik bağlantı noktalarıdır ve düşmeyi durdurucu sistemlerin karabina ile sabitlenmesini sağlar. Sırt bölgesindeki D-halkası düşmeyi durdurmak için tasarlanmışken, göğüs bölgesindekiler genellikle tırmanma veya kurtarma operasyonlarında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noktalarının seçiminde çalışılan alanın geometrisi ve düşme mesafesi dikkate alınmalıdır; yanlış noktadan yapılan bağlantı vücudun kontrolsüz dönmesine neden olabilir. D-halkalarının her zaman üretici tarafından belirlenen standartlara uygun olarak kullanılması, sistemin güvenli çalışması açısından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kısmında bulunan yan D-halkaları, düşmeyi durdurmak için değil, sadece çalışma pozisyonunu sabitlemek amacıyla kullanılmalıdır. Bu noktalar, çalışanın ellerini serbest bırakarak işe odaklanmasını sağlar ancak yüksekten düşme durumunda koruma sağlamayacağı için ana bağlantı noktası olarak kesinlikle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Kemerin Doğru Ayarlanması ve Vücuda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kemerinin vücuda tam uyum sağlaması için bacak, omuz ve göğüs kayışlarının her kullanım öncesinde çalışanın bedenine göre ayarlanması gerekir. Çok gevşek ayarlanmış bir kemer, düşme anında çalışanın kemerden kaymasına veya ciddi yaralanmalara yol açabilir; bu nedenle kayışlar sıkı ancak hareketi engellemeyecek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Göğüs kayışı, göğüs kafesinin ortasında konumlandırılmalı ve bağlantı noktası tam merkezde tutulmalıdır; bu, düşme anında vücudun dengeli bir şekilde asılı kalmasını sağlar. Kemerin bacak kayışları, oturma pozisyonunda rahatsızlık vermeyecek ancak düşme anında yükü bacaklara aktaracak şekilde sıkılaştırılmalıdır.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 ayarlarının doğruluğunu test etmek için, tüm kayışlar kapatıldıktan sonra çalışanın hafifçe çömelerek hareket kabiliyetini ve konforunu kontrol etmesi önerilir. Ayarların kaymaması için tokaların kilitlendiğinden emin olunmalı ve fazla kalan kayış uçları, emniyetli bir şekilde toplanarak takılma riski ortadan kaldırılmalıdır.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Öncesi Periyodik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kullanımdan önce kemerin dokuma şeritleri, dikişleri, metal tokaları ve D-halkaları detaylı bir şekilde görsel kontrolden geçirilmelidir. Dokumalarda meydana gelen kesikler, yanık izleri veya kimyasal yanıklar gibi hasarlar, ekipmanın taşıma kapasitesini düşürür ve bu durum ekipmanın derhal kullanımdan çekilmesini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aksamların yüzeyinde korozyon, çatlak veya deformasyon olup olmadığı dikkatle incelenmeli, tokaların düzgün çalışıp çalışmadığı test edilmelidir. Dikişlerde açılma veya ipliklerin kopması gibi belirtiler, yük altında patlama riski taşıdığı için güvenlik açısından kabul edilemez bir durumdur ve acilen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sicil kartı üzerinde yer alan son periyodik muayene tarihleri kontrol edilmeli ve yönetmelik gereği yetkili kişilerce yapılan yıllık kontrollerin güncelliği doğrulanmalıdır. Hasarlı veya miadı dolmuş ekipmanlar, yanlışlıkla kullanılmaması için işyerinde işaretlenmeli veya imha edilmek üzere ayırılmalıdır.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Riskin Kaynağında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hiyerarşisinin en etkili basamağı, tehlikeyi kaynağında yok etmek veya daha az tehlikeli olanla ikame etmektir; bu yöntem hiçbir kişisel koruyucu donanımın sağlayamayacağı kadar yüksek bir güvenlik seviyesi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bir kimyasalın yerine daha az zararlı olanını kullanmak veya yüksek sesli bir makineyi daha sessiz olanla değiştirmek, riskin çalışan üzerindeki etkisini tamamen kesen temel mühendislik önlemleridir.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Kişisel Koruyucu Donanımların İşyerlerinde Kullanılması Hakkında Yönetmelik uyarınca, öncelikle bu kaynağa yönelik iyileştirmeleri yapmak zorundadır; KKD, yalnızca kaynağında yok edilemeyen riskler için bir destek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Kaynakta önleme çalışmaları, sadece iş güvenliği uzmanlarının değil, üretim ve bakım departmanlarının da ortak sorumluluğundadır; doğru makine seçimi ve doğru proses yönetimi, kazaların oluşmadan engellenmesini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Şok Emici Kordonlarda Enerji Sönümleme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emici kordonlar, düşme esnasında vücuda aktarılan darbe kuvvetini minimize etmek için tasarlanmış özel ekipmanlardır; bu donanımlar, düşüş anında yırtılan veya açılan bir mekanizma ile kinetik enerjiyi sönümler. Kişisel Koruyucu Donanımların İşyerlerinde Kullanılması Hakkında Yönetmelik gereği, bu ekipmanların dinamik testlerden geçmiş olması ve düşüş sonrası durdurma kuvvetini 6 kN seviyesinin altında tutması gerekmektedir. Enerji sönümleyiciler, tek kullanımlık olup bir kez açıldıktan sonra derhal hizmetten çekilmeli ve yenisiyle değiştirilmelidir; hiçbir şekilde onarılarak tekrar kullanılmamalıdır. Bu ekipmanların doğru kullanımı, çalışanların ani duruş kaynaklı iç organ yaralanmalarından korunması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Mesafesi ve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çalışmalarda şok emici kordon kullanımı esnasında toplam düşme mesafesi, kordonun uzunluğu, şok emicinin açılma miktarı ve çalışanın boyu dikkate alınarak titizlikle hesaplanmalıdır. Yapı İşlerinde İş Sağlığı ve Güvenliği Yönetmeliği uyarınca, çalışanların düşme sonucu zemine veya herhangi bir engele çarpmasını önlemek için gerekli boşluk mesafesi her çalışma öncesinde doğrulanmalıdır. Kordon uzunluğu, şok emicinin tam açılma payı ile birlikte hesaplandığında, çalışma alanının altındaki güvenli açıklık mesafesinden her zaman daha kısa kalmalıdır. Eğer çalışma alanı düşme mesafesi için yeterli boşluğa sahip değilse, şok emici sistemler yerine farklı bir düşüş durdurma veya konumlandırma sistemi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Standartları ve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emici kordonlar ve bağlantı elemanları, Avrupa Birliği standartlarına (EN 355 ve EN 362) uygun olarak üretilmeli ve CE işareti taşımalıdır; bu standartlar, ekipmanın kopma dayanımını ve mekanik ömrünü belirler. 6331 sayılı İş Sağlığı ve Güvenliği Kanunu kapsamında, işveren tarafından temin edilen tüm bağlantı elemanları (karabinalar, kancalar) kendiliğinden kilitlenen mekanizmaya sahip olmalı ve yanlışlıkla açılmayı engelleyecek şekilde tasarlanmalıdır. Standart dışı, endüstriyel olmayan veya ev tipi ekipmanların işyerlerinde kullanılması kesinlikle yasaktır; her ekipman, maruz kalacağı yük ve ortam koşullarına (kimyasal, ısı, keskin kenar) göre seçilmelidir. Ekipmanların uygunluğu, tedarik aşamasında üretici beyanı ve uygunluk sertifikası ile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emici kordonların kullanımı öncesinde ve sonrasında her zaman gözle kontrolü yapılmalı; örgü üzerindeki aşınmalar, kimyasal yanıklar veya korozyon belirtileri tespit edildiğinde ekipman derhal kullanım dışı bırakılmalıdır. Kişisel Koruyucu Donanımların İşyerlerinde Kullanılması Hakkında Yönetmelik gereği, bu ekipmanlar en az yılda bir kez yetkili bir uzman tarafından detaylı kontrolden geçirilmeli ve bu kontroller kayıt altına alınmalıdır. Bağlantı elemanlarının hareketli parçaları düzenli olarak temizlenmeli, toz ve kir birikimi önlenerek kilit mekanizmasının akıcı çalışması sağlanmalıdır; korozyon oluşumunu engellemek için ekipmanlar nemsiz, güneş ışığı almayan ve serin bir ortamda saklanmalıdır. Kullanım ömrü dolmuş veya hasar görmüş ekipmanlar, iş güvenliği uzmanı veya yetkili personel tarafından imha edilerek sisteme girişi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Ankraj Noktasının Yapısal Sağlamlığı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düşüş durdurma sistemlerinin en kritik bileşenidir; seçilecek noktanın yapısal bütünlüğü, yüksekte çalışma sırasında oluşacak dinamik yükleri karşılayabilecek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ankraj noktaları sadece dikey veya yatay yaşam hatlarını değil, aynı zamanda olası bir düşüş durumunda oluşacak şok kuvvetlerini de sönümleyebilecek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sağlamlık değerlendirilirken beton, çelik veya ahşap yüzeylerin aşınma, korozyon veya çatlak gibi yapısal kusurları mutlaka incelenmeli; hasarlı veya şüpheli görünen hiçbir yüzey, ankraj noktası olarak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sistemlerinin montajı, ilgili mevzuat ve üretici talimatları doğrultusunda uzman personel tarafından gerçekleştirilmeli; montaj sonrası sistemin mukavemeti test edilerek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Ankraj Noktası Taşıma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EN 795 (ankraj cihazları) standardına uygun olarak, tek bir kişi için en az 12 kN değerinde bir statik yükü taşıyabilecek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kapasitesi hesaplanırken sadece çalışanın ağırlığı değil, düşüş anında oluşan ivme ve ekipmanların (şok emici, halat, karabina) sisteme uyguladığı toplam kuvvet de dikkate alınarak bir emniyet katsayısı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aynı ankraj noktasına birden fazla kişi bağlanacaksa, taşıma kapasitesinin kişi sayısına bağlı olarak orantısal düzeyde artırılması ve sistemin bu yükü karşılayacak şekilde sertifikalandırılmış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kapasitesini belirleyen etiketler veya işaretlemeler okunaklı olmalı; kapasite değeri belirsiz olan veya üzerinde herhangi bir test verisi bulunmayan noktalar asla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Ankraj Noktası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 çalışanın düşme riski olan bölgeden mümkün olduğunca uzağa veya düşüş anında sarkaç etkisini en aza indirecek şekilde, çalışma alanının doğrudan dikey eksenine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Sarkaç etkisi, ankraj noktasının çalışma alanına uzak olması durumunda oluşur ve düşüş anında çalışanın yanal bir hızla herhangi bir engele çarpmasına neden olarak ciddi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 seçilirken, düşüş mesafesi ile sönümleme ekipmanlarının açılma payı toplanarak toplam düşüş açıklığı hesaplanmalı; ankrajın altındaki boşluğun bu mesafeyi karşıladığından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kenarların veya sürtünme noktalarının ankraj hattına zarar vermemesi için, ankraj noktası ile çalışma alanı arasında hattı koruyacak ara destekler veya kenar koruyucular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Bakım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Kişisel Koruyucu Donanımların İşyerlerinde Kullanılması Hakkında Yönetmelik gereği, yetkili bir kişi tarafından en az yılda bir kez olmak üzere düzenli aralıklarla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kullanım öncesi çalışan tarafından yapılan günlük görsel kontroller; ankrajın gevşek olup olmadığı, korozyon belirtileri, deformasyon veya mekanik aşınma gibi unsurları kapsamalı ve bulgular işverene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sonuçları, ekipman sicil kartlarına işlenmeli; test edilen ankraj noktalarının kayıtları, bir sonraki incelemeye kadar işyerinde denetime hazır bir şekilde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sırasında tespit edilen herhangi bir anomali durumunda, ankraj noktası derhal kullanımdan çekilmeli, üzerine uyarı etiketi yapıştırılmalı ve yetkili teknik servis tarafından onaylanmadan tekrar servise alınmamalıdır.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Ekipmanlarında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donanımları (emniyet kemerleri, lanyardlar), üretici talimatları ve Kişisel Koruyucu Donanımların İşyerlerinde Kullanılması Hakkında Yönetmelik gereği düzenli aralıklarla muayene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kontroller, ekipmanın güvenli çalışma ömrünü belirlemek ve olası aşınma veya hasarları erkenden tespit ederek iş kazalarını önlemek amacıyla yapılır; ekipmanlar her kullanımdan önce de gözle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 aralıkları, ekipmanın kullanım yoğunluğuna, ortam koşullarına ve üreticinin belirlediği teknik standartlara göre değişiklik gösterebilir.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edilmeyen veya muayene süresi geçmiş ekipmanlar, iş güvenliği açısından büyük risk oluşturur ve derhal kullanım dışı bırakılarak karantinaya alınmalıdır; güvenli çalışma ortamı için bu prosedürlere tavizsiz uyulması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Muayene Yapmaya Yetkili Personel ve Uzmanlık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ekipmanlarının periyodik muayenesi, sadece bu konuda özel eğitim almış, yetkinliği belgelendirilmiş ve ekipmanın teknik özelliklerini detaylı bilen yetkili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kişi, üretici tarafından sağlanan teknik dokümanları ve standartları takip ederek ekipmanın güvenli olup olmadığına karar verir; bu karar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muayeneyi yapan kişinin bağımsız ve tarafsız olması, ekipman üzerindeki hasarları teknik bir bakış açısıyla değerlendirmesi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Yetkin olmayan kişilerin yaptığı kontroller, ekipman üzerindeki ciddi hasarların gözden kaçmasına neden olabilir; bu durum, yüksekten düşme vakalarında doğrudan sorumluluk doğuran kritik bir ihmal olarak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teknik ve idari önlemler alındıktan sonra geriye kalan riskler için seçilen kişisel koruyucu donanımlar, mutlaka CE işaretine sahip olmalı ve ilgili standartlara uygun olarak üretilmiş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KKD'lerin çalışanın yaptığı işe, vücut yapısına ve maruz kaldığı risk türüne uygunluğunu test etmeli; donanımların çalışan tarafından doğru şekilde kullanıldığından emin olmak için periyodik denetimler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çalışana tamamen ücretsiz olarak sağlanmalı ve donanımın bakım, temizlik ve hasar durumunda değiştirilmesi gibi tüm sorumluluklar işverene ait olmalıdır; çalışan bu konuda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kullanım ömrü, üretici talimatlarına göre takip edilmeli ve miadı dolan veya işlevini yitiren donanımlar derhal kullanımdan kaldırılarak yenisiyle değiştirilmelidir; bu husus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Muayene Kayıtlarının Tutulması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periyodik muayene, Kişisel Koruyucu Donanımların İşyerlerinde Kullanılması Hakkında Yönetmelik gereğince yazılı veya dijital ortamda kayıt altına alınmalı ve işyerinde denetimlere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ekipmanın seri numarasını, muayene tarihini, yapan kişinin bilgilerini, tespit edilen bulguları ve ekipmanın bir sonraki kontrol tarihini mutlaka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tutulan kayıtlar, ekipmanın geçmişine dair izlenebilirlik sağlar ve kaza durumunda yasal süreçlerde işverenin sorumluluğunu kanıtlayan en önemli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eksik veya gerçeğe aykırı tutulması, idari yaptırımlara yol açabilir; bu nedenle her muayene sonrası formlar, yetkili kişi tarafından imzalanarak onaylanmalı ve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Etiketleme ve İzlenebilirlik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yüksekte çalışma ekipmanı, üzerinde yer alan üretici etiketi ile tanımlanmalı; bu etiket, ekipmanın seri numarası, üretim yılı ve standartlara uygunluğunu gösteren bilgileri taşımalıdır.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Etiketi silinmiş veya okunamaz hale gelmiş ekipmanlar, izlenebilirliği kaybettiği için güvenlik riski taşır ve bu tür donanımlar, muayene prosedürleri gereği derhal hizmetten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 ekipmanın periyodik kontrol takvimini izlemeyi kolaylaştırır; böylece hangi donanımın ne zaman kontrolden geçeceği veya ömrünün ne zaman dolacağı net bir şekilde takip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üzerindeki işaretlemeler kalıcı olmalı ve çalışma ortamındaki kimyasallar veya sürtünme gibi etkenlerle bozulmamalıdır; okunabilir etiketler, güvenli kullanım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Ekipmanın Kullanım Dışı Bırakılması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yaşayan tüm emniyet sistemleri (kemer, lanyard, şok emici) güvenlik özelliğini yitirmiş kabul edilerek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hasar görmüş veya şüpheli durumdaki ekipmanlar çalışma ortamından hemen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dikiş yırtılmaları, kolon aşınmaları veya metal aksamdaki deformasyonlar, ürünün ömrünün bittiğinin net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ekipmanda herhangi bir şüpheli durum tespit ettiklerinde durumu derhal yöneticilerine bildirmeli ve ürünü etiketleyerek karantinaya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İmha ve Bertaraf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dışı bırakılan ekipmanların başkaları tarafından kullanılmasını engellemek amacıyla, ürünler işlevsiz hale getirilerek fiziksel olarak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işlemi; kolonların kesilmesi, metal aksamların bükülmesi veya ürünün parçalanması gibi geri dönüşü olmayan fiziksel müdahalelerle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gereğince, güvenlik ekipmanlarının güvenli şekilde bertarafı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edilen ekipmanlar, atık yönetimi süreçlerine uygun şekilde çevre mevzuatına göre ayrıştırılarak lisanslı bertaraf merkezlerine gönderilmelidir.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Envanter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ömrünü tamamlamış veya düşme sonrası emekli edilen tüm ekipmanlar için merkezi bir envanter kayıt sistemi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ekipmanın seri numarası, kullanım süresi, maruz kaldığı olay türü ve imha tarihini içeren detaylı bir raporla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kayıtlar denetimlerde sunulmak üzere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kayıtlar sayesinde ekipmanların periyodik kontrol takvimi izlenmeli ve hangi ürünlerin ne zaman değiştirilmesi gerektiği veriye dayalı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Ekipman Seçimi ve Tedariki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ekipman seçimi, yapılacak işin niteliğine, yüksekliğe ve ortam şartlarına uygun olarak teknik şartnameye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Satın alınan her yeni ekipmanın CE işareti ve ilgili Avrupa Standartlarına (EN) uygunluk beyanı kontrol edilerek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teslim edilen yeni ekipmanlar için gerekli eğitimler verilmeli ve ekipmanın doğru kullanımı için denemeler yaptırılmalıdır.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ekipman sisteme dahil edildiğinde, önceki ekipmana ait kayıtlar kapatılarak yeni ürünün periyodik kontrol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Bakım Talimatları ve Uygulama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(KKD) temizliği ve bakımı, üretici tarafından sağlanan kullanım kılavuzlarına uygun olarak gerçekleştirilmelidir; Kişisel Koruyucu Donanımların İşyerlerinde Kullanılması Hakkında Yönetmelik gereği, bu talimatlar her zaman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periyotları, ekipmanın maruz kaldığı ortam koşullarına ve kullanım yoğunluğuna göre belirlenmeli; üreticinin belirttiği temizlik maddeleri dışında kimyasal kullanılmamasına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işlevselliğini yitirmemesi için periyodik bakımlar, uzman personel veya yetkili servisler tarafından yapılmalı; yapılan işlemlerin teknik standartlara uygunluğu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depolanması sırasında, ekipmanların şekil bozukluğuna uğramaması, güneş ışığından korunması ve uygun nem seviyesinde tutulması temel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Hijyenik Koşulların Sağlanması ve Dezenfeksiyon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kullanılan kişisel koruyucu donanımların hijyeni, Biyolojik Etkenlere Maruziyet Risklerinin Önlenmesi Hakkında Yönetmelik çerçevesinde öncelikli bir sağlık tedbiridir; özellikle solunum koruyucular ve yüz siperlikleri düzenli olarak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Dezenfeksiyon işlemi, donanımın yapısına zarar vermeyen, virüs ve bakterilere karşı etkili biyosidal ürünlerle yapılmalı; temizlik sonrası ekipman tamamen kurutulmadan depolamaya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kullanım dışındaki ortak ekipmanlarda (örneğin işitme koruyucular veya emniyet kemerleri) her kullanıcıdan sonra hijyenik temizlik prosedürü uygulanmalı ve bu süreç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işlemleri, donanımın koruyucu özelliklerini (sızıntı yapmama, darbe emicilik vb.) etkilemeyecek şekilde gerçekleştirilmeli ve hijyenik koşullar periyodik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Hasar Kontrolü ve Güvenli Kullanım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çalışanlar kullanıma başlamadan önce KKD'lerini hasar, yıpranma veya fonksiyon kaybı açısından kontrol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 görülür çatlaklar, aşınmış kayışlar, deforme olmuş filtreler veya eksik parçalar bulunan ekipmanlar derhal kullanım dışı bırakılmalı ve yenisiyle değiştirilmesi için işverene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işaretlerin (CE işareti, son kullanma tarihi, koruma sınıfları) okunamayacak derecede silinmiş olması, donanımın güvenilirliğinin sorgulanması için yeterli bir nedendir.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ekipmanların onarımı, ancak üretici veya yetkili onaylı kuruluşlar tarafından yapılıyorsa kabul edilebilir; çalışanların kendi imkanlarıyla yaptığı geçici onarımlar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Temizlik Kayıt Sisteminin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tüm KKD bakım, temizlik ve muayene kayıtları güncel olarak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sisteminde; ekipmanın zimmetlendiği kişi, son bakım tarihi, yapılan temizlik işlemi, varsa değiştirilen parçalar ve incelemeyi yapan yetkilinin imzası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kayıt tutma süreci, denetimlerde yasal uyumluluğu kanıtlar ve ekipmanların kullanım ömrünün takibini kolaylaştırarak maliyet optimizasyonu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dijital veya basılı formlar halinde en az 5 yıl süreyle saklanmalı ve gerektiğinde İSG uzmanı veya iş müfettişleri tarafından incelenmeye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Güvenlik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kapsamında risk değerlendirmesi, işyerindeki tehlikelerin belirlenerek kontrol altına alınması sürecidir; bu süreç, KKD ihtiyacının belirlenmesinde temel veri kaynağını oluşturur ve her türlü koruyucu önlemin ilk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riskler belirlenirken işin yürütümü, kullanılan ekipmanlar ve ortam koşulları detaylıca analiz edilmeli, riskin büyüklüğü ve etkilenen çalışan sayısı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sonucunda, tehlikeyi kaynağında yok etmek veya minimize etmek mümkün değilse, çalışanları korumak amacıyla kişisel koruyucu donanım kullanılması zorunlu hale gelir ve bu gereklilik yazılı raporlara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dinamik bir süreçtir; işyerindeki değişiklikler, yeni ekipman alımları veya meydana gelen iş kazaları sonrasında mutlaka güncellenmeli ve KKD ihtiyaçları bu doğrultuda yeniden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Depolamasında Kuru ve Temiz Ortam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tüm donanımlar kullanılmadıkları zamanlarda temiz ve kuru bir ortamda muhafaza edilmelidir; nem, küf ve korozyon oluşumunu engellemek ekipmanın ömrünü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havalandırma sistemleri ile düzenli olarak desteklenmeli ve ortam nemi kontrol altında tutulmalıdır; özellikle tekstil bazlı KKD'ler nemli ortamda bakteri üremesine ve malzemenin yapısal bütünlüğünün bozulmasına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depolanmadan önce mutlaka temizlenmesi gerekmektedir; temizlik işlemleri üretici talimatlarına uygun yapılmalı ve kullanılan temizlik maddelerinin malzemenin dokusuna zarar vermediğinden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 ve kuru saklama koşullarının sağlanması, donanımın bir sonraki kullanımında kullanıcıyı tam koruma kapasitesiyle desteklemesini sağlar; aksi halde kirlenmiş veya nemli donanımlar cilt hastalıklarına veya koruma zaafiyetine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UV Işınlarından Koruma ve Işık Hassasiyeti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Birçok polimer ve kauçuk bazlı kişisel koruyucu donanım, doğrudan güneş ışığına veya yüksek yoğunluklu UV ışınlarına maruz kaldığında hızlı bir şekilde yaşlanma, çatlama ve kırılganlaşma eğilimi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donanımların doğrudan güneş ışığı almayacağı şekilde tasarlanmalı veya donanımlar ışık geçirmeyen uygun muhafaza kutularında saklanmalıdır; bu önlem malzemenin esneklik kaybını ve koruma seviyesinin düşmesini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donanımların etkinliğini koruyacak tüm lojistik önlemleri almakla yükümlüdür; UV ışınları gibi çevresel faktörlere karşı koruma sağlamak bu yükümlülüğün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 hassasiyeti yüksek olan donanımların üzerinde, depolama koşullarına dair uyarı etiketleri bulundurulmalı; çalışanlar, donanımları açık alanda veya güneş altında bırakmamaları konusunda düzenli olarak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Farklı KKD Türlerinin Ayrıştırılarak Depolanması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gereğince, birbirine zarar verebilecek veya çapraz kontaminasyona yol açabilecek farklı KKD türleri ayrı ayrı bölmelerde veya raflarda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koruyucu giysiler, solunum cihazları veya kesici aletlerden etkilenmemesi gereken donanımlar ile aynı dolapta saklanmamalıdır; fiziksel temas, malzemenin yırtılmasına veya kimyasal etkileşime girmesine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her bir donanım türü için özel olarak tasarlanmış askı, raf veya kutu sistemleri kullanılması, düzeni artırırken aynı zamanda donanımların birbirine temas ederek deforme olmasını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Ayrıştırma işlemi, donanımların hızlı erişilebilirliğini de kolaylaştırır; acil durumlarda veya iş başlangıcında çalışanın ihtiyaç duyduğu donanıma karmaşa yaşamadan ulaşması, iş akışının güvenliği açısından kritik bir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Depolama ve KKD Kayıt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depolanması sürecinde düzen, sadece fiziksel yerleşimi değil, aynı zamanda envanter yönetimini ve son kullanma tarihi takibini de kapsayan sistematik bir yaklaşımı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donanım için bir kayıt kartı veya dijital takip sistemi oluşturulmalı; donanımın alındığı tarih, kullanım süresi, yapılan bakım/temizlik işlemleri ve değişim periyotları bu kayıt sistemi üzerinden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depolama, donanımların periyodik kontrollerinin aksamadan yapılmasını sağlar; hasarlı veya kullanım ömrünü tamamlamış donanımların tespit edilmesi ve derhal kullanımdan çekilmesi, iş güvenliği yönetiminin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donanımların depolandığı alanların düzenini ve kayıt sisteminin güncelliğini denetlemekle yükümlüdür; bu süreçlerin şeffaf yönetilmesi, olası iş kazalarında yasal sorumlulukların doğru bir şekilde yerine getirildiğinin kanıtı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Donanımlarda Muayene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donanımların güvenli bir şekilde kullanılabilmesi için düzenli muayeneleri yapılmalıdır; bu muayeneler, donanımın kullanım sıklığına ve üretici talimatlarına göre belirlenen periyotlarda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süreci, donanımın fiziksel bütünlüğünün, koruyucu özelliklerinin ve fonksiyonel yeterliliğinin kontrolünü içerir; gözle görülür aşınma, yırtılma veya deformasyon gibi durumlar tespit edildiğinde donanım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donanımların periyodik kontrollerini yaparken üreticinin belirlediği teknik standartlara ve bakım prosedürlerine tam uyum sağlamalıdır; aksi takdirde koruyucu özellikler kaybolabilir ve çalışan sağlığı risk altına girebilir.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işlemleri, işyerinde risk değerlendirmesi sonuçları doğrultusunda belirlenen periyodik aralıklarla yinelenmeli ve her kontrol, bir sonraki incelemenin temelini oluşturacak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Muayene ve Kontrollerde Yetkili Personel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muayene ve kontrolleri, İş Ekipmanlarının Kullanımında Sağlık ve Güvenlik Şartları Yönetmeliği uyarınca, bu konuda teknik bilgi ve yetkinliğe sahip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personel, donanımın teknik yapısını, standartlarını ve olası arıza türlerini bilmek zorundadır; bu kişiler işveren tarafından görevlendirilen teknik uzmanlar veya dışarıdan hizmet alınan uzman kuruluşlar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muayene yapacak kişilerin gerekli eğitimleri aldığından ve ilgili ekipman hakkında yeterli tecrübeye sahip olduğundan emin olmalıdır; yetkisiz kişilerin yaptığı kontroller yasal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Kontrolü gerçekleştiren uzman, yaptığı işlemleri raporlamalı ve donanımın güvenli olup olmadığına dair teknik görüşünü açıkça belirtmelidir; bu görüş, işverenin donanımı kullanıma devam etme veya değiştirme kararı için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İzlenebilirlik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kişisel koruyucu donanımların periyodik kontrollerine ilişkin tüm kayıtları, 6331 sayılı İş Sağlığı ve Güvenliği Kanunu kapsamında belirlenen yasal süreler boyunca muhafaza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Tutulan kayıtlar; muayene tarihini, kontrolü yapan yetkilinin bilgilerini, donanımın durumunu ve yapılan onarım veya değişim işlemlerini içermelidir; bu veriler, izlenebilirlik açısından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 donanımın tüm kullanım ömrü boyunca takip edilmesini sağlamalıdır; böylece hangi ekipmanın ne kadar süre kullanıldığı ve ne zaman emekliye ayrılması gerektiği net bir şekilde görülebilir.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veya fiziksel kayıt sistemlerinin doğruluğu, denetimler sırasında işverenin yasal kanıtı niteliğindedir; eksik veya hatalı tutulan kayıtlar, iş kazası incelemelerinde işverene karşı delil olarak kullanılabilir.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Donanım Tanımlama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üzerinde, yönetmeliklere uygun olarak üretici bilgileri, standart numaraları ve CE işareti gibi temel tanımlayıcı bilgiler yer almalıdır; bu bilgiler silinmeyecek ve okunabilir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kontrolü tamamlanan donanımlar, kontrol tarihini ve bir sonraki kontrol süresini belirten etiketlerle işaretlenmelidir; bu uygulama, ekipmanın güvenli kullanım süresini takip etmeyi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Etiketi bulunmayan veya bilgileri okunamayacak kadar yıpranmış donanımların kullanımı, güvenlik açısından risk teşkil eder ve bu tür donanımlar derhal kullanımdan kaldırılarak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ekipman üzerindeki etiketleri ve uyarıları anlayabilecekleri seviyede bilgilendirilmesini sağlamalıdır; etiketleme sistemi, işyerindeki güvenlik kültürünün somut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Teslim Süreci ve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tarafından sağlanan donanımların çalışana teslimi resmi bir süreçtir. Teslimat aşamasında ekipmanın hangi risklere karşı koruma sağladığı, kullanım kılavuzundaki talimatlar ve bakım gereklilikleri çalışana detaylı olarak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KKD'lerin sadece iş amaçlı kullanılmasını sağlamakla yükümlüdür ve teslimat sırasında çalışanın ekipmanı denemesi, bedenine uygun olup olmadığını kontrol etmesi sağlanmalıdır. Uygun olmayan donanım, koruma sağlamayacağı için kesinlikle çalışana zimmetlenmemelidir.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Teslim edilen ekipmanların teknik standartlara uygunluğu, CE işareti ve ilgili test raporları üzerinden kontrol edilmelidir. 6331 sayılı İş Sağlığı ve Güvenliği Kanunu kapsamında, işverenin sağladığı güvenlik önlemlerinin eksiksiz olması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İmza Karşılığı Teslimatın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teslimatı mutlaka imza karşılığı yapılmalı; bu durum, 6331 sayılı İş Sağlığı ve Güvenliği Kanunu kapsamında işverenin yükümlülüğünü yerine getirdiğini kanıtlayan en temel belgedir. İmza atılan teslim formunda, çalışanın KKD'yi eksiksiz ve sağlam teslim aldığına dair açık bir beyan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 süreci, çalışan üzerinde ekipmana sahip çıkma bilincini artırır ve ekipmanın kişisel bir sorumluluk olduğu mesajını verir. Çalışan, imza atarak ekipmanın kullanım talimatlarını anladığını ve bu donanımı iş esnasında kullanacağını taahhüt etmiş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İmzasız teslimatlar, olası bir iş kazasında işverenin yasal savunmasını zayıflatır ve mahkeme süreçlerinde kanıt sunulmasını imkansız hale getirir. Bu nedenle, teslim formlarının tarihli, imzalı ve eksiksiz doldurulması İSG yönetim sisteminin temel taşıdır.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Tanımlama ve Koruma Hiyerarşisi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Tehlikelerin tanımlanması, çalışma ortamındaki fiziksel, kimyasal, biyolojik ve ergonomik risklerin sistematik bir şekilde taranmasıdır; bu aşamada belirlenen tehlikeler, koruma hiyerarşisi ilkelerine göre önceliklendirilir.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Koruma hiyerarşisi, tehlikenin bertaraf edilmesiyle başlar, ikame, mühendislik önlemleri ve idari önlemlerle devam eder; kişisel koruyucu donanım ise en son başvurulması gereken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diğer toplu koruma önlemlerinin yetersiz kaldığı veya teknik olarak uygulanamadığı durumlarda devreye girer; bu nedenle, KKD seçimi öncesinde toplu koruma önlemlerinin eksiksiz alındığından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tanımlama aşamasında çalışanların tecrübelerinden yararlanmak, gizli kalmış risklerin ortaya çıkarılmasında büyük önem taşır; çalışan görüşleri, risk değerlendirme ekibinin analizlerini destekleyen en değerli veridir.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Zimmet Kayıt Sistemi ve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Zimmet kayıtları, her çalışanın hangi ekipmanı hangi tarihte teslim aldığını ve ekipmanın öngörülen kullanım ömrünü takip etmek amacıyla düzenli tutulmalıdır. Zimmet sistemi, ekipmanların kaybolmasını, izinsiz kullanımını engeller ve periyodik değişim zamanlarının aksatılmadan yönetilmesini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üzerinden, ekipmanın kullanım ömrü dolduğunda otomatik uyarı verecek bir takip mekanizması kurulması, iş güvenliği uzmanlarının işini kolaylaştırır. Özellikle miadlı ürünlerde, son kullanma tarihi yaklaşan donanımlar sistem üzerinden belirlenmeli ve vakit kaybetmeden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Zimmet kayıtları sadece ekipman bazlı değil, çalışan bazlı da tutularak, çalışanın işten ayrılması veya departman değiştirmesi durumunda geri teslim alma süreçleri kontrollü bir şekilde 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Kayıtlarının Saklanması ve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Tutulan KKD kayıtları, olası bir iş kazası veya resmi denetim süreçlerinde yasal delil niteliği taşıdığı için yönetmeliklerde belirtilen süre boyunca titizlikle saklanmalıdır. Kayıtlar, ekipmanın teknik özelliklerini, son kullanma tarihlerini ve çalışana verilen eğitimleri içerecek şekilde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veya fiziksel arşivleme yöntemleri, hızlı erişilebilirlik ve veri bütünlüğü sağlayacak şekilde yapılandırılmalıdır. Denetimler sırasında müfettişler, teslim formlarını ve zimmet kayıtlarını İSG yönetim sisteminin bir parçası olarak mutlaka sorgulayacaktır.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işyerindeki güvenlik kültürünün bir göstergesidir ve geçmişe dönük izlenebilirlik sağlayarak, benzer risklerin tekrar yaşanmaması için gerekli derslerin çıkarılmasına olanak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Üretici Talimatları ve Kullanım Ömrü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(KKD) kullanım ömrü, üretici tarafından belirlenen teknik spesifikasyonlara ve standartlara göre tanımlanmaktadır; bu süreye uymak yasal bir zorunluluktur (Kişisel Koruyucu Donanımların İşyerlerinde Kullanılması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dokümantasyonu, ürünün depolama koşullarını, temizlik yöntemlerini ve raf ömrünü açıkça belirtir; bu talimatlar, KKD'nin koruyuculuk özelliğini kaybetmemesi için titizlikle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yapılırken ürünün son kullanma tarihi kontrol edilmeli ve ambalajı üzerinde yer alan saklama koşulları, işyerindeki fiziksel şartlarla (nem, ısı, ışık)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talimatlarına aykırı kullanılan veya ömrü dolmuş donanımlar, koruma işlevini yitirmiş sayılır ve işveren tarafından derhal kullanım dışı bırakılarak yenisiyle değiştirilmesi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Aşınma, Yıpranma ve Fiziksel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 işyerindeki çalışma koşullarına bağlı olarak fiziksel aşınmaya maruz kalır; her kullanımdan önce çalışan tarafından görsel kontrol yapılarak çatlak, kopma veya deformasyon olup olmadığı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koruyuculuk kapasitesini azaltan her türlü hasar, donanımın derhal hizmetten çekilmesini gerektiren kritik bir bulgudur.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eldiven, ayakkabı ve gözlük gibi sürekli temas halindeki donanımlarda, malzemenin esnekliğini kaybetmesi veya koruyucu katmanların silinmesi, ekipmanın koruma görevini yerine getiremediğinin açık bir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veya yıpranmış donanımların onarılmaya çalışılması yasaktır; bu tür ekipmanlar yetkili kişi tarafından imha edilmeli ve çalışanın güvenliği için derhal sağlam bir donanım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Planlama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KKD'lerin periyodik bakımlarını ve kontrollerini bir plan dahilinde gerçekleştirmekle yükümlüdür; bu süreç, 6331 sayılı İş Sağlığı ve Güvenliği Kanunu kapsamında risk yönetimi stratejisinin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planı, donanımın türüne göre belirlenen sıklıkla güncellenmeli ve yapılan tüm testler, temizlik işlemleri ve değişimler tarih belirtilerek özel bir takip dosyasında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işyerindeki tehlike sınıfı ve çalışanların maruziyet süresi dikkate alınmalı; yüksek riskli alanlarda bakım periyotları daha sık tutularak ekipman güvenliği maksimize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kayıt tutma sistemi, iş müfettişleri tarafından yapılan denetimlerde işverenin yasal sorumluluklarını yerine getirdiğinin en temel kanıtı olup, aynı zamanda güvenli çalışma kültürünün bir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Donanım Değişimi ve İmha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değiştirilmesi süreci, çalışanın talebi veya periyodik kontrollerde tespit edilen bulgular doğrultusunda işveren tarafından hızla tamamlanmalıdır (Kişisel Koruyucu Donanımların İşyerlerinde Kullanılması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veya ömrünü tamamlamış donanımlar, diğer çalışanlar tarafından yanlışlıkla kullanılmaması için derhal işyerinden uzaklaştırılmalı ve güvenli bir şekilde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sürecinde, eski donanımın neden koruma sağlamadığı analiz edilmeli ve eğer uygun değilse, daha yüksek koruma seviyesine sahip farklı bir model seçimi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edilen donanımların yerine verilen yeni ekipmanlar, çalışana uygunluk testinden geçirilerek teslim edilmeli ve bu teslimat, çalışanın imzasını içeren bir form ile belgelendirilmelidir.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Arızalı KKD Bildirim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kullandığı kişisel koruyucu donanımda (KKD) herhangi bir hasar, aşınma veya işlev kaybı tespit ettiğinde durumu derhal amirine veya iş güvenliği birimine yazılı olarak bildirmelidir; bu bildirim, olası iş kazalarının önüne geçmek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her çalışanın KKD'sini kontrol etmesini ve kusurlu olanları bildirmesini sağlamalıdır; bildirim süreci kayıt altına alınmalı ve arızanın nedeni teknik olarak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esnasında arızalı donanımın türü, kullanım süresi, maruz kaldığı fiziksel veya kimyasal etkiler açıkça belirtilmelidir; bu bilgiler, benzer arızaların tekrar etmemesi adına yapılacak risk değerlendirmesi güncellemelerinde temel veri kaynağı olarak kullanılacaktır.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birimi, bildirilen arızalı KKD'yi inceleyerek donanımın tamir edilebilir olup olmadığına veya tamamen kullanım dışı bırakılması gerekip gerekmediğine karar verir; hatalı bildirimlerin önlenmesi için çalışanlara periyodik olarak KKD kontrol eğitimi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Dışı Bırakma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üretici talimatlarında belirtilen kullanım ömrünü tamamlamışsa, fiziksel bütünlüğü bozulmuşsa veya koruma fonksiyonunu yitirmişse derhal hizmetten çekilmelidir; bu işlem, 6331 sayılı İş Sağlığı ve Güvenliği Kanunu kapsamında işverenin gözetme borcunun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baret, emniyet kemeri ve solunum cihazı gibi kritik donanımlarda, gözle görülür bir darbe veya yıpranma olmasa dahi, üreticinin belirlediği periyodik değişim tarihlerine mutlaka uyulmalı ve bu ekipmanlar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dışı bırakılan ekipmanlar, diğer sağlam ekipmanlarla karışmaması için derhal çalışma alanından uzaklaştırılmalı ve 'Arızalı/Kullanılamaz' etiketi ile işaretlenerek belirlenen toplama alanlarına transfer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kullanım dışı bırakılan KKD'lerin tekrar sisteme dahil edilmesini önlemek amacıyla bir kayıt sistemi oluşturmalı; donanımın neden kullanım dışı bırakıldığı, hangi tarihte işlem gördüğü ve hangi personel tarafından teslim edildiği detaylıca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Arızalı KKD İmha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dışı bırakılan KKD'lerin imhası, çevre mevzuatına ve işyeri atık yönetim planına uygun şekilde gerçekleştirilmelidir; özellikle kimyasallarla temas etmiş ekipmanlar, tehlikeli atık sınıfında değerlendirilerek lisanslı bertaraf tesislerine gönderilmelidir.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süreci, ekipmanın yeniden kullanılabilir parçalarının (tokalar, metal aksamlar vb.) ayrıştırılarak veya tamamen tahrip edilerek (kesme, parçalama) geri dönüşümsüz hale getirilmesiyle tamamlanmalıdır; böylece ekipmanın ikinci el piyasasına veya başka ellere geçmesi engellenir.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işlemleri sırasında İSG uzmanı veya yetkili bir görevli hazır bulunmalı ve imha tutanağı düzenlenmelidir; bu tutanakta imha edilen KKD'nin seri numarası, miktarı ve imha yöntemi açıkça belirtilerek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kapsamında, KKD'lerin imhası sırasında çalışanların maruz kalabileceği toz veya buhar gibi risklere karşı gerekli önlemler alınmalı; imha işlemini yapan personele uygun eldiven ve koruyucu gözlük gibi ek koruyucular kullandırılmalıdır.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KKD Temin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ve imha edilen KKD'nin yerine yenisinin temin edilmesi, işverenin yasal sorumluluğundadır ve bu süreç, çalışanın işine devam edebilmesi için en kısa sürede tamamlanmalıdır; yeni KKD, eski donanımla aynı koruma sınıfında ve standartlarda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KKD teslim edilirken, çalışana ekipmanın doğru kullanımı, bakımı ve temizliği hakkında yeniden kısa bir bilgilendirme yapılmalı ve teslim tutanağı imzalatılmalıdır; bu tutanak, KKD'nin çalışana teslim edildiğinin yasal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KKD'nin yenilenmesi aşamasında, eğer arıza kronik bir sorundan (örn. malzeme kalitesizliği) kaynaklanıyorsa, satın alma birimi ile görüşülerek farklı bir marka veya model tercihi değerlendirilmeli ve risk değerlendirmesi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yeni KKD'nin çalışana uygunluğunu (beden, ergonomi, görüş alanı) kontrol etmeli; çalışanın yeni ekipmanla çalışma ortamına tam uyum sağladığından emin olmalı, gerekirse deneme süreci başlatmalıdır.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İhtiyacının Belirlenmesi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KKD'nin riskin türüne, şiddetine ve çalışma koşullarına uygunluğunu belirlemekle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İhtiyaç belirlenirken, donanımın çalışanın hareket kabiliyetini kısıtlamaması, mevcut risklere karşı tam koruma sağlaması ve yapılan işin özelliğine göre ergonomik olması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ihtiyacı belirlenirken, donanımın kullanım süresi, maruziyet düzeyi ve diğer ekipmanlarla uyumu (örneğin baretle uyumlu koruyucu gözlük kullanımı) dikkatle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ihtiyaçlar, donanım bazlı bir envanter listesine dönüştürülmeli ve her bir donanımın hangi iş kolunda veya görev tanımında kullanılacağı net bir şekilde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Kişisel Koruyucu Donanımlar Yönetmeliği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Seçim ve Uygunluk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seçiminde, ürünün CE işaretine sahip olması ve ilgili ulusal veya uluslararası standartlara uygunluğu, yasal mevzuat gereği zorunlu olan en temel teknik kriterdir.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donanımın, risk değerlendirmesi raporunda belirtilen tehlikelerle uyumlu koruma seviyesine sahip olduğu, üretici tarafından sağlanan teknik dokümanlar ve test sertifikaları ile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çalışanların kişisel özelliklerine uygun olarak seçilmeli; farklı beden ölçüleri, alerjik reaksiyon riski veya kişisel ihtiyaçlar (gözlük kullananlar için uygun siperlikler gibi)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Satın alma sürecinde sadece fiyat odaklı değil, kalite, dayanıklılık ve tedarikçi desteği odaklı bir yaklaşım benimsenmeli; sahte veya standart dışı ürünlerden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Riske Uygunluk ve Tehlike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(KKD) seçimi, işyerinde yapılan risk değerlendirmesi sonuçlarına göre belirlenmelidir. Seçilen donanım, maruz kalınan riskleri ortadan kaldırmalı veya en aza indirmelidir; aksi takdirde koruma düzeyi yetersiz kalır.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riskleri önleyemediği durumlarda en uygun KKD'yi temin etmekle yükümlüdür. Seçim sırasında sadece tehlikenin türü değil, maruziyet süresi ve şiddeti de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çalışma ortamındaki diğer risklerle etkileşime girmeyecek şekilde seçilmelidir; örneğin, kimyasal bir eldiven seçerken malzemenin kimyasal ile olan uyumluluk tablosu mutlaka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aşamasında çalışanların görüşü alınmalı ve KKD'nin işin yürütülmesine engel olup olmadığı değerlendirilmelidir; donanım, işin gerektirdiği hareket kabiliyetini kısıtlamamalıdır.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her türlü kişisel koruyucu donanım, Avrupa Birliği uyum yasaları çerçevesinde CE işaretine sahip olmalıdır. CE işareti, ürünün temel sağlık ve güvenlik gerekliliklerini karşıladığının en önemli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sırasında ilgili Avrupa standardı (EN) numaraları kontrol edilmelidir; örneğin, göz koruyucular için EN 166, baretler için EN 397 gibi standartların ürün üzerinde belirtilmiş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temin edilen KKD'lerin uygunluk beyanını ve test raporlarını muhafaza etmelidir. Sahte veya standart dışı ürünler, çalışan sağlığını korumak yerine kaza anında ciddi yaralanmalara veya ölümlere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CE işareti olmayan hiçbir donanım işyerinde kullanıma sokulmamalıdır; bu durum yasal yaptırımları da beraberinde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 (devam)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Koruyucuları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Bakımı, Muhafazası ve Kayıt Sistemi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Koruma Etkinliği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KKD'nin koruma etkinliği, kullanıcının fiziksel yapısına ve çalışma koşullarına uyumuna bağlıdır. Ergonomik olmayan bir donanım, çalışan tarafından sürekli kullanılmayacak veya yanlış şekilde takılacaktır.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 kullanıcının hareketlerini kısıtlamamalı ve ağırlık dağılımı dengeli olmalıdır; örneğin, uzun süreli kullanımlarda ağır bir maske boyun ve sırt ağrılarına yol açarak iş verimini düşürebilir.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 bir KKD, çalışanı korurken aynı zamanda konfor sağlamalıdır; terletmeyen, nefes alabilen ve ayarlanabilir özelliklere sahip donanımlar, çalışanın KKD kullanım motivasyonunu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işin gerektirdiği ergonomik şartları sağlamakla yükümlüdür. Ergonomik eksiklikler, çalışanların KKD'yi çıkarmasına veya hatalı kullanmasına neden olan başlıca faktörlerdendir.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Uygunluğu ve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aynı anda birden fazla kullanılması durumunda, donanımların birbirleriyle uyumlu olması kritik önem taşır. Örneğin, kulak koruyucu ile baretin birlikte kullanımı, her ikisinin de koruma performansını düşürmeyecek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bireysel kullanıma uygun olmalıdır; hijyenik nedenlerle KKD'ler mümkün olduğunca kişiye özel tahsis edilmelidir. Ortak kullanılan donanımlar ise her kullanımdan önce mutlaka dezenfekte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kullanım ömrü, üretici talimatlarına göre takip edilmeli ve miadı dolan veya hasar gören ekipmanlar derhal değiştirilmelidir. Hasarlı ekipman, koruma sağlamadığı gibi yanlış bir güvenlik duygusu vererek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 kullanım talimatlarını çalışanlara Türkçe ve anlaşılır bir dille açıklamalıdır; donanımın nasıl takılacağı, nasıl temizleneceği ve ne zaman değiştirileceği hakkında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Seçiminde Beden ve Ölçü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seçilen donanımın çalışanın vücut ölçülerine tam uyum sağlaması zorunludur; uygun olmayan beden kullanımı koruma etkinliğini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 seçimi yapılırken çalışanın fiziksel yapısı, hareket kabiliyeti ve işin niteliği göz önünde bulundurulmalı; standart dışı beden ihtiyacı olan çalışanlar için özel üretim veya uygun beden aralıkları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KKD'nin çalışanın vücudunu tam sarması veya gerekli boşluğu bırakması, özellikle hareketli parçalarla çalışılan alanlarda takılma veya sıkışma risklerini önlemek adına kritik bir güvenlik önlemi olarak değerlendirilmektedir.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 tedarik sürecinde farklı beden seçeneklerini stokta bulundurmalı ve çalışanların kendi ölçülerine en yakın ve güvenli ekipmanı seçebilmeleri için gerekli yönlendirmeleri yaparak hatalı kullanımın önüne geçmelidir.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Durumu ve Kişisel Uygunluk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mevcut sağlık durumu, KKD kullanımı sırasında ortaya çıkabilecek alerjik reaksiyonlar veya fiziksel kısıtlamalar açısından dikkatle analiz edilmeli; özellikle cilt hassasiyeti olan personelde malzeme seçimi bu doğrultuda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hekiminin görüşleri, KKD seçimi sürecinde önemli bir rehberdir; bazı sağlık sorunları (örneğin solunum yolu hassasiyeti veya işitme kaybı) belirli ekipmanların kullanımını zorunlu kılar veya kısıtlar.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koruyucu malzemenin içeriğindeki kimyasalların, çalışanın cildiyle uzun süreli temasında herhangi bir tahriş veya dermatolojik soruna yol açıp açmadığı düzenli olarak kontrol edilmeli ve gerekirse alternatif malzemelere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sağlık durumundaki değişiklikleri takip etmeli ve sağlık gözetimi sonuçlarına göre kişisel koruyucu donanım ihtiyaçlarını güncelleyerek, çalışanın sağlığına en uygun ekipmanın kullanıldığından emin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 ve Kullanım Konforu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KKD'nin ergonomik tasarımı, çalışanın işini yaparken zorlanmadan ve yorulmadan ekipmanı kullanabilmesini sağlar; konforsuz bir ekipman, çalışanın ekipmanı çıkarma eğilimini artırarak güvenlik zafiyeti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Ağırlık merkezi, hava geçirgenliği ve hareket esnekliği gibi faktörler, uzun süreli kullanımlarda çalışanın konforunu belirler; bu nedenle ergonomik açıdan test edilmiş ve onaylı ürünlerin seçilmesi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Konfor düzeyi düşük olan maske, baret veya ayakkabılar, çalışanın dikkatini dağıtarak iş verimini düşürebilir ve uzun vadede kas-iskelet sistemi rahatsızlıklarına neden olabilecek yanlış duruşlara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 seçimi aşamasında çalışanların geri bildirimlerini almalı ve konfor düzeyi yüksek ekipmanları tercih ederek, çalışanların güvenlik kurallarına uyumunu ve aidiyet duygusunu artırmalıdır.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Donanımların Birbiriyle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KKD'nin aynı anda kullanılması gerektiği durumlarda, her bir donanımın diğerinin koruma özelliğini bozmadığından emin olunmalı; örneğin, gözlük ile kulaklık kullanımı birbirinin sızdırmazlığını engellememelidir.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donanımların birbiriyle uyumlu olmasını ve birinin kullanımı diğerinin koruma seviyesini azaltmayacak şekilde seçilmesini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üreticilerden gelen ekipmanların bir arada kullanılması, uyumsuzluk risklerini artırabilir; bu nedenle birleşik sistemlerin birbiriyle test edilmiş ve onaylanmış setler halinde kullanılması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güvenlik uzmanları, tüm KKD setinin birbiriyle uyumunu test etmeli ve çalışanlara bu ekipmanların doğru sıralama ve yöntemle nasıl bir arada takılacağı konusunda uygulamalı eğitim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Birden Fazla KKD Kullanımında Uyumluluk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aynı anda birden fazla KKD kullanımı gerektiğinde bu donanımlar birbirleriyle uyumlu olmalıdır; bir donanımın kullanımı diğerinin koruma etkinliğini azaltmamalı veya bozmamalıdır.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Örneğin, baret ile kulak koruyucu kullanıldığında, kulak koruyucunun kafa bandı baretin oturmasını engellememeli ve baretin koruma kapasitesini düşürmemelidir; donanımların bir arada kullanımı sırasında boşluk veya zayıf nokta oluşmamasına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 seçimi yapılırken üreticinin sağladığı uyumluluk bilgileri esas alınmalı ve farklı markaların bir arada kullanımı yerine mümkünse set halinde uyumlu ürünler tercih edilerek güvenlik seviyesi maksimize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birden fazla KKD kullanması gereken çalışanlar için bu donanımların birbirini tamamladığını ve toplamda hedeflenen koruma düzeyini sağladığını yazılı risk değerlendirmesi raporunda doğrulamalıdır.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Kombinasyonlarında Etkileşim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KKD'nin bir arada kullanılması, donanımların fiziksel etkileşimi nedeniyle yeni tehlike noktaları yaratabilir; özellikle maske ve gözlük kombinasyonlarında, maskenin burun kısmındaki sızdırmazlık gözlük camının buğulanmasına sebep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etkileşim, çalışanın görüş açısını kısıtlayarak iş kazası riskini artırabilir; bu nedenle donanımların birbirini fiziksel olarak nasıl etkilediği, çalışma ortamındaki risklerle birlikte detaylıca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bu etkileşimler sonucunda oluşan yeni risklerin ortadan kaldırılması veya kabul edilebilir düzeye indirilmesi için gerekli teknik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Etkileşim analizinde, hareket kabiliyetinin kısıtlanması, ağırlık merkezinin değişmesi ve çevresel uyarıların algılanmasındaki zorluklar gibi faktörler, çalışan sağlığı açısından titizlikle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Kombine Kullanımda Koruma Etkinliği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KKD'nin bir arada kullanılması, her bir donanımın sağladığı bireysel koruma düzeyini düşürmemelidir; 6331 sayılı İş Sağlığı ve Güvenliği Kanunu kapsamında işveren, koruma etkinliğini sürekli kılmakla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bir arada kullanımı, toplam koruma performansını etkilememeli ve çalışanın maruz kaldığı riski, tek bir donanım kullanıldığındaki seviyeden daha aşağıya çekmelidir; eğer etkinlik azalıyorsa kombinasyon hatalıdır.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Örneğin, eldiven üzerine giyilen koruyucu giysi manşeti, eldivenin sızdırmazlığını bozmamalı; kimyasal maruziyet durumunda giysinin ve eldivenin birleşim noktaları tam koruma sağlayacak şekilde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Etkinlik kontrolleri, donanımların çalışma süresi boyunca değişen çevresel şartlarda bile performans kaybı yaşamadan görevini yerine getirdiğinden emin olunmasını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Kombine KKD Kullanımında Sürekli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veya temsilcisi, birden fazla KKD'nin doğru ve uyumlu kullanılmasını sürekli denetlemekle ve bu konuda çalışanları bilgilendirmekle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süreçleri, sadece kullanım anını değil, çalışma başlangıcındaki hazırlık aşamasını da kapsamalıdır; çalışanların donanımları doğru bir şekilde giyip giymedikleri ve parçaların birbirini bozmadığı düzenli aralıklarla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verilen eğitimlerde, sadece tekil KKD kullanımına değil, kombine kullanıma özgü riskler ve donanımların doğru birleştirilme yöntemleri de uygulamalı olarak anlatılmalıdır.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kontrol mekanizması, sadece görsel denetimden ibaret olmayıp, donanımların kullanım ömrü ve yıpranma durumunun bir arada kullanımı etkileyip etkilemediğini de sorgulayan bir süreç yönetimi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Koruma Kavramı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koruma, risklerin tamamen ortadan kaldırılamadığı durumlarda çalışanı tehlikelere karşı izole eden son derece kritik bir önlemdir; vücudun belirli bölümlerini korumak için tasarlanmış ekipmanlar bütünüdür.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KKD'lerin işyerinde kullanımına ilişkin temel kuralları belirler; bu donanımlar, çalışanın işini güvenli bir şekilde yapabilmesi için vazgeçilmez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Koruma ekipmanları, riskin kaynağında yok edilemediği durumlarda çalışan ile tehlike arasında fiziksel bir bariyer oluşturur; ancak bu bariyer, çalışma ortamındaki risklerin değerlendirilmesi sonucunda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ve güvenliklerini korumak amacıyla kullanılan bu ekipmanlar, ergonomik olmalı ve yapılacak işin türüne uygun olarak seçilerek, çalışanlara eğitim verilerek kullandırılmalıdır.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Konfor: Sıcak ve Soğuk Ortamlar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çalışma ortamındaki sıcaklık ve soğukluk değerlerini, çalışanların fiziksel aktivitelerine ve çalışma biçimlerine uygun seviyede tutmakla yükümlüdür (İşyeri Bina ve Eklentilerinde Alınacak Sağlık ve Güvenlik Önlemlerine İlişkin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 veya soğuk ortamlarda çalışanlar için molalar, uygun dinlenme alanları ve gerekli teknik önlemler (havalandırma, ısıtıcılar)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stresine karşı düzenli su tüketimi ve soğuk ortamlar için termal koruyucu giysiler gibi idari ve teknik tedbirler çalışma planında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konforun sağlanamadığı durumlarda risk değerlendirmesi güncellenerek çalışanların sağlığı için gerekli olan sınır değerler esas alınmalı ve iyileştirme süreçleri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Ortamda Nem Dengesi ve Hava Kalitesi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nem seviyesi, çalışanların konforunu ve sağlığını doğrudan etkileyen kritik bir parametredir; nemin çok yüksek veya çok düşük olması solunum yolu rahatsızlıklarına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çalışma alanlarında nem dengesini korumak için havalandırma sistemlerinin periyodik kontrolleri yapılmalı ve nem ölçüm cihazları ile ortam verileri düzenli olarak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kimyasal veya gıda üretimi gibi özel sektörlerde nem seviyesinin belirli aralıklarda tutulması, hem çalışan sağlığı hem de üretim kalitesi açısından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 kontrolünde yaşanan aksaklıklar, ortamda küf veya bakteri üremesine zemin hazırlayabilir; bu durum çalışanların bağışıklık sistemini zayıflatarak meslek hastalıklarına davetiye çıkarabilir.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Çevresel Faktörlerin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ortamında aydınlatma, gürültü ve havalandırma gibi faktörler, İşyeri Bina ve Eklentilerinde Alınacak Sağlık ve Güvenlik Önlemlerine İlişkin Yönetmelik hükümlerine uygun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 yeterli doğal ışık almalı veya çalışanların göz sağlığını koruyacak şekilde tasarlanmış yapay aydınlatma sistemleri ile donatılarak kaza riskleri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ortamdaki kirli havayı tahliye edip temiz hava sirkülasyonu sağlayacak kapasitede olmalı ve bu sistemlerin bakımları yetkili kişilerce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genel temizliği ve düzeni, çevresel faktörlerin etkisini azaltmak için temel bir önlem olup, iş sağlığı kültürünün yerleşmesi için sürekli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Çevre Koşullarına Uygun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Çevresel faktörlerin risk değerlendirmesi sonucunda, uygun kişisel koruyucu donanımlar (KKD) seçilerek çalışanlara ücretsiz sağlanmalı ve kullanımı zorunlu tutulmalıdır (Kişisel Koruyucu Donanımların İşyerlerinde Kullanılması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yapılırken ortamın sıcaklığı, nem oranı ve çalışma koşulları göz önüne alınmalı; donanımın çalışanın hareket kabiliyetini kısıtlamamasına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verilen KKD'lerin kullanım talimatları, bakım ve saklama koşulları hakkında eğitim verilmeli ve donanımın hasar görmesi durumunda derhal yenisi ile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donanımların uluslararası standartlara ve mevzuata uygunluğu, tedarik aşamasında kontrol edilerek onaylı ürünler kullanılmalı; uygunsuz KKD kullanımı iş kazası riskini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 İşareti ve Uygunluk Beyanı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Fransızca Conformité Européenne ifadesinin baş harflerinden oluşur ve ürünün Avrupa Birliği sağlık, güvenlik ve çevre koruma standartlarına uygunluğunu temsil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Yönetmeliği (AB 2016/425 uyumlu ürün mevzuatı) kapsamında, üreticiler ürünü piyasaya sürmeden önce temel gereklilikleri karşıladığını belgeleyen uygunluk beyanını hazırlamakla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işaret, ürünün herhangi bir testten geçip geçmediğinden ziyade, üreticinin ilgili mevzuata uyduğunu taahhüt ettiği yasal bir beyan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satın aldıkları her türlü kişisel koruyucu donanımın üzerinde CE işaretinin bulunup bulunmadığını kontrol etmek ve uygunluk beyanını talep etmekle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Avrupa Birliği Standartları ve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ürünlerin Avrupa Birliği pazarında serbestçe dolaşabilmesi için gerekli olan teknik uyum kriterlerinin karşılandığının bir pasaportu işlevi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Türkiye'nin Avrupa Birliği uyum süreçleri kapsamında, 6331 sayılı İş Sağlığı ve Güvenliği Kanunu ile uyumlu olarak yerel mevzuatımız da bu standartları referans almıştır.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Ürünlerin üzerinde yer alan standart numaraları (örneğin EN 397 baret standardı), ürünün hangi testlerden geçtiğini ve hangi performans düzeyine sahip olduğunu detaylıca açıklar.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Piyasa gözetimi ve denetimi süreçlerinde, ürünün AB standartlarına uygunluğu, iş kazalarının önlenmesi adına en temel güvenlik kriteri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ve Performans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işaretli bir donanım, kullanım ömrü boyunca kullanıcıya yönelik riskleri en aza indirecek şekilde tasarlanmış ve gerekli mekanik veya kimyasal testlerden başarıyla geçmiştir.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uzmanları ve çalışanlar, sadece işarete odaklanmak yerine ürünün kullanım kılavuzunda belirtilen kullanım sınırlamalarını, bakım aralıklarını ve performans seviyelerini dikkatle okumalıdır.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üzerinde yer alan işaretlemeler, ürünün hangi ortamlar için uygun olduğunu belirten teknik bir dildir ve bu dile uygun kullanım, kazaları %100 oranında engellemese de etkilerini ciddi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kriterleri, ürünün sadece üretildiği andaki değil, periyodik kontrollerle korunan kullanım süreci boyunca da geçerliliğini sürdürmelidir.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Dosya ve Doğrulama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işaretinin doğruluğunu kanıtlayan en önemli belge teknik dosyadır; üretici, bu dosyayı denetimlerde sunulmak üzere 10 yıl süreyle saklamakla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veya uygunluk kontrollerinde, ürünün üzerindeki CE işaretinin sahte olup olmadığını anlamak için ürünün standart numarası ile uygunluk beyanındaki bilgiler karşılaştırılmalıdır.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beyanında yer alan bilgiler, üreticinin kimliğini, ürünün modelini ve hangi AB direktiflerine uyulduğunu açıkça göstermelidir; bu bilgiler eksik veya tutarsız olan ürünler güvensiz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donanımlarda herhangi bir hasar veya işaretleme silinmesi fark ettiklerinde, ürünün CE geçerliliğinin sorgulanması için durumu derhal amirlerine bildirmelidir.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Kategori I: Basit Tasarımlı KKD'ler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Kategori I KKD'ler, kullanıcının maruz kaldığı risklerin düşük seviyede olduğu ve kullanıcının bu riskleri zamanında fark edip önleyebileceği durumlar için tasarlanmıştır; örneğin bahçe eldivenleri veya güneş gözlükleri bu gruba girer.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Üreticiler, bu ürünlerin temel sağlık ve güvenlik gerekliliklerini karşıladığını kendi test süreçleriyle beyan edebilirler; bu süreçte bağımsız bir onaylanmış kuruluşun denetimi zorunlu değildir ve üretici CE işaretini kendi sorumluluğunda ürüne iliştirir.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KKD'nin riski tamamen ortadan KALDIRMADIĞINI (yalnızca kalan/rezidüel riske karşı koruma sağladığını) bilerek uygun donanımı seçmeli, çalışanlara gerekli eğitimleri vermeli ve kullanım sürelerini takip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Kategori I KKD'lerin seçimi sırasında, yapılacak işin niteliği ve iş ortamındaki çevresel koşullar göz önüne alınarak, çalışanın hareket kabiliyetini kısıtlamayacak ve rahat kullanım sağlayacak modeller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Kategori II: Orta Dereceli Riskli KKD'ler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Kategori II KKD'ler, Kategori I'in basitliği ile Kategori III'ün ölümcül riskleri arasında kalan tüm koruyucu donanımları kapsar; iş güvenliği ayakkabıları ve baretler bu kategorinin en tipik örnekleridir.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kategori kapsamındaki ürünlerin tasarım ve üretim süreçlerinde, bağımsız bir onaylanmış kuruluşun AB tip incelemesi yapması ve ürünün teknik dosyasına uygunluğunu doğrulaması yasal bir zorunluluktur; bu süreç ürün güvenilirliğini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işverenlerin bu kategorideki donanımları seçerken onaylanmış kuruluş sertifikalarını kontrol etmeleri ve teknik dosya uygunluğunu teyit etmeleri hukuki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yapılırken, ürünün üzerinde yer alan standart numaraları (örneğin EN 397 baret standardı) mutlaka kontrol edilmeli ve bu standartların işyerindeki risk analizi sonuçlarıyla örtüşüp örtüşmediği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Son Savunma Hattı Olarak KKD</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kontrol hiyerarşisinde KKD, en son başvurulması gereken koruma yöntemidir; yani kaynağında yok etme, ikame veya mühendislik önlemleri yetersiz kaldığında devreye giren son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işveren, toplu koruma önlemlerine öncelik vermelidir; toplu korumanın mümkün olmadığı durumlarda ise kişisel koruyucu donanımlar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son savunma hattı olarak görülmesi, diğer önlemlerin ihmal edilmesine gerekçe oluşturmaz; önce riskin kaynağına inilmeli, ardından çalışma ortamında teknik ve idari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yaklaşım, kazaların önlenmesinde tek bir yönteme güvenmek yerine, çok katmanlı bir güvenlik sistemi oluşturmayı hedefler; böylece bir önlemin başarısız olması durumunda diğeri devreye girerek çalışanı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Kategori III: Ölümcül ve Kalıcı Riskli KKD'ler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Kategori III KKD'ler, kullanıcının hayatına kasteden veya sağlığında geri dönüşü olmayan, kalıcı hasarlar bırakabilecek çok yüksek riskli durumlar için özel olarak üretilmiş karmaşık tasarımlı donanımlardır.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donanımlar arasında yüksekte çalışma ekipmanları, solunum koruyucular ve kimyasal koruyucu giysiler yer alır; bu ürünlerin üretimi, her yıl düzenlenen sıkı kalite kontrol denetimlerine ve onaylanmış kuruluş gözetimine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ekipmanların periyodik kontrolleri ve yıllık bakım süreçleri büyük bir titizlikle yürütülmeli ve tüm kayıtlar iş güvenliği dosyasında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ekipmanları kullanmadan önce özel eğitimlerden geçirilmesi ve donanımların her kullanımdan önce görsel olarak hasar kontrolüne tabi tutulması, iş kazalarının önlenmesi için vazgeçilmez bir ön koşuldur.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Seçimi ve Kategori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işyerinde yapılan risk değerlendirmesi sonuçlarına göre belirlenmelidir; risk değerlendirmesi, hangi kategorideki KKD'nin kullanılacağını ve koruma seviyesinin ne olması gerektiğini belirleyen ana dokümandır.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Üreticiler, ürünlerini piyasaya arz etmeden önce risk analizlerini yaparak ilgili kategoriye dahil etmelidir; işverenler ise bu kategorilerin işyerindeki maruziyet seviyeleri ile uyumlu olduğunu doğrulamakla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seçimi sırasında çalışanın vücut yapısı, çalışma ortamının sıcaklığı, nemi ve diğer iş ekipmanları ile uyumu göz önüne alınmalı; ergonomik olmayan seçimler çalışanın donanımı kullanmamasına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seçilen KKD'lerin zamanla koruyuculuk özelliğini yitirebileceğini dikkate alarak periyodik değişim süreçlerini yönetmeli ve çalışanların bu konudaki geri bildirimlerini dikkate alarak sistemi sürekli güncel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Ürün Testleri ve Standart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ürünleri, piyasaya arz edilmeden önce ilgili teknik standartlara göre test edilmelidir; bu testler, ürünün koruma performansını ve dayanıklılığını doğrulamak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Yönetmeliği (AB 2016/425 uyumlu ürün mevzuatı) gereği, test sonuçları ürünün güvenli olduğunu kanıtlayan ve üretici tarafından hazırlanan teknik dosyanın bir parçasını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Standartlara uygun olmayan test sonuçlarına sahip ürünlerin kullanımı, işyerinde ciddi güvenlik zafiyetlerine ve kazalara yol açabilir, bu nedenle test raporlarının doğruluğu işveren tarafından sorgulanmalıdır.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süreci, ürünün maruz kalacağı çevresel faktörlere (ısı, kimyasal, darbe) karşı direncinin ölçülmesini kapsar ve sadece laboratuvar ortamında yetkili birimlerce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 İşareti ve Sertifikasyon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ürünün ilgili Avrupa Birliği ve ulusal mevzuatlara uygun olarak üretildiğini gösteren bir beyan olup, KKD ürünlerinin serbest dolaşımı için zorunlu bir belgelendirme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Sertifikasyon süreci, ürünün tasarım aşamasından üretim aşamasına kadar kalite yönetim sistemlerinin kontrol edilmesini ve standartlara tam uyumun belgelenmesini kapsamaktadır.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işverenin sadece CE işaretli ve uygunluğu belgelendirilmiş donanımları satın almasını ve kullanmasını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Sertifikası olmayan veya sahte CE işareti taşıyan donanımların kullanımı, iş kazası durumunda hukuki sorumluluğu tamamen işverene yükleyebilir, bu nedenle sertifika geçerliliği titizlikle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Onaylanmış Kuruluşların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Onaylanmış kuruluşlar, KKD ürünlerinin uygunluk değerlendirme prosedürlerini gerçekleştirmek üzere yetkilendirilmiş tarafsız ve bağımsız kuruluşlardır; bu kuruluşların denetimi ürün güvenliği için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kuruluşlar, ürünün teknik dosyalarını inceleyerek ve gerekli testleri yaparak, ürünün ilgili temel sağlık ve güvenlik gerekliliklerini karşıladığını doğrulamakla görevlidirler.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satın alacakları KKD ürünlerinin uygunluk belgelerinin, yetkili onaylanmış kuruluşlar tarafından düzenlenip düzenlenmediğini sorgulayarak yasal sorumluluklarını yerine getirmelidirler.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Onaylanmış kuruluşun kimlik numarası, ürün üzerindeki CE işaretinin hemen yanında yer alarak, ürünün hangi bağımsız birim tarafından denetlendiğini ve onaylandığını açıkça gösterir.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Dosya ve Uygunluk Kayıtları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dosya, ürünün tasarımına, üretimine ve performansına dair tüm verileri içeren, mevzuata uygunluğu kanıtlayan temel dökümandır ve işyerinde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işverene KKD ile ilgili tüm uygunluk belgelerini ve teknik kayıtları arşivleme yükümlülüğü getirmiştir.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kayıtları, periyodik kontrollerin ve ürün değişimlerinin izlenebilirliğini sağlayarak, iş kazası incelemelerinde veya denetimlerde işverenin yasal dayanağını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kayıtların düzenli tutulması, donanımların kullanım ömrünü, bakım tarihlerini ve değiştirme sürelerini takip ederek, çalışanların her zaman güncel ve güvenli ekipmanla çalışmasını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 Kılavuzu ve Temel Bilgiler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üreticiler tarafından sağlanan kullanım kılavuzları Türkçe ve anlaşılır olmalıdır. Kılavuz içerisinde donanımın montajı, kullanımı, temizliği ve dezenfeksiyonu ile ilgili tüm teknik detaylar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kılavuzları, donanımın etkinliğini koruması için gerekli olan tüm saklama koşullarını ve raf ömrü bilgilerini içermek zorundadır. Çalışanların bu kılavuzlara kolayca erişebilmesi ve gerektiğinde başvurabilmesi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kullanımına ilişkin kısıtlamalar ve uyarılar kılavuzda açıkça belirtilmeli, personel bu doküman doğrultusunda eğitilmelidir. Kılavuzun kaybolması veya hasar görmesi durumunda, işveren üreticiden yeni bir kopya temin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kılavuzundaki talimatlara aykırı yapılan her türlü uygulama, donanımın koruma performansını ciddi oranda düşürebilir. İş güvenliği uzmanları, eğitimlerde bu kılavuzların önemini vurgulayarak çalışanların bilinçlenmesini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Üzerinde Bulunması Gereken Etiketler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Yönetmeliği (AB 2016/425 uyumlu ürün mevzuatı) gereği, tüm KKD'ler üzerinde üreticiyi tanımlayan ve ilgili standartlara uygunluğu gösteren kalıcı etiketler bulunmalıdır. CE işareti, ürünün Avrupa Birliği sağlık, güvenlik ve çevre standartlarına uygun olduğunu belgeleyen temel göstergedir.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üzerinde ürünün model numarası, üretim yılı, varsa son kullanma tarihi ve koruma seviyesini belirten standart numaraları (örneğin EN 388) yer almalıdır. Bu bilgiler silinmez ve okunabilir bir şekilde ürüne işlenmiş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etiketler ürünün yapısı gereği üzerine işlenemiyorsa, ambalaj üzerinde mutlaka belirtilmelidir. Çalışanlar, etiket bilgilerini kontrol etmeden hiçbir koruyucu donanımı kullanmamalı, etiketi olmayan veya okunamayan ekipmanları amirlerine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ürünün izlenebilirliği açısından kritik öneme sahiptir ve herhangi bir kaza durumunda sorumluluğun belirlenmesine yardımcı olur. İşveren, etiketlerin mevzuata uygunluğunu periyodik olarak kontrol ederek uygun olmayan ekipmanların kullanımını engellemelidir.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Sınırları ve Performans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kişisel koruyucu donanım, belirli bir risk seviyesine ve kullanım süresine göre tasarlanmıştır; bu sınırların aşılması koruma özelliğinin kaybına neden olur. 6331 sayılı İş Sağlığı ve Güvenliği Kanunu kapsamında, risk değerlendirmesi sonuçlarına göre belirlenen sınır değerlere sadık kalınmalıdır.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Donanımın kullanım sınırları, ortamın sıcaklığı, kimyasal maruziyet düzeyi, mekanik darbe şiddeti veya gürültü seviyesi gibi çevresel faktörlere göre değişkenlik gösterir. Örneğin, bir eldivenin dayanabileceği kimyasal temas süresi, kılavuzda belirtilen dakika veya saat cinsinden sürelerle sınırlıdır.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Performans kriterleri, ürünün hangi şartlar altında tam koruma sağlayacağını tanımlar ve bu sınırların üzerinde bir maruziyet durumunda farklı bir donanım türüne geçilmelidir. Çalışanlar, donanımı kendi yeteneklerinin veya sınırlarının ötesinde bir güvenle kullanmamalıdır.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sınırlarının aşılması durumu, işyerinde yeni bir tehlike kaynağı oluşturur ve kaza riskini artırır. İşveren, kullanım sınırları hakkında çalışanlara düzenli hatırlatmalar yapmalı ve donanımların görev tanımına uygunluğunu denetlemelidir.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Bakım, Temizlik ve Depolama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donanımların bakım ve temizliği, üreticinin belirlediği talimatlara uygun şekilde yapılmalıdır. Bakım süreçleri, donanımın ömrünü uzatırken koruyucu performansının sürekliliğini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işlemleri, ekipmanın yapısını bozmayacak uygun temizleyicilerle yapılmalı ve ardından tam kuruması sağlanmalıdır; nemli depolama, bakteri oluşumuna veya malzemenin çürümesine neden olabilir. Depolama alanları, doğrudan güneş ışığından, nemden ve aşırı ısıdan uzak, temiz ve düzenli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periyodik kontrolleri, yetkili kişiler tarafından yapılmalı ve bu kontroller kayıt altına alınmalıdır. Hasarlı, aşınmış veya miadı dolmuş ekipmanlar derhal kullanım dışı bırakılmalı ve yenisi ile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bakım yapılmayan donanımlar, çalışanı korumak yerine yanıltıcı bir güvenlik algısı oluşturarak riski artırabilir. İşveren, çalışanlara kişisel ekipmanlarını temiz ve düzenli tutmaları için uygun depolama alanları ve temizlik malzemeleri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Tanımı ve Teknik Bileşenleri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kapsamında kişisel koruyucu donanım; çalışanı iş kazası veya meslek hastalığına karşı korumak amacıyla tasarlanmış, bir veya birden fazla koruyucu yapıyı içeren ekipman veya cihaz olarak tanımlanmaktadır.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tanım, iş yerinde kullanılan baret, eldiven, emniyet kemeri, toz maskesi, koruyucu gözlük ve iş ayakkabısı gibi ürünleri kapsar; her bir donanım, belirli bir riske karşı koruma sağlamak üzere üretilmiştir.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tanımı, koruyucu donanımın sadece fiziksel bir engel değil, aynı zamanda belirli standartlara ve CE işaretine sahip olması gerektiğini de vurgular; standartlara uygun olmayan ekipmanlar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sağlanan ekipmanların niteliğini ve hangi risklere karşı koruma sağladığını açıkça belirlemeli; çalışanların bu ekipmanları doğru şekilde kullanabilmeleri için gerekli bilgilendirmeyi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 Standartları ve PPE Uygunluğu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standartları, kişisel koruyucu donanımların (KKD) tasarımı ve üretiminde uyulması gereken teknik kriterleri belirler; bu standartlar, ürünün belirli risklere karşı koruma performansını garanti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ürünün ilgili Avrupa Birliği uyum mevzuatına ve temel sağlık ve güvenlik gerekliliklerine uygun olduğunu gösteren bir pasaport niteliğindedir; KKD seçerken bu işaretin ürün üzerinde ve ambalajında bulunması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işverenler sadece CE işaretli ve standartlara uygun donanımları temin etmekle yükümlüdür; standart dışı veya uygunsuz ürünler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Standartların güncelliği, teknolojik gelişmelerle birlikte değişen risk etmenlerine göre periyodik olarak kontrol edilmelidir; işveren, satın aldığı KKD'nin en güncel EN standardını karşıladığını teyit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Beyanı ve Teknik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beyanı (Declaration of Conformity), üreticinin ürünün standartlara uygun olduğunu taahhüt ettiği yasal bir belgedir; bu belge, ürünün test sonuçlarını ve tasarım özelliklerini kanıtlayan teknik dosya ile birlikte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dokümantasyon, KKD'nin üretim aşamalarından test süreçlerine kadar tüm teknik verileri içerir; işverenler, satın aldıkları ürünlerin uygunluk beyanlarını üreticiden talep ederek arşivlerinde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işverenlerin uygunluk beyanını incelemesi ve ürünün kullanım amacına uygunluğunu sorgulaması, yasal bir denetim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beyanı bulunmayan veya sahte CE işareti taşıyan donanımlar, iş güvenliği denetimlerinde uygunsuzluk olarak kabul edilir; bu durum işverene idari para cezası ve hukuki sorumluluk getirebilir.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Fiziksel Kontrol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işyerine teslim edildiğinde, fiziksel kontrol süreci başlatılmalıdır; donanımın ambalajı, etiket bilgileri, üretim yılı ve kullanım kılavuzu titizlikle incelenerek uygunluğu yerinde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kılavuzunun Türkçe olması, çalışanların donanımı doğru şekilde kullanması ve bakımı için hayati önem taşır; kılavuzda yer alan temizlik, depolama ve kullanım ömrü bilgileri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kontroller sırasında ürün üzerinde herhangi bir deformasyon, çatlak, eksik parça veya standart dışı üretim izi tespit edilirse, donanım derhal kullanımdan çekilmeli ve tedarikçi ile iletişime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KKD'nin sadece satın alınmasıyla değil, işyerindeki fiziksel uygunluğunun takibiyle de sorumludur; bu süreçte iş güvenliği uzmanı veya ilgili teknik personel tarafından kayıt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Doğrulama ve Periyodik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işyerinde kullanılan tüm ekipmanların güvenliğini sağlamak zorundadır; KKD'nin periyodik kontrolleri, donanımın koruma performansının sürdürülebilirliğini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 donanımın kullanım ömrü boyunca etkinliğini yitirip yitirmediğinin izlenmesini içerir; eskimiş, hasar görmüş veya raf ömrünü tamamlamış donanımlar, koruyucu özelliklerini kaybedeceği için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kayıtları, iş kazası veya meslek hastalığı durumunda işverenin yasal sorumluluğunu belirleyen en önemli kanıtlardır; bu kayıtlar, yapılan kontrollerin tarihini ve sonucunu detaylıca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KKD kullanımını denetlemek ve donanımın standartlara uygunluğunu sürekli kılmakla mükelleftir; bu denetimler, güvenli çalışma ortamının sürekliliğini sağlamak için düzenli aralıklarla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Endüstriyel Baretlerin Temel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baretler, Kişisel Koruyucu Donanımların İşyerlerinde Kullanılması Hakkında Yönetmelik kapsamında baş bölgesini darbelere ve düşen cisimlere karşı korumak için tasarlanmış temel ekipmanlardır. Baş kısmını korumak, iş kazalarında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 genellikle yüksek yoğunluklu polietilen veya polikarbonat gibi darbeye dayanıklı malzemelerden üretilir ve dış kabukları sayesinde enerjiyi yayarak başa ulaşmasını engeller. Malzeme kalitesi, koruyucu performansın en kritik belirleyicisidir.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kısımlarında bulunan süspansiyon sistemi (baş bandı), baret kabuğu ile kafa arasında bir boşluk bırakarak darbe anında şok emilimi sağlar. Bu sistem, darbenin doğrudan kafatasına iletilmesini engelleyen en temel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Baretlerin kullanım ömrü, kullanılan malzemenin UV ışınlarına ve kimyasallara maruziyetine göre değişiklik gösterir; çatlak, kırık veya derin çizik oluşan baretler derhal hizmetten çekilerek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Kasklar ve Yüksek Koruma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Kasklar, endüstriyel baretlere göre daha yüksek enerji sönümleme kapasitesine sahip olup genellikle yüksekte çalışma veya tırmanma gerektiren riskli operasyonlarda tercih edilir. Yan darbeler ve çok yönlü koruma gerektiren durumlarda kask kullanımı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Çene altı bağlantı kayışları, kaskın ani hareketlerde veya düşme anında kafadan çıkmasını engelleyen en önemli güvenlik bileşenidir. Kayışlar, kullanıcının yüz hatlarına tam oturacak şekilde ayarlanmalı ve daima kilitli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Bazı kask modelleri, elektrik arklarına veya yüksek ısıya karşı özel direnç gösterecek şekilde tasarlanmıştır. Bu tür özel kasklar, standart baretlerden farklı olarak zorlu çevre şartlarına göre sertifikalandırılmıştır.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Kaskların ağırlık merkezi, uzun süreli kullanımlarda boyun yorgunluğunu minimize edecek şekilde dengelenmiştir. Ergonomik tasarım, çalışanın işine odaklanmasını kolaylaştırarak dolaylı yoldan kaza riskini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Koruyucularında Tip Sınıflandırması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koruyucuları, darbe dirençlerine göre Tip 1 ve Tip 2 olarak sınıflandırılır; Tip 1 sadece tepe kısmına gelen darbelere karşı koruma sağlarken, Tip 2 hem tepe hem de yanlardan gelen darbelere karşı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Darbe emme testleri, belirli bir ağırlıktaki cismin farklı yüksekliklerden düşürülmesiyle gerçekleştirilir ve bu standartlar CE sertifikası ile kayıt altına alınır. Sertifikasız hiçbir ürün işyerinde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izolasyon seviyeleri, kaskın üzerinde yer alan sembollerle belirtilir ve bu değerler çalışanın maruz kalabileceği voltaj riskine uygun olmalıdır. Yanlış yalıtım seviyesinde bir kask seçimi, elektrik kazalarında ciddi hayati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Üreticinin belirlediği teknik spesifikasyonlar ve kullanım kılavuzları, ürünün hangi tip koruma sağladığını açıkça ifade eder; bu belgeler iş güvenliği uzmanları tarafından mutlaka incelenmelidir.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Baret ve Kask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işyerinde yapılan risk değerlendirmesi sonuçlarına göre belirlenmelidir; çalışma ortamındaki tehlike türü (düşen cisim, elektrik, yan darbe) doğrudan doğru ürünün seçilmesini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Baretin diğer KKD'lerle uyumu (kulaklık, yüz siperliği, toz maskesi) mutlaka kontrol edilmelidir. Örneğin, takılan bir kulaklık baretin oturmasını engellememeli veya baretin yan siperlik yuvalarını kapatmamalıdır.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Kullanıcının kafa yapısına uygun ayarlanabilir baş bandı, konfor ve güvenlik için zorunludur. Yanlış bedende baret, kafa üzerinde kayma yaparak görüşü engelleyebilir veya darbe anında koruma sağlamayabilir.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kaskın veya baretin ilgili standartlara uygunluğunu denetlemek ve çalışanlara uygun eğitimi vermekle yükümlüdür (6331 sayılı İş Sağlığı ve Güvenliği Kanunu).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Düşen Cisimlere Karşı Baş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koruyucuları, özellikle inşaat ve endüstriyel alanlarda yukarıdan düşebilecek alet veya malzemelere karşı birincil bariyer görevi üstlenerek çalışanların hayati bölgelerini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baş koruyucu seçimi işin türüne ve çalışma ortamındaki düşme riskine göre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 darbeyi emmek ve kuvveti geniş bir alana yaymak üzere tasarlanmıştır; bu sayede düşen nesnelerin neden olabileceği kafa travmalarının şiddeti önemli ölçüde azaltılmış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baretlerin ilgili güvenlik standartlarına uygunluğunu sağlamalı ve üzerinde çatlak, deformasyon veya süresi dolmuş bir koruyucu tespit edildiğinde derhal yenisiyle değişimini gerçekleştirmelidir.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Çarpma Riskine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nesnelere çarpma riski, tavan yüksekliği düşük çalışma alanlarında veya çıkıntılı yapıların bulunduğu ortamlarda çalışanlar için sürekli bir tehlike unsuru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Çarpmaya dayanıklı başlıklar, günlük görevler sırasında başın sabit yapılara veya hareketli ekipmanlara çarpması sonucu oluşabilecek travmaları engellemek için kritik bir güvenlik ekipmanıdır.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işverenlerin çalışma ortamını güvenli hale getirme ve çarpma risklerini minimize etme sorumluluğu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risk analizine göre, düşük darbe riski olan yerlerde hafif koruyucu şapkalar (bump caps) yeterli olabilirken, yüksek riskli zonlarda tam korumalı baretler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Kapsam ve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işyerinde çalışan herkesi ve yapılan tüm iş faaliyetlerini kapsar; yönetmelik hükümleri, işveren ve çalışanların sorumluluklarını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KKD'leri ücretsiz olarak temin etmekle yükümlüdür; donanımların uygunluğunu kontrol etmek, temizlik ve bakımını sağlamak, hasar gördüğünde derhal değiştirmek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ise kendilerine verilen KKD'leri, aldıkları eğitim doğrultusunda kullanmaları ve kullanım sonrası uygun şekilde muhafaza etmeleri yasal bir zorunluluktur; ekipmanlarda hasar gördüklerinde derhal işverene bildirmelidirler.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Kapsam, sadece çalışma anını değil, işin yapılması süreci boyunca maruz kalınan tüm riskleri içerir; bu nedenle KKD kullanımı, işin niteliğine ve çalışma ortamındaki risk seviyesine göre sürekli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Riskli Alanlarda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sahaları, maden ocakları ve ağır sanayi tesisleri, vinçler, iskeleler ve hareketli makinelerin varlığı nedeniyle yüksek kafa yaralanması riski taşıyan özel alanlardır.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tür riskli alanlara girişlerde baret kullanımı kesinlikle zorunlu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Riskli alanların giriş noktalarında uyarı tabelaları ile baret kullanma zorunluluğu desteklenmeli ve bu alanlarda denetimler düzenli olarak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güvenlik denetimleri ve davranış odaklı eğitimler, çalışanın riskin düşük olduğunu hissettiği anlarda bile kask takma alışkanlığını güçlendirmek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Zorunlu Kullanım ve Ekipman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koruyucuları kişisel bir tercih değil, Kişisel Koruyucu Donanımların İşyerlerinde Kullanılması Hakkında Yönetmelik uyarınca belirlenen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koruma kapasitesini yitirmemesi için günlük olarak çatlaklar, askı sistemi hasarları veya kabuk deformasyonları açısından kontrol edilmesi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Baretin dış kabuğu ve iç askı sistemi temiz tutulmalı, doğrudan güneş ışığı veya aşırı sıcaklık gibi materyalin yapısını bozabilecek ortamlardan uzak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sağlanan ekipmanı üretici talimatlarına göre kullanmakla ve herhangi bir kusur tespit ettiklerinde derhal üstlerine bildirerek değişim talep etmekle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Baretlerde Askı Sistemi ve Baş Çevresi Ayarı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Baretin iç kısmında bulunan askı sistemi, baş çevresine uygun şekilde ayarlanmalıdır; sistem çok sıkı olursa baş ağrısına, çok gevşek olursa bareti koruma fonksiyonunu yitirip kaymasına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bandı mekanizması, bareti başın tam ortasında tutacak şekilde dengelenmeli ve kaskın iç yüzeyi ile baş arasında darbe emici hava boşluğu mutlaka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donanımın çalışana tam uyum sağlaması işverenin sorumluluğundadır ve ayarlamalar kişiye özel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çalışma öncesinde askı sisteminin gevşeyip gevşemediği kontrol edilmeli; mekanizmada kırık, çatlak veya deformasyon tespit edilirse baret derhal kullanım dışı bırakılarak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Çene Bandı Kullanımı ve Güvenlik Sabitleme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Baretin çalışma esnasında yerinden çıkmaması veya düşmemesi için çene bandı mutlaka kullanılmalı ve çene altına tam oturacak şekilde sıkılığı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Çene bandı, özellikle yüksekte çalışanlar veya sürekli hareket halinde olan personel için hayati önem taşır; bandın gevşek bırakılması kaskın koruyuculuğunu tamamen etkisiz hale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KKD'lerin üretici talimatlarına uygun kullanılması zorunludur; çene bandı takılmadan çalışmak, kural dışı kullanım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Bandın cildi tahriş etmemesi için temiz tutulması ve uzun süreli kullanımlarda elastikiyetini kaybedip kaybetmediğinin periyodik olarak kontrol edilmesi, güvenli çalışma ortamı için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Baretin Baş Üzerindeki Doğru Pozisyonu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 başın ön kısmına ne çok yakın ne de çok geride duracak şekilde, alın bölgesini koruyacak ve dengeli bir duruş sergileyecek şekilde pozisyonlandırılmalıdır.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Kaskın yanlış açılandırılması, görüş açısını daraltabilir veya denge merkezini bozarak çalışma verimliliğini düşürebilir; bu durum iş kazalarına davetiye çıkaran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donanımın ergonomik ve kullanıcıyı engellemeyecek şekilde takılmasını şart koşar; bu da doğru oturuş pozisyonuyla mümkündür.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risk değerlendirmesi sonuçlarına göre, baretin pozisyonu çalışılan alandaki özel tehlikelere (örneğin yukarıdan düşen cisimler veya yan taraftan gelen darbeler) göre optimize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Diğer KKD'lerle Bütüncül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 kullanımı, genellikle gözlük, kulaklık veya yüz siperliği gibi diğer kişisel koruyucu donanımlarla birlikte gerçekleşir ve bu ekipmanların birbiriyle uyumlu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Kulaklık takılması gereken durumlarda, baretin kulaklık aparatları ile çakışmaması ve gözlük saplarının kaskın iç askılarına baskı yapmaması, bütüncül bir güvenlik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birbiriyle kullanılan KKD'lerin birbirinin koruyuculuk özelliğini azaltmamasını veya engellememesini açıkça hükme bağlamıştır.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seçilirken, birbiriyle entegre çalışan setler tercih edilmeli; yeni bir KKD eklenmesi durumunda mevcut baretin uyumluluğu mutlaka test edilerek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Baretlerde Çatlak ve Yüzey Hasarı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Baretin dış kabuğu, darbelere karşı direnci sağlayan en temel katmandır ve üzerinde oluşabilecek en küçük çatlaklar bile yapısal bütünlüğü tehlikeye atar. İnce çatlakları tespit etmek için baret yüzeyini güçlü bir ışık kaynağı altında, farklı açılardan döndürerek dikkatlice gözlemlemek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koruyucu donanımların her kullanımdan önce kullanıcı tarafından görsel kontrolden geçirilmesi esastır. Yüzeyde saç teli kadar ince çatlaklar dahi olsa baret, darbe emme kapasitesini yitirdiği için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astarın ve dış kabuğun birleştiği noktalarda oluşabilecek çatlaklar, yükün dağılımını bozarak kaza anında baş bölgesinde ciddi yaralanmalara sebebiyet verebilir. Bu nedenle, yüzey bütünlüğünden emin olunmayan hiçbir baret iş sahasında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Çatlak tespiti yaparken baretin hem iç hem de dış yüzeyi mutlaka kontrol edilmeli, gizli kalmış veya iç kısımdaki çatlaklar gözden kaçırılmamalıdır.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Deformasyon ve Yapısal Bozulmaların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Baretin darbe emici özelliği, formunun korunmasına bağlıdır; dış kabukta meydana gelen herhangi bir yamulma, çökme veya şekil bozukluğu doğrudan koruma kapasitesini düşürür. Baretin orijinal formunun dışına çıkması, darbe anında yükün başın tek bir noktasına odaklanmasına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Deformasyon kontrolü sırasında baretin tepe kısmı ve yan kenarları, düz bir zemin üzerinde dengeli durup durmadığına göre test edilmelidir. Kişisel Koruyucu Donanımların İşyerlerinde Kullanılması Hakkında Yönetmelik uyarınca, formunu kaybetmiş donanımlar güvenli kabul edilmez.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kısımdaki ter bandı veya süspansiyon sistemindeki deformasyonlar da aynı derecede tehlikelidir; bu parçaların gevşemesi veya kopması, baretin kafaya tam oturmasını engeller. Baretin içindeki plastik aksamın esnekliğini yitirmesi de bir tür deformasyon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kaynaklarına maruz kalan veya güneş altında uzun süre kalan baretlerde görülen plastik yumuşaması veya bükülmesi, yapısal bozulmanın en belirgin göstergelerinden biridir ve bu durumdaki baretler derhal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Sistematik Muayene ve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Baretlerin güvenli bir şekilde kullanılabilmesi için periyodik muayenelerin belirli bir disiplinle kayıt altına alınması, yasal mevzuatın bir gerekliliğidir. 6331 sayılı İş Sağlığı ve Güvenliği Kanunu kapsamında, işveren tüm İSG ekipmanlarının düzenli bakım ve kontrolünden sorumlu tutulmuştur.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baretlerin temizliği, kir ve kimyasal atıklardan arındırılması, çatlakların daha kolay görülmesini sağlar. Temizlik işlemleri sırasında üreticinin önerdiği hafif deterjanlar kullanılmalı, baretin plastik yapısını bozacak solvent veya aşındırıcı kimyasallardan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sırasında baretin içindeki üretim tarihi ve son kullanma tarihini gösteren etiketler kontrol edilerek, ekipmanın ömrünün dolup dolmadığı teyit edilmelidir. Etiketi silinmiş veya okunamaz hale gelmiş baretler, yaşı tespit edilemeyeceği için güvensiz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edilen her baret için bir takip çizelgesi oluşturulmalı; muayene tarihi, kontrolü yapan kişi ve tespit edilen durumlar not edilmelidir. Bu kayıtlar, iş kazası incelemelerinde en önemli kanıt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Değişim Kriterleri ve Kullanım Ömrü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baret, üretici tarafından belirlenen bir kullanım ömrüne sahiptir ve bu süre dolduğunda, hiçbir fiziksel hasar görünmese dahi değiştirilmelidir. UV ışınları ve çevresel faktörler plastiğin zamanla gevrekleşmesine neden olduğundan, üretici tavsiyeleri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hükümlerine göre, sert bir darbeye maruz kalan baret, darbeyi emmiş ve görevini yapmış kabul edilerek derhal imha edilmelidir. Darbe almış bir baretin dışarıdan sağlam görünmesi, iç yapısındaki mikro kırılmaları gizleyebilir.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kararı verilirken, sadece dış kabuk değil, iç süspansiyon ve ter bandı gibi değiştirilebilir parçaların durumu da göz önüne alınmalıdır. Eğer baretin ana parçaları yıpranmışsa ve yedek parça temini sağlanamıyorsa, tüm donanım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Baretin değişim zamanı geldiğinde, bu durumun bir atık yönetimi süreciyle gerçekleştirilmesi ve eski baretlerin tekrar kullanıma girmemesi için parçalanarak imha edilmesi, işyeri güvenliği açısından kritik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Donanımlar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işyerlerinde kullanılan tüm koruyucu ekipmanların standartlarını ve uygulama esaslarını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işverenlerin KKD seçiminde ve kullanımında hangi kriterleri göz önünde bulundurması gerektiğini detaylıca düzenleyerek yasal çerçeveyi çizer.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düzenleme, tüm sektörlerde çalışanların sağlık ve güvenliğini korumak amacıyla kişisel koruyucu donanımların kullanımını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kapsamında tanımlanan koruyucu donanımlar, iş kazası ve meslek hastalığı risklerini minimuma indirmek için temel bir araçtır.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Baretlerin Temizliği ve Hijyen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 temizliğinde aşındırıcı kimyasallar, solventler veya güçlü deterjanlar kesinlikle kullanılmamalıdır; bu maddeler malzemenin yapısını bozarak darbe emiciliğini azaltabilir.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 sadece ılık su ve nötr bir sabun çözeltisi kullanılarak yumuşak bir bez veya sünger yardımıyla nazikçe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hijyenik koşulların korunması ve ekipman ömrünün uzatılması için periyodik temizlik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sonrası baretler, doğrudan güneş ışığına maruz kalmayacak şekilde temiz ve kuru bir ortamda kendi kendine kurumaya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Ultraviyole (UV) Işınlarının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 uzun süre doğrudan güneş ışığına veya yüksek UV radyasyonuna maruz kaldıklarında plastik yapıları zamanla gevreyerek kırılganlaşabilir.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Malzemenin renginin solması, yüzeyde çatlakların oluşması veya dokunun tebeşirleşmesi, UV hasarının gözle görülür en önemli belirtileridir.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kapsamında, dış ortamda çalışan personel için UV dayanımı yüksek modeller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UV hasarına uğramış veya darbe dayanımını kaybetmiş baretler, herhangi bir kaza beklenmeden vakit kaybetmeden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Saklama ve Muhafaza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 kullanılmadıkları zamanlarda doğrudan güneş ışığı almayan, aşırı sıcaklık değişimlerine maruz kalmayan ve kimyasal buharlardan uzak, serin ve kuru yerlerde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üzerine ağır nesneler konulmamalı veya baretler, yapısal formlarını bozacak şekilde sıkıştırılmış alanlarda muhafaza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KKD'lerin saklanması için ayrılan alanlar temiz ve düzenli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Baretlerin asıldığı veya yerleştirildiği alanlar, ekipmanın düşmesini veya fiziksel darbeye maruz kalmasını engelleyecek şekilde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Ömrü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Baretlerin kullanım ömrü, üreticinin teknik kılavuzunda belirtilen süreler ile sınırlıdır ve bu süre dolduğunda ekipman, fiziksel olarak sağlam görünse dahi mutlaka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 her kullanımdan önce baretin dış kabuğunda, iç askı sisteminde ve çene bağında herhangi bir çatlak, deformasyon veya aşınma olup olmadığını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ekipman üzerindeki etiketler ve üretim tarihleri, kullanım ömrünün takibi için dikkatle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bir darbeye maruz kalan veya üzerine nesne düşen baretler, görsel bir hasar olmasa dahi darbe enerjisini soğurma kapasitesini yitirdiği için derhal kullanımdan çekilmelidir.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Darbe, Toz ve Kimyasal Etkilere Karşı Göz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Darbe, toz ve kimyasal sıçramalara karşı göz koruyucular, maruz kalınan tehlike kaynağına uygun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yapılan çalışmalarda, Kişisel Koruyucu Donanımların İşyerlerinde Kullanılması Hakkında Yönetmelik gereği, gözlüklerin sızdırmazlık özelliği yüksek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Tozlu ortamlarda kullanılan göz koruyucular, partikül girişini engelleyecek şekilde tasarlanmalı ve havalandırma kanalları toz geçişine izin vermemelidir.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Darbe direnci yüksek polikarbonat camlar tercih edilmeli, mekanik etkilerin yoğun olduğu alanlarda gözlüklerin dayanıklılığı test edilmiş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Koruyucularda Yan Koruma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koruyucular, sadece önden gelen nesnelere karşı değil, aynı zamanda yandan gelebilecek parçacıklara karşı da tam koruma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 korumalı gözlükler, göz çukurunu tamamen çevreleyerek yabancı cisimlerin göz ile temasını engelleyen bir yapıya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riskleri analiz ederek uygun koruyucu donanımı seçmekle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 siperlikler, görüş açısını kısıtlamayacak ve kullanıcının çalışma performansını düşürmeyecek şekilde ergonomik olarak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Gözlük Tipleri ve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gözlükler; emniyet gözlükleri ve geniş görüşlü gözlükler (goggle) olarak iki ana grupta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gözlükleri, günlük kullanıma uygun ve hafif yapılıyken; geniş görüşlü gözlükler, daha yüksek sızdırmazlık gerektiren kimyasal ortamlarda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Siperlikler, yüzün tamamını kapatarak yüksek enerjili darbelere veya kimyasal yanıklara karşı koruma sağlayan ikincil bir bariyer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Gözlüklerin çerçeve materyali, çalışma ortamındaki ısı ve kimyasal şartlara dayanıklı, ciltle uyumlu ve tahriş etmeyecek malzemelerden seçilmelidir.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Göz Koruyucu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koruyucu seçimi yapılırken, yapılacak işin türü, maruz kalınacak riskin şiddeti ve süresi mutlaka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donanım, Kişisel Koruyucu Donanımların İşyerlerinde Kullanılması Hakkında Yönetmelik uyarınca, çalışanların yüz yapısına uygun ve ayarlanabilir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Gözlüklerin diğer kişisel koruyucu donanımlarla (baret, maske) uyumlu olması, güvenli çalışma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göz koruyucuların periyodik olarak kontrol edilmesini, hasar görmüş parçaların hemen değiştirilmesini ve uygun temizlik yöntemlerinin çalışanlara öğretilmesini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Tam Yüz Siperliklerinin Kullanım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yüz siperlikleri, uçuşan parçacıkların, tozların ve darbe risklerinin olduğu çalışma ortamlarında yüzün tamamını korumak için tasarlanmıştır; Kişisel Koruyucu Donanımların İşyerlerinde Kullanılması Hakkında Yönetmelik gereği, mekanik risklerin yüksek olduğu taşlama, kesme ve frezeleme işlemlerinde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Siperlik seçimi, yapılan işin türüne ve maruz kalınan tehlike seviyesine göre yapılmalıdır; polikarbonat malzemeden üretilen siperlikler yüksek darbe dayanımı sunarken, asetat siperlikler kimyasal sıçramalara karşı daha dirençli yapıda üretilmektedir.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öncesinde siperlik üzerinde çizik, çatlak veya herhangi bir deformasyon olup olmadığı kontrol edilmelidir; hasarlı siperlikler görüşü kısıtlayacağı ve koruma performansını düşüreceği için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Siperlikler, baş bandı veya baret bağlantı aparatları ile sabitlenerek çalışanın hareket kabiliyetini kısıtlamayacak şekilde ayarlanmalıdır; uzun süreli kullanımlarda ter bandı gibi konfor artırıcı aparatların temizliği ve hijyeni periyodik olarak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Maskeleri ve Ark Kaynağı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maskeleri, ark kaynağı sırasında yayılan yoğun ultraviyole (UV) ve kızılötesi (IR) ışınlardan, yüksek sıcaklıktaki kıvılcımlardan ve metal sıçramalarından gözleri ve yüzü korumak için hayati önem taşır; Kişisel Koruyucu Donanımların İşyerlerinde Kullanılması Hakkında Yönetmelik kapsamında, kaynakçıların göz sağlığı için uygun karartma seviyesine sahip maskeler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kararan kaynak maskeleri, arkın oluşmasıyla birlikte saniyeler içinde gerekli koruma seviyesine geçerek operatöre sürekli görüş imkanı sağlar; bu teknoloji, maskeyi sürekli açıp kapatma ihtiyacını ortadan kaldırarak boyun yorgunluğunu azaltır ve iş verimliliğini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maskesinin filtre camı, yapılan kaynak türüne ve akım değerine (amper) uygun olarak seçilmelidir; yanlış cam seçimi retinada kalıcı hasarlara veya göz yorgunluğuna neden olabileceği için üretici kılavuzundaki koruma tablosuna kesinlikle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Maskenin dış koruyucu camı, kaynak sıçramaları ve tozla kirlenmeye karşı düzenli olarak temizlenmeli veya kirlenmişse değiştirilmelidir; maske kayışları, çalışanın baş yapısına uygun olarak ayarlanmalı ve maskenin kaynak sırasında düşmemesi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6331 Sayılı Kanun ve KKD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çalışma ortamında gerekli tüm önlemleri alma ve KKD sağlama yükümlülüğü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 gereği işveren, risk değerlendirmesi yaparak tehlikeleri belirlemeli ve bu risklere uygun kişisel koruyucuları ücretsiz temin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da kendilerine sağlanan KKD'yi amacına uygun kullanmak ve korumakla yükümlüdür; bu yasal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gözetim borcu kapsamında, KKD'lerin kullanımı sürekli denetlenmeli ve hatalı kullanım durumunda gerekli düzeltici faaliyetler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Sıçramalara Karşı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kimyasallarla çalışılan ortamlarda, yüzü ve gözleri sıçrama riskine karşı korumak için sızdırmaz yapıda siperlikler kullanılmalıdır; Kişisel Koruyucu Donanımların İşyerlerinde Kullanılması Hakkında Yönetmelik gereği, bu donanımlar kimyasalın türüne karşı dirençli malzemeden üretilmiş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Sıçrama koruyucu siperlikler, alın kısmını tamamen kapatacak ve kimyasalın içeri sızmasını engelleyecek şekilde tasarlanmalıdır; özellikle asit, baz veya tehlikeli solventlerle çalışırken siperliklerin altına mutlaka kimyasal koruyucu gözlük takılması önerilmektedir.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temas eden siperlikler, işlem sonrasında uygun temizleme solüsyonları ile yıkanmalı ve kimyasal kalıntılardan arındırılmalıdır; siperliğin malzemesi, kullanılan kimyasal madde ile reaksiyona girmeyecek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Siperliklerin kullanım ömrü, kimyasallara maruz kalma sıklığına ve şiddetine bağlı olarak değişebilir; malzeme üzerinde matlaşma, çatlama veya kimyasal bozulma belirtileri görüldüğünde donanım derhal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Yüz Koruyucularda Uygunluk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tüm yüz siperlikleri ve kaynak maskeleri, 6331 sayılı İş Sağlığı ve Güvenliği Kanunu uyarınca CE işaretine sahip olmalı ve ilgili Avrupa Birliği standartlarına (EN 166, EN 169, EN 175 gibi) uygunluk göstermelidir; bu işaret, donanımın temel sağlık ve güvenlik gerekliliklerini karşıladığının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sağladığı donanımların kullanım kılavuzlarını Türkçe olarak sunmalı ve çalışanlara donanımın doğru kullanımı, saklanması ve bakımı konusunda uygulamalı eğitim vermelidir; eğitimler, donanımın sınırlamaları ve hatalı kullanımın sonuçları üzerine odaklanmalıdır.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periyodik kontrolü, yetkili personel tarafından yapılmalı ve bu kontroller kayıt altına alınmalıdır; kayıtlar, iş kazası veya meslek hastalığı durumlarında yasal dayanak olarak kullanılacaktır.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kullanılmadığı zamanlarda güneş ışığından, tozdan ve aşırı nemden korunacak şekilde uygun dolaplarda muhafaza edilmelidir; uygun saklama koşulları, malzemenin ömrünü uzatır ve koruyucu performansını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İşlemlerinde DIN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maskelerinde kullanılan filtreler, DIN (Alman Endüstri Standartları) normlarına uygun olarak ışık geçirgenliği ve koruma seviyelerine göre sınıflandırılmaktadır. Bu standartlar, filtrelerin belirli radyasyon türlerini engelleme kapasitesini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işveren işin niteliğine uygun teknik özelliklere sahip donanımı temin etmekle yükümlüdür. Filtrelerin DIN sertifikalı olması, ekipmanın test edilmiş ve onaylanmış olduğunu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seçimi yapılırken, DIN standartlarının belirlediği koruma derecesi ile yapılacak işin (ark kaynağı, gaz kaynağı vb.) enerji yoğunluğu arasında doğru bir eşleşme sağlanmalıdır. Yanlış DIN dereceli filtre kullanımı ciddi göz hasarlarına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UV ve IR Radyasyonuna Karşı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kaynağı sırasında ortaya çıkan yoğun ultraviyole (UV) ve kızılötesi (IR) radyasyon, gözün kornea ve retina tabakalarında kalıcı hasarlara neden olabilen görünmez ışınlardır. Filtreler, bu zararlı ışınları filtreleyerek operatörün göz sağlığını koruma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risk değerlendirmesi sürecinde, radyasyon kaynaklı riskler tanımlanmalı ve bu risklere uygun koruyucu donanım seçimi yapılmalıdır. UV ve IR koruması, filtre camının temel işlevidir.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 radyasyonu soğurma veya yansıtma prensibiyle çalışır; kaliteli bir filtre bu ışınları gözle temastan tamamen kesmelidir. Radyasyon koruması yetersiz olan ekipmanlar, kaynakçılarda 'ark gözü' denilen ağrılı durumlara sebep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Ton Numaraları ve Işık Yoğunluğu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ton numaraları (shade numbers), maske camının ne kadar karanlık olduğunu ve ne kadar görünür ışığı geçirdiğini belirten sayısal değerlerdir. Ton numarası arttıkça cam koyulaşır ve daha az ışık geçirir.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çalışma ortamındaki aydınlatma düzeyi ve kaynak arkının parlaklığı dikkate alınarak doğru ton numarası seçilmelidir. Düşük amperli işlerde daha açık, yüksek amperli işlerde daha koyu tonlar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ton numarası seçimi, ya operatörün yaptığı işi görememesine (çok koyu) ya da göz kamaşması nedeniyle retinanın zarar görmesine (çok açık) neden olur. Ton seçimi, sürekli değişen iş tiplerine göre ayarlanabilir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İşin Niteliğine Göre Filtre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seçimi yapılırken, kaynak yönteminin tipi, kullanılan akım şiddeti (amper) ve çalışma ortamının genel aydınlatması gibi faktörler bir bütün olarak değerlendirilmelidir. Risk değerlendirmesi raporları, bu seçim için en temel rehberdir.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her çalışan kendi yaptığı işe uygun kişisel koruyucu donanımı kullanmakla yükümlüdür. Seçim sırasında üretici talimatları ve teknik spesifikasyonlar mutlaka takip edilmeli, rastgele veya uygunsuz filtre kullanımı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sadece filtreyi değil, maskenin tümünü (yüz koruma, konfor, ağırlık) kapsamalıdır. Düzenli olarak filtrelerin temizliği ve hasar kontrolü yapılmalı, çizik veya çatlak filtreler derhal değiştirilmelidir; çünkü hasarlı filtre radyasyon sızıntısına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Buğulanma Önleme Teknolojileri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Anti-fog kaplamalar, sıcaklık değişimlerinin yoğun olduğu veya nemli çalışma ortamlarında görüş netliğini sağlamak amacıyla lens yüzeyine uygulanan özel kimyasal koruyucu tabakalardır.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kaplamaların ömrünü uzatmak için temizlik sırasında aşındırıcı olmayan yumuşak sabunlu su kullanılmalı, lensler asla kuru bezle sertçe ovulmamalıdır; aksi halde kaplama özelliği kaybolur.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Görüşün buğulanma nedeniyle azaldığı durumlarda, çalışan güvenli bir alana geçerek ekipmanını temizlemeli veya lensi değiştirmelidir; çünkü kısıtlı görüş iş kazalarına davetiye çıkarmaktadır.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ekipmanların performansını koruyacak şekilde bakım ve temizlik süreçlerinin yürütülmesi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ve Hava Akışı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havalandırma tasarımı, koruyucu ekipman içerisinde nem birikimini ve ısı artışını engelleyerek buğulanmanın temel nedenlerini minimize eden en önemli teknik özelliktir.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Dolaylı havalandırma portlarına sahip gözlükler ve yüz siperlikleri, dışarıdan gelebilecek toz veya sıvı sıçramalarına karşı koruma sağlarken yeterli hava sirkülasyonuna izin vererek konforu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gözlük üzerindeki havalandırma kanallarının toz veya moloz ile tıkanıp tıkanmadığını günlük olarak kontrol etmeli, hava akışının kesilmediğinden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gereğince, koruyucu ekipmanların havalandırma kapasitesi ve bakımı çalışan sağlığını destekleyecek düzeyde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Konforu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donanımlarda konfor, ekipmanın vardiya boyunca sürekli ve doğru şekilde takılmasını sağlamak adına hayati bir öneme sahip olan temel tasarım kriteridir.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Hafif materyaller ve ergonomik tasarımlar, burun köprüsü veya şakak bölgelerindeki baskıyı azaltarak uzun süreli kullanımlarda çalışanın yorgunluğunu minimize eder ve odaklanmayı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kayışlar ve yumuşak dolgu malzemeleri, ekipmanın stabil kalmasını sağlarken aynı zamanda hareket kabiliyetini kısıtlamayan bir güvenlik dengesi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ekipman seçimi aşamasında çalışanların geri bildirimlerini almalı ve hem yasal güvenlik standartlarını karşılayan hem de bireysel ergonomik ihtiyaçlara uygun modelleri tercih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Uyumu ve Entegrasyon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kişisel koruyucu donanım bileşenlerinin, örneğin solunum maskeleri ile emniyet gözlüklerinin bir arada kullanımı, sistemin toplam koruma seviyesini doğrudan etkileyen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 kullanımı sırasında gözlük lensinin yüze tam oturmaması veya maske tarafından yukarı itilmesi, koruyucu boşluklar oluşturarak hem korumayı azaltır hem de buğulanmaya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birbirleriyle uyumluluk testleri mutlaka yapılmalı, maske ve gözlük kombinasyonlarının bir arada kullanıldığında tam sızdırmazlık sağladığı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gereğince, aynı anda kullanılan birden fazla ekipman birbirinin performansını bozmamalı ve bütüncül bir güvenlik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261</Slides>
  <Notes>261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261</vt:i4>
      </vt:variant>
    </vt:vector>
  </HeadingPairs>
  <TitlesOfParts>
    <vt:vector size="26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Kişisel Koruyucu Donanımlar Yönetmeliği</dc:title>
  <dc:subject>Kişisel Koruyucu Donanımlar Yönetmeliği</dc:subject>
  <dc:creator>Riskmatik İSG Platform</dc:creator>
  <cp:lastModifiedBy>Riskmatik İSG Platform</cp:lastModifiedBy>
  <cp:revision>1</cp:revision>
  <dcterms:created xsi:type="dcterms:W3CDTF">2026-07-27T18:40:44Z</dcterms:created>
  <dcterms:modified xsi:type="dcterms:W3CDTF">2026-07-27T18:40:44Z</dcterms:modified>
</cp:coreProperties>
</file>