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Lst>
  <p:notesMasterIdLst>
    <p:notesMasterId r:id="rId23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notesMaster" Target="notesMasters/notesMaster1.xml"/><Relationship Id="rId231" Type="http://schemas.openxmlformats.org/officeDocument/2006/relationships/presProps" Target="presProps.xml"/><Relationship Id="rId232" Type="http://schemas.openxmlformats.org/officeDocument/2006/relationships/viewProps" Target="viewProps.xml"/><Relationship Id="rId233" Type="http://schemas.openxmlformats.org/officeDocument/2006/relationships/theme" Target="theme/theme1.xml"/><Relationship Id="rId2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Risk Değerlendirmesi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ayrım yapmaksızın tüm işyerleri için geçerli olduğunu söyleyin.
• Gerçek örnek: Yeni bir makine alımı sonrası yapılması gereken güncelleme sürecinden bahsedin.
• İnteraktif soru: İşyerimizde en son risk değerlendirmesi güncellemesi ne zaman yapıldı?
• Kritik nokta: Kaza sonrası güncellemenin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önlemenin kişisel korumadan farkını belirtin.
• Gerçek örnek: Toz emiş sistemlerinin çalışma prensibini anlatın.
• İnteraktif soru: Çalıştığınız makinede koruyucu var mı?
• Kritik nokta: Mühendislik önlemlerinin sürdürülebilirliği.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İkame yönteminin mantığını açıklayın.
• Gerçek örnek: Kimyasal madde değişimini anlatın.
• İnteraktif soru: MSDS formlarını inceleyen var mı?
• Kritik nokta: Değişiklik yönetiminin hata içermemesi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Hiyerarşiyi sırasıyla listeleyin.
• Gerçek örnek: Neden KKD'nin son çare olduğunu açıklayın.
• İnteraktif soru: İşyerinde gördüğünüz en iyi kontrol önlemi nedir?
• Kritik nokta: Güvenlik kültürünün bu hiyerarşiye bakışı.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koruma hiyerarşisindeki yerini belirtin.
• Gerçek örnek: Gürültü izolasyonu yapılan bir kompresör odasından örnek verin.
• İnteraktif soru: Çalışma alanınızda fiziksel olarak izole edilmesi gereken bir tehlike var mı?
• Kritik nokta: İzolasyonun sürekliliği için kayıt tutulmalıdır.
• Ek bilgi: İzolasyon, KKD kullanımından önce gelen bir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sağlık olduğunu vurgulayın.
• Gerçek örnek: Kaynak dumanını çeken yerel emiş sistemlerinden bahsedin.
• İnteraktif soru: Havalandırma sistemlerinizin bakım periyotlarını biliyor musunuz?
• Kritik nokta: Filtrelerin tıkanması sistemin verimini düşürür.
• Ek bilgi: Hava akış yönü temiz alandan kirli alana doğru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 kullanımının kaza önlemedeki birincil rolünü açıklayın.
• Gerçek örnek: Pres makinelerindeki çift el kumanda veya bariyer sistemleri.
• İnteraktif soru: Makine koruyucularının devre dışı bırakıldığı bir durumla karşılaştınız mı?
• Kritik nokta: Koruyucu olmadan makineyi çalıştırmak ağır kusurdur.
• Ek bilgi: Kilitli koruyucular, kapak açıldığında makineyi durdurmalıdır.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önlemlerin insan hatasını minimize ettiğini belirtin.
• Gerçek örnek: Işık bariyerleri ile korunan robot hücreleri.
• İnteraktif soru: Makinenizde acil durdurma butonunun yerini biliyor musunuz?
• Kritik nokta: Teknik önlemler periyodik olarak test edilmelidir.
• Ek bilgi: Teknik tedbirler, idari önlemlerden daha kalıcıdır.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sadece kağıt üzerinde kalmaması gerektiğini vurgulayın.
• Gerçek örnek: Yanlış bir prosedürün nasıl tehlike yarattığını basit bir örnekle anlatın.
• İnteraktif soru: Çalıştığınız birimde yazılı bir prosedürün eksikliğini hissettiniz mi?
• Kritik nokta: Prosedürlerin erişilebilirliği hayat kurtarır.
• Ek bilgi: Prosedür revizyonlarında çalışanların görüşünü mutlaka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sadece moladan ibaret olmadığını, maruziyeti azaltma amacı taşıdığını belirtin.
• Gerçek örnek: Gürültülü bir ortamda süreli çalışma ile koruma sağlanmasını anlatın.
• İnteraktif soru: Rotasyon sırasında iş arkadaşınızdan devraldığınız işin güvenliğini nasıl kontrol edersiniz?
• Kritik nokta: Rotasyon planı yetkinliğe dayalı olmalıdır.
• Ek bilgi: Rotasyonun yasal bir hak ve önlem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zorunluluktan öte kaza önleme aracı olduğunu belirtin.
• Gerçek örnek: Eğitimlerde işlenen bir konunun sahada nasıl hayat kurtardığına dair örnek verin.
• İnteraktif soru: Son aldığınız İSG eğitiminde en çok neyi merak ettiniz?
• Kritik nokta: Eğitimlerin güncelliği esastır.
• Ek bilgi: Eğitim kayıtlarının yasal olarak saklanması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İSG sisteminin kalbi olduğunu vurgulayın.
• Kritik nokta: İşverenin bu yükümlülüğü devretse bile sorumluluğunun devam ettiğini belirtin.
• İnteraktif soru: İşyerimizde en son ne zaman risk analizi yapıldı?
• Ek bilgi: Risk değerlendirmesi sadece bir belge değil, yaşayan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kazalardaki rolüne dikkat çekin.
• Gerçek örnek: Uykusuzluk veya yorgunluk kaynaklı bir iş hatasını anlatın.
• İnteraktif soru: Çalışırken yorulduğunuzda işin güvenliğini nasıl koruyorsunuz?
• Kritik nokta: Yasal çalışma süresi sadece bir kural değil, güvenlik şartıdır.
• Ek bilgi: Mola alanlarının hijyenik ve güvenli olmasının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sihirli değnek değil, en son savunma hattı olduğunu vurgulayın.
• Gerçek örnek: Havalandırma sistemi kurmak (mühendislik) varken sadece maske kullandırmanın eksik bir önlem olduğunu anlatın.
• İnteraktif soru: İşyerinizde kaynağında yok edilemeyen hangi tehlikeler için KKD kullanıyorsunuz?
• Kritik nokta: Kontrol hiyerarşisini (eliminasyon-ikame-mühendislik-idari-KKD) tahtaya çizin.
• Ek bilgi: 6331 sayılı İş Sağlığı ve Güvenliği Kanunu çerçevesinde işverenin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KKD seçiminin yarattığı riskleri açıklayın.
• Gerçek örnek: Kimyasal maddeye dayanıklı olmayan eldiven kullanımının cildi korumadığını belirtin.
• İnteraktif soru: KKD alırken CE işareti dışında nelere dikkat ediyorsunuz?
• Kritik nokta: Ekipmanların birbiriyle uyumunun (örneğin baret ve siperlik kombinasyonu) önemini vurgulayın.
• Ek bilgi: KKD seçiminde 6331 sayılı İş Sağlığı ve Güvenliği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talimatlarının neden hayat kurtarıcı olduğunu anlatın.
• Gerçek örnek: Kirli veya yırtık bir eldivenin enfeksiyon riski taşıdığını örnekleyin.
• İnteraktif soru: KKD'lerinizi nerede ve nasıl saklıyorsunuz?
• Kritik nokta: Üretici kullanma kılavuzunun mutlaka okunması gerektiğini vurgulayın.
• Ek bilgi: Kişisel Koruyucu Donanımların İşyerlerinde Kullanılması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neden cezalandırma değil koruma amaçlı olduğunu belirtin.
• Gerçek örnek: KKD denetimi yapılmayan bir sahada yaşanan küçük bir kazanın nasıl önlenebileceğini tartışın.
• İnteraktif soru: Sizce bir işyerinde denetim mekanizması nasıl daha etkili çalışır?
• Kritik nokta: İşverenin denetim yükümlülüğünün devredilemez olduğunu hatırlatın.
• Ek bilgi: Kişisel Koruyucu Donanımların İşyerlerinde Kullanılması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Riskleri neden önceliklendirmemiz gerektiğini vurgulayın.
• Gerçek örnek: Basit bir kaza riskinin nasıl yüksek öncelikli hale gelebileceğini anlatın.
• İnteraktif soru: İşyerinizdeki en riskli alan neresidir?
• Kritik nokta: Önceliklendirme matrisinin mevzuata uygunluğu.
• Ek bilgi: Risk değerlendirmesi güncellemeleri.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Sorumlulukların kanuni dayanağını açıklayın.
• Gerçek örnek: Bir sorumlunun görevini yerine getirmemesinin olası sonuçlarını belirtin.
• İnteraktif soru: Departmanınızda İSG sorumlusu kimdir?
• Kritik nokta: Sorumluluğun yazılı hale getirilmesinin önemi.
• Ek bilgi: Görev tanımları ile İSG sorumluluklarının uyumu.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Termin planlamasının iş güvenliğindeki stratejik rolünü anlatın.
• Gerçek örnek: Geciken bir bakımın yol açabileceği iş kazası riskini belirtin.
• İnteraktif soru: Terminlere uyulmadığında nasıl bir süreç işliyor?
• Kritik nokta: Gerçekçi termin belirlemenin önemi.
• Ek bilgi: İş planlama yazılımları.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ve gözden geçirmenin neden bir döngü olduğunu açıklayın.
• Gerçek örnek: Bir tedbirin neden başarısız olabileceğine dair örnek verin.
• İnteraktif soru: Uygulanan bir tedbirin etkisiz olduğunu nasıl anlarız?
• Kritik nokta: Çalışan geri bildirimlerinin değeri.
• Ek bilgi: İSG performans göstergeleri.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Gebe ve emziren calisanlarin yasal olarak korunmasinin neden kritik oldugunu vurgulayin.
• Gercek ornek: Risk analizinde calisan gorusunun alinmasinin kaza onlemedeki rolunden bahsedin.
• Kritik nokta: Degerlendirmenin genel degil, kisiye ozel yapilmasi gerektigini hatirlatin.
• Kapanis: Bu surecin yasal bir zorunluluk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farklı bakış açıları kazandırdığını anlatın.
• Kritik nokta: Çalışan temsilcisinin katılımının yasal bir zorunluluk olduğunu hatırlatın.
• Gerçek örnek: Sahadaki bir teknisyenin gözünden kaçabilecek bir tehlikeyi nasıl fark edebileceğini örneklendirin.
• Ek bilgi: Ekip üyelerinin İSG eğitimlerini almış olması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Fiziksel zorlamalarin gebe calisanlar uzerindeki olasi etkilerini aciklayin.
• Gercek ornek: Kimyasal maruziyete karsi ikame yonteminin nasil uygulanabilecegini anlatın.
• Kritik nokta: Gürültü ve titresim gibi gorunmeyen risklerin de analizde yer almasi gerektigini vurgulayin.
• Ek bilgi: KKD kullaniminin bu grup icin tek basina yeterli olmadigini, ortam degisikliginin sart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Gece calisma yasaginin hukuki dayanaklarini hatirlatin.
• Gercek ornek: Emzirme izninin nasil planlanabilecegine dair pratik bir ornek verin.
• Kritik nokta: Calisma suresindeki degisikliklerin ucret haklarini asla kısıtlamamasi gerektigini vurgulayin.
• Ek bilgi: Dinlenme aralarinin siklastirilmasinin calisan sagligi icin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Isverenin gorev degisikligi yapma yukumlulugunu hatirlatin.
• Gercek ornek: Toplu koruma onlemlerinin KKD'den neden daha onemli oldugunu aciklayin.
• Kritik nokta: Kayit tutmanin isveren icin hukuki bir guvence oldugunu vurgulayin.
• Kapanis: Isyeri hekiminin bu surecteki aktif rolunu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Genç çalışanların gelişim aşamasında olduklarını ve yetişkinlerden farklı koruma ihtiyaçları olduğunu vurgulayın.
• Gerçek örnek: Küçük bir atölyede genç bir çalışanın fiziksel kapasitesini aşan bir yükü kaldırmaya çalışırken yaşadığı zorluğu örnek verin.
• İnteraktif soru: Genç bir çalışanın işe başlamadan önce hangi riskleri bilmesi gerektiğini katılımcılara sorun.
• Kritik nokta: Risk değerlendirmesinin genel değil, genç çalışana özel olması gerektiğini vurgulayın.
• Ek bilgi: 6331 sayılı kanunun işverene yüklediği özel koruma borcuna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Yasaklı işlerin sadece bir kural değil, gelişimsel bir zorunluluk olduğunu belirtin.
• Gerçek örnek: Kimyasal bir atölyede genç bir işçinin koruyucu donanım eksikliği sebebiyle yaşadığı basit bir kazayı anlatın.
• İnteraktif soru: İşyerinizde genç çalışanın yapmaması gereken bir işin örneğini verebilir misiniz?
• Kritik nokta: Gece vardiyası yasağının yasal bir zorunluluk olduğunu hatırlatın.
• Ek bilgi: Yasaklı işler listesinin işyerindeki risk değerlendirme raporunun bir parçası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neden özel boyutta olması gerektiğini açıklayın.
• Gerçek örnek: Büyük gelen bir eldivenle çalışırken elin kayması ve ekipmanın düşmesi senaryosunu paylaşın.
• İnteraktif soru: İşyerinizde genç çalışanlar için özel ergonomik düzenlemeler yapıldığını gördünüz mü?
• Kritik nokta: Sağlık gözetiminin gençlerde daha kritik olduğunu vurgulayın.
• Ek bilgi: İSG mevzuatının ergonomi konusundaki genel yaklaşımını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Mentorluğun sadece iş öğretmek değil, hayatta tutmak olduğunu belirtin.
• Gerçek örnek: Deneyimsiz bir gencin bir makineyi yanlış kullanırken mentorunun onu nasıl durdurduğunu anlatın.
• İnteraktif soru: Siz işe başladığınızda size rehberlik eden biri olmuş muydu?
• Kritik nokta: Gözetimin baskı değil, rehberlik olduğunu vurgulayın.
• Ek bilgi: 6331 sayılı kanun kapsamındaki gözetim yükümlülüğüne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Sirkadiyen ritmin ne olduğunu kısaca açıklayın.
• Gerçek örnek: Sürekli vardiya değişiminin vücut üzerindeki etkilerini anlatın.
• İnteraktif soru: Gece vardiyasında kendinizi nasıl daha zinde tutuyorsunuz?
• Kritik nokta: Vardiya planlamasında biyolojik saat uyumunun önemini vurgulayın.
• Ek bilgi: Uyku hijyeni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belirtin.
• Gerçek örnek: Gece çalışması kaynaklı yaygın sağlık şikayetlerini sıralayın.
• İnteraktif soru: Gece çalışması sırasında hiç sağlık sorunu yaşadınız mı?
• Kritik nokta: İşyeri hekiminin rolünü ve raporlama süreçlerini vurgulayın.
• Ek bilgi: Psikososyal risklere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sıklığının önemini vurgulayın.
• Gerçek örnek: Hangi hastalıkların gece çalışmasına engel teşkil edebileceğini tartışın.
• İnteraktif soru: Periyodik muayenelerinizin işinizdeki yerini nasıl değerlendiriyorsunuz?
• Kritik nokta: Muayene kayıtlarının yasal saklama sürelerine ve gizliliğine değinin.
• Ek bilgi: İşe giriş muayenesinin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 (eliminasyon, ikame, mühendislik, idari, KKD) kavramını hatırlatın.
• Kritik nokta: KKD kullanımının en son tercih olması gerektiğini vurgulayın.
• İnteraktif soru: Bir risk için toplu koruma önlemi olarak ne yapılabilir?
• Ek bilgi: Önlemlerin uygulanması sonrası riskin tekrar değerlendirilmesi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çalışma süresi sınırlarını hatırlatın.
• Gerçek örnek: Gece vardiyasında acil durum ekiplerinin önemini vurgulayın.
• İnteraktif soru: Gece vardiyasında dinlenme alanlarınızın yeterliliği hakkında ne düşünüyorsunuz?
• Kritik nokta: Gece vardiyası tatbikatlarının ihmal edilmemesi gerektiğini belirtin.
• Ek bilgi: Çalışan hakları ve yasal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 çalışanlar için yapılan her düzenlemenin aslında tüm çalışanlar için iş verimini artırdığını vurgulayın.
• Gerçek örnek: Görme engelli bir çalışan için sesli komut sistemi veya yüksek kontrastlı ekipmanların nasıl fark yarattığını anlatın.
• İnteraktif soru: İşyerinizde fiziksel kısıtlamaları olan bir arkadaşınızın karşılaştığı en büyük zorluk ne olabilir?
• Kritik nokta: Uyarlamaların sadece fiziksel değil, aynı zamanda çalışma süreci ve araçları üzerinde de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temel bir hak olduğunu ve yasal bir zorunluluk olduğunu belirtin.
• Gerçek örnek: Bir engelli çalışanın asansör arızası durumunda binaya girememesinin iş kazası riski oluşturabileceğini tartışın.
• İnteraktif soru: İşyerimizde engelli erişimini kısıtlayan herhangi bir fiziki engel gözlemliyor musunuz?
• Kritik nokta: Erişilebilirliğin sadece giriş katı ile sınırlı kalmaması, tüm ortak alanları kapsaması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durumlarda saniyelerin bile önemli olduğunu ve engelli çalışanlar için planlamanın önceden yapılması gerektiğini söyleyin.
• Gerçek örnek: Görme engelli bir çalışanın yangın anında sesli alarm dışında nasıl yönlendirilebileceğini örnekleyin.
• İnteraktif soru: İşyerimizdeki acil durum toplanma alanına bir engelli arkadaşımız ne kadar sürede ulaşabilir?
• Kritik nokta: Tatbikatlarda engelli çalışanların katılımının zorunlu ve hayati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sadece teknik değil, insani ve sosyal bir yönü olduğunu belirtin.
• Gerçek örnek: Engelli bir çalışanın kendini güvende hissettiği bir işyerinde iş kazası riskinin azaldığını açıklayın.
• İnteraktif soru: İşyerinde engelli çalışma arkadaşımıza nasıl daha iyi destek olabiliriz?
• Kritik nokta: Farkındalık eğitimlerinin tüm personel için periyodik olarak düzenlenmesi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dil bariyerinin sadece bir iletişim sorunu değil, ciddi bir İSG riski olduğunu vurgulayın. Gerçek örnek olarak, yanlış anlaşılan bir talimatın makine operatöründe yaratabileceği tehlikeyi anlatın. Kritik nokta, tercümenin profesyonelce yapılmasının yasal bir sorumluluk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Görsel iletişimin dil engelini nasıl aştığını açıklayın. İnteraktif soru olarak, katılımcılara bilinen güvenlik piktogramlarını sorun. Kritik nokta, işaretlerin uluslararası standartlara uygun olması gerekliliğidir.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İletişim kazalarının önlenmesi için sabırlı olmanın önemini vurgulayın. Gerçek örnek olarak, farklı kültürlerde 'hayır' veya 'anladım' ifadelerinin farklı anlamlar taşıyabileceğini belirtin. Kritik nokta, geri bildirim kanallarının açık tutulmasıdır.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Eğitimlerin yasal bir zorunluluk olduğunu hatırlatın. İnteraktif soru olarak, 'Eğitimde dil engelini aşmak için başka hangi yöntemleri kullanabiliriz?' diye sorun. Kritik nokta, eğitimin sadece yapılmış olması değil, anlaşılmış olmasının önemidir.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ve risk kavramlarının farkını vurgulayın.
• Gerçek örnek: Fabrika ortamında takılma riski olan kabloları örnek verin.
• İnteraktif soru: İşyerinizde gördüğünüz en belirgin tehlike nedir?
• Kritik nokta: Tehlike tanımlaması yapılmadan risk analizi yapılamaz.
• Ek bilgi: Kaynakça olarak 6331 sayılı İş Sağlığı ve Güvenliği Kanunu'nu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belge olduğunu belirtin.
• Kritik nokta: İş kazası sonrası yapılan güncellemenin yasal bir zorunluluk olduğunu vurgulayın.
• Gerçek örnek: Yeni bir makine alımının risk analizini nasıl değiştirebileceğini anlatın.
• Ek bilgi: Güncelleme kayıtlarının arşivlenmesi denetimlerde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skorlamasının objektif olması gerektiğini belirtin.
• Gerçek örnek: Yüksekten düşme riskinin olasılık ve şiddet puanlamasını anlatın.
• İnteraktif soru: Risk skoru yüksek çıkan bir işte çalışmaya devam edilmeli mi?
• Kritik nokta: Kabul edilebilir risk seviyesi belirlenmelidir.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en son çare olduğunu vurgulayın.
• Gerçek örnek: Gürültülü makine için izolasyon (mühendislik) çözümünü anlatın.
• İnteraktif soru: İdari önlem olarak ne gibi düzenlemeler yapılabilir?
• Kritik nokta: Kontrol tedbirleri kalıcı olmalıdır.
• Ek bilgi: İlgili İSG mevzuatı prosedürlerine uygun hareket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bir ekip işi olduğunu hatırlatın.
• Gerçek örnek: İş güvenliği uzmanının rehberlik rolünü açıklayın.
• İnteraktif soru: Sorumluluk verilmezse risk değerlendirmesi ne kadar başarılı olur?
• Kritik nokta: Çalışanların sürece katılımı şarttır.
• Ek bilgi: 6331 sayılı İş Sağlığı ve Güvenliği Kanunu'nun ilgili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yasal bir zorunluluk olduğunu vurgulayın.
• Gerçek örnek: Eksik bir raporun denetimlerde nasıl idari para cezasına yol açtığını anlatın.
• İnteraktif soru: İşyerinizdeki risk değerlendirme raporuna ulaşabiliyor musunuz?
• Kritik nokta: Raporun sadece kağıt üstünde kalmaması gerektiğini belirtin.
• Ek bilgi: 6331 sayılı Kanun kapsamında kayıt tutma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 riske aynı anda müdahale edemeyeceğimizi açıklayın.
• Gerçek örnek: Yüksek riskli bir makinenin neden ilk sıraya alınması gerektiğini tartışın.
• İnteraktif soru: Sizce işyerimizde en yüksek riskli alan neresidir?
• Kritik nokta: Derecelendirme yönteminin (matris) şeffaf olması gerektiğini vurgulayın.
• Ek bilgi: Risk değerlendirme yönetmeliğinde belirtilen matris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 olmadan riskin yönetilemeyeceğini belirtin.
• Gerçek örnek: Mühendislik önlemi ile (makine koruyucusu) kazanın nasıl engellendiğini anlatın.
• İnteraktif soru: Aksiyon planlarında sorumluların belirlenmemesi ne gibi sorunlar yaratır?
• Kritik nokta: KKD'nin en son çare olduğunu tekrar hatırlatın.
• Ek bilgi: Kontrol hiyerarşisi yönetmelik gereğidir.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Yönetim desteğinin İSG başarısındaki rolünü vurgulayın.
• Gerçek örnek: Onaylanmış bir raporun iş kazasında hukuki koruyuculuğunu anlatın.
• İnteraktif soru: Sizce çalışanların raporu bilmesi neden önemlidir?
• Kritik nokta: Güncelleme periyotlarının önemini belirtin.
• Ek bilgi: 6331 sayılı Kanun uyarınca işverenin gözetme borcu.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bir zorunluluk olduğunu vurgulayın.
• Gerçek örnek: Dijital arşivleme sistemlerinin fiziksel arşivlere göre avantajlarından bahsedin.
• İnteraktif soru: İşyerinizdeki dokümanların hangi ortamda saklandığını biliyor musunuz?
• Kritik nokta: Veri bütünlüğünün korunması denetimler için hayati önem taşır.
• Ek bilgi: İş Sağlığı ve Güvenliği Risk Değerlendirmesi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Dokümanlara erişimin şeffaflık ilkesiyle ilişkisini vurgulayın.
• Gerçek örnek: Yetkisiz kişilerin dokümanlara erişiminin yaratabileceği riskleri anlatın.
• İnteraktif soru: Çalışanların risk analizi sonuçlarına erişimi sizce güvenliği nasıl etkiler?
• Kritik nokta: Erişim yetkilerinin güncel kalması önemlidir.
• Ek bilgi: İSG Kurulu üyelerinin erişim haklarını mevzuattan alıntılayarak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belirtin.
• Gerçek örnek: Yeni bir makine alımının risk analizini nasıl değiştirdiğini örnekleyin.
• İnteraktif soru: Son bir yıl içinde işyerinizde yapılan bir değişiklik risk analizini etkiledi mi?
• Kritik nokta: Kazalar sonrası güncelleme yasal bir zorunluluktur.
• Ek bilgi: Güncelleme periyotlarını tehlike sınıflarına göre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kağıt üzerinde bir işlem olmadığını, işyerinin tamamını kapsayan bir güvenlik haritası olduğunu vurgulayın.
• Gerçek örnek: Küçük bir atölye ile büyük bir fabrikanın aynı yasal sorumluluğa tabi olduğunu belirtin.
• İnteraktif soru: İşyerinizde risk değerlendirmesi kapsamına girmeyen bir alan olduğunu düşünüyor musunuz?
• Kritik nokta: İşyeri tanımının 6331 sayılı Kanun ile genişletildiğini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 tutulan kayıtların yasal süreçlerdeki koruyucu rolünü vurgulayın.
• Gerçek örnek: Hatalı kayıtların denetimlerde neden olduğu sorunları anlatın.
• İnteraktif soru: Kayıt tutma konusunda en zorlandığınız nokta nedir?
• Kritik nokta: İmzalı ve tarihli kayıtların hukuki geçerliliği vardır.
• Ek bilgi: Elektronik kayıtların yedeklenmesi için kullanılan yöntemlere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 yükümlülüğünün yasal dayanağını vurgulayın.
• Gerçek örnek: Bir işyerinde risk analizinin çalışanlarla paylaşılmasının kaza önlemedeki etkisi üzerine konuşun.
• İnteraktif soru: Çalıştığınız birimde riskler hakkında ne kadar bilgi sahibisiniz?
• Kritik nokta: Bilgilendirme kayıtlarının saklanması yasal olarak zorunludur.
• Ek bilgi: İşyerinde risk analizi sonuçlarının ulaşılabilir olması için dijital panoları kullanabilirsiniz.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Şeffaflık ve erişim hakkının önemini belirtin.
• Gerçek örnek: Bir çalışanın kendi makinesindeki riskleri dokümandan kontrol etme sürecini anlatın.
• İnteraktif soru: İşyerinizde risk değerlendirme dosyasına nasıl ulaşabileceğinizi biliyor musunuz?
• Kritik nokta: Erişim hakkının engellenmesi yasal yaptırımlara tabidir.
• Ek bilgi: Dokümanların güncel tutulması işverenin temel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risk analizi ile doğrudan bağlantılı olduğunu vurgulayın.
• Gerçek örnek: Yeni bir makine alımında verilen oryantasyon eğitiminin önemi.
• İnteraktif soru: Son aldığınız İSG eğitiminde en çok neyi merak ettiniz?
• Kritik nokta: Eğitimlerin sınavla belgelenmesi yasal bir zorunluluktur.
• Ek bilgi: Eğitim içeriklerini risk analizine göre sürekli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güvenlik kültürü için neden temel olduğunu açıklayın.
• Gerçek örnek: Bir çalışanın yaptığı risk bildirimi sayesinde önlenen olası bir kaza vakası.
• İnteraktif soru: İşyerinde gördüğünüz bir tehlikeyi kime bildirirsiniz?
• Kritik nokta: Çalışan temsilcilerinin sürece katılımı yasal bir haktır.
• Ek bilgi: Çalışanlara risk bildirim formlarını nasıl dolduracaklarını öğretin.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Dokümantasyonun bir işyerinin karnesi olduğunu vurgulayın.
• Gerçek örnek: Denetim sırasında eksik belge nedeniyle karşılaşılan cezai durumları örnekleyin.
• İnteraktif soru: İşyerinizde risk analizi dosyasının nerede tutulduğunu biliyor musunuz?
• Kritik nokta: Belgelerin imzalı ve tarihli olmasının yasal geçerlilik için zorunlu olduğunu unutmayın.
• Ek bilgi: Dijital arşivleme yöntemlerini kullanmanın takip kolaylığı sağladığını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Risk analizinin yaşayan bir doküman olduğunu belirtin.
• Gerçek örnek: Makine parkuruna yeni bir cihaz eklendiğinde analiz güncelleme ihtiyacını anlatın.
• İnteraktif soru: Son bir yıl içinde çalışma yöntemlerinizde ne gibi değişiklikler oldu?
• Kritik nokta: Güncelleme yapılmayan analizlerin yasal olarak geçersiz sayılacağını vurgulayın.
• Ek bilgi: Risk değerlendirme ekibinin düzenli toplantılar yapmasının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Bilgilendirmenin çalışan hakkı olduğunu hatırlatın.
• Gerçek örnek: İSG panolarında risk özetlerinin asılı olmasının denetimlerdeki olumlu etkisini anlatın.
• İnteraktif soru: Kendi departmanınızdaki riskleri biliyor musunuz?
• Kritik nokta: Erişimin sadece fiziksel değil, anlaşılabilir bir dille olması gerektiğini vurgulayın.
• Ek bilgi: Dijital İSG yazılımları üzerinden erişim kolaylıklarından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Denetimin bir kontrol değil, iyileştirme fırsatı olduğunu belirtin.
• Gerçek örnek: Denetim öncesi yapılan iç kontrollerin başarı oranını artırdığını vurgulayın.
• İnteraktif soru: Sizce denetimlerde en sık karşılaşılan eksiklikler nelerdir?
• Kritik nokta: Mevzuat uyumunun sadece kağıt üzerinde değil, sahada da karşılığı olmalıdır.
• Ek bilgi: İSG kurul toplantı tutanaklarının analizle uyumunun denetimdeki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Geleneksel kağıt tabanlı risk değerlendirmesinin zorluklarını hatırlatın.
• Gerçek örnek: Dijital sistemlerin verimliliği nasıl artırdığına dair genel bir kurum içi örnek verin.
• İnteraktif soru: Dijital sistemlerin en büyük avantajının hız mı yoksa verimlilik mi olduğunu katılımcılara sorun.
• Kritik nokta: Yazılımın sadece bir araç olduğunu, asıl olanın verinin doğruluğu olduğunu vurgulayın.
• Ek bilgi: Bulut tabanlı sistemlerin güvenlik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sınıfının sadece bir etiket değil, bir güvenlik periyodu belirleyicisi olduğunu açıklayın.
• Gerçek örnek: Çok tehlikeli bir sınıfta neden daha sık denetim gerektiğini örneklerle anlatın.
• İnteraktif soru: İşyerimizin tehlike sınıfını ve en son ne zaman risk değerlendirmesi yapıldığını biliyor musunuz?
• Kritik nokta: Sınıf değişikliği halinde güncellemeyi unutmamak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edilmeyen her önlemin bir risk olduğunu belirtin.
• Gerçek örnek: Bir görev hatırlatıcısının nasıl bir kazayı önleyebileceğini anlatın.
• İnteraktif soru: Sorumlulukların dijital ortamda şeffaf olmasının çalışan motivasyonunu nasıl etkileyeceğini tartışın.
• Kritik nokta: Ramak kala bildirimlerinin sistem içindeki önemi üzerinde durun.
• Ek bilgi: Görev atamalarının yasal sorumluluk paylaşımındaki 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belge olması gerektiğini vurgulayın.
• Gerçek örnek: Bir makine değişikliğinin risk değerlendirmesini nasıl değiştirdiğini anlatın.
• İnteraktif soru: Mevzuat değişimlerini takip etmenin zorluklarını dijital sistemler nasıl çözer?
• Kritik nokta: Versiyon kontrolünün yasal denetimdeki ispat gücünü vurgulayın.
• Ek bilgi: Katılımcı süreçlerin çalışan sahiplenmesini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Bilgiye erişimin hızının güvenlik üzerindeki etkisini belirtin.
• Gerçek örnek: Sahadaki bir çalışanın mobil uygulamayı kullanarak tehlikeyi bildirmesi senaryosunu anlatın.
• İnteraktif soru: Mobil erişimin çalışanların İSG'ye katılımını nasıl artıracağını tartışın.
• Kritik nokta: Veri güvenliğinin ve yedeklemenin önemini vurgulayın.
• Ek bilgi: Operasyonel verimliliğin İSG kültürüne yansımasını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 tehlikeli sınıftaki işyerlerinde risklerin dinamik olduğunu vurgulayın.
• Gerçek örnek: Büyük ölçekli bir şantiyede iki yılda bir yapılan revizyonun kaza önleme başarısını anlatın.
• İnteraktif soru: İşyerinizdeki bir makine değişimi risk değerlendirmesini nasıl etkiler?
• Kritik nokta: İki yıllık süre bir üst sınırdır, daha sık yapılabilir.
• Ek bilgi: Kayıtların 6331 sayılı Kanun kapsamında saklanması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Dört yıllık sürenin yasal bir sınır olduğunu hatırlatın.
• Gerçek örnek: Bir lojistik merkezinde dört yılda bir yapılan risk analizi güncellenmesinin önemi.
• İnteraktif soru: Son risk analizi çalışmanızda hangi riskleri güncellediniz?
• Kritik nokta: Çalışan temsilcisinin sürece katılımı yasal bir zorunluluktur.
• Ek bilgi: Risk değerlendirmesi süreklilik arz eden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Az tehlikeli işyerlerinde riskin yok sayılmaması gerektiğini vurgulayın.
• Gerçek örnek: Bir ofis ortamında yapılan ergonomi odaklı risk analizi güncellemesi.
• İnteraktif soru: Az tehlikeli sınıfta olmamız risklerin az olduğu anlamına mı gelir?
• Kritik nokta: 6331 sayılı Kanun tüm işyerleri için geçerlidir.
• Ek bilgi: Risk değerlendirmesi yönetmeliği her sınıf için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sürenin dışında güncelleme gerektiren durumların önemini belirtin.
• Gerçek örnek: Üretim hattına eklenen yeni bir otomasyon sisteminin risk analizini nasıl değiştirdiği.
• İnteraktif soru: İşyerimizde son bir yılda hangi değişiklikler yapıldı?
• Kritik nokta: Değişiklik yönetimi, İSG yönetim sisteminin kalbidir.
• Ek bilgi: Güncelleme süreci, tüm çalışanların katılımıyla daha verimli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ekipmanların çalışma ortamına getirdiği potansiyel tehlikeleri vurgulayın.
• Gerçek örnek: Yeni bir CNC tezgahı kurulumunda operatörün maruz kalabileceği risklerin analizini anlatın.
• İnteraktif soru: Yeni bir makine aldığınızda ilk yaptığınız güvenlik kontrolü nedir?
• Kritik nokta: Ekipman değişimi sadece teknik bir süreç değil, bir İSG güncelleme sürecidir.
• Ek bilgi: Risk değerlendirmesi yönetmeliği 12. maddeyi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Operasyonel değişikliklerin neden risk değerlendirmesini etkilediğini açıklayın.
• Gerçek örnek: Vardiya sisteminin değişmesinin uyku düzeni ve dikkat üzerindeki etkilerini tartışın.
• İnteraktif soru: İşyerinizde son dönemde yapılan en büyük değişiklik nedir?
• Kritik nokta: Değişikliklerin sadece fiziksel değil, organizasyonel etkileri de vardır.
• Ek bilgi: 6331 sayılı Kanun madde 4/1-a'yı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statik değil, yaşayan bir belge olduğunu belirtin.
• Gerçek örnek: Bir departman değişikliğinin risk haritasını nasıl değiştirdiğini anlatın.
• İnteraktif soru: Risk değerlendirmesi belgenizi en son ne zaman okudunuz?
• Kritik nokta: Güncelleme süreci çalışan görüşü alınmadan tamamlanmamalıdır.
• Ek bilgi: Risk değerlendirmesi yönetmeliği 12. ve 13. maddeleri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Hukuki sorumluluğun devredilemeyeceğini net bir şekilde ifade edin.
• Gerçek örnek: Bir kaza sonrası mahkemede risk değerlendirmesi dosyasının nasıl bir koruma kalkanı olduğunu anlatın.
• İnteraktif soru: Risk değerlendirmesi raporunu en son ne zaman incelediniz?
• Kritik nokta: Raporun sadece mevzuat gereği değil, savunma için de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önemine vurgu yapın.
• Gerçek örnek: Bir denetim sırasında eksik kayıtların nasıl idari cezalara yol açabileceğini anlatın.
• İnteraktif soru: İşyerinizdeki İSG kayıtlarının güncelliğinden emin misiniz?
• Kritik nokta: Dokümantasyon sadece yasal bir zorunluluk değil, güvenlik kültürünün bir parçasıdır.
• Ek bilgi: İSG kayıtlarının saklanma süresi ile ilgili mevzuat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anında panik yapılmaması gerektiğini ve yasal bildirim sürelerini vurgulayın.
• Gerçek örnek: Küçük bir ramak kala olayının bile yasal bildirim gerektirebileceğini anlatın.
• İnteraktif soru: Çalışanlara, çalıştıkları alanda bir kaza olsa ilk kimi arayacaklarını sorun.
• Kritik nokta: Çalışmaları durdurma yetkisinin herkesin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Kök neden analizinin suçlu aramak değil, sistemi düzeltmek olduğunu belirtin.
• Gerçek örnek: Bir makine arızasının aslında bakım eksikliğinden kaynaklandığı bir vaka anlatın.
• İnteraktif soru: Kaza sonrası neden tarafsız inceleme yapılması gerektiğini tartışın.
• Kritik nokta: Raporların gelecekteki kazaları önlemedeki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belge olduğunu açıklayın.
• Gerçek örnek: Bir kaza sonrası güncellenen risk puanının nasıl değiştiğini gösterin.
• İnteraktif soru: Risk değerlendirmesi güncellenmezse ne gibi yasal riskler doğar?
• Kritik nokta: Tebliğ etme yükümlülüğünün işverende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KKD kullanımının en son çare olduğunu hatırlatın.
• Gerçek örnek: İdari bir önlem olarak çalışma saatlerinin düzenlenmesinin kaza riskini nasıl düşürdüğünü anlatın.
• İnteraktif soru: Alınan önlemlerin çalışanlar tarafından neden reddedilebileceğini tartışın.
• Kritik nokta: Güvenlik kültürünün bir süreç olduğunu ve sabır gerektirdiğini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dinamik olduğunu ve İSG uygulamalarının buna göre şekillendiğini belirtin.
• Kritik nokta: Yasal değişikliklerin sadece kağıt üzerinde kalmaması, sahada uygulanması gerektiğini vurgulayın.
• Ek bilgi: 6331 sayılı Kanun ve ilgili yönetmeliklerin güncel hallerini mutlaka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Uyum sürecinin bir zorunluluk değil, çalışan hayatını koruma aracı olduğunu hatırlatın.
• Gerçek örnek: Yeni bir yönetmelik çıktığında makine koruyucularının nasıl standartlara uygun hale getirileceğini anlatın.
• İnteraktif soru: İşyerimizde mevzuat değişikliği sonrası yapılan son düzenlemeyi hatırlıyor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belge olduğunu vurgulayın.
• Kritik nokta: Güncelleme yapılırken sadece mevzuata değil, işin değişen doğasına da odaklanılmalıdır.
• Ek bilgi: Güncelleme yapılmadığında karşılaşılabilecek idari yaptırımlara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Yapılan işin kaydı tutulmazsa, hukuk önünde yapılmamış sayılacağını belirtin.
• İnteraktif soru: İşyerimizde risk değerlendirme kayıtlarına kimlerin erişimi var?
• Kritik nokta: Kayıtların düzenli ve tarihli olması denetimlerdeki en önemli kriterdir.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iş kazalarını azaltma potansiyeli ile birlikte yeni riskler getirdiğini vurgulayın.
• Gerçek örnek: Yeni bir robotik kolun sisteme dahil edilmesiyle değişen güvenlik bariyerlerinden bahsedin.
• İnteraktif soru: İşyerinizdeki son teknolojik değişiklikler çalışma şeklinizi nasıl etkiledi?
• Kritik nokta: Teknoloji değiştiğinde risk analizi hemen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İstisnasız tüm işyerlerinin kapsamda olduğunu vurgulayın.
• Gerçek örnek: Küçük bir ofis ile büyük bir şantiyenin risk değerlendirmesi konusundaki ortak sorumluluğunu belirtin.
• İnteraktif soru: İşyerimizde daha önce risk değerlendirmesini etkileyen bir değişiklik oldu mu?
• Kritik nokta: Sürecin statik değil dinamik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İSG'deki önemini ve veriye dayalı yönetim kavramını açıklayın.
• Gerçek örnek: Ramak kala bildirimlerinin nasıl büyük kazaları önlediğine dair bir senaryo anlatın.
• İnteraktif soru: İşyerinde gördüğünüz bir tehlikeyi bildirmek için hangi kanalları kullanıyorsunuz?
• Kritik nokta: Çalışan geri bildirimi en büyük veri kaynağıdır.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belge olduğunu hatırlatın.
• Gerçek örnek: Bir üretim hattı değişikliğinin analiz edilmemesi durumunda oluşabilecek aksaklıkları belirtin.
• İnteraktif soru: Son risk değerlendirmenizi ne zaman güncellediniz?
• Kritik nokta: Değişiklik yönetimi İSG'nin en kritik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iyileştirmenin bir varış noktası değil, bir yolculuk olduğunu belirtin.
• Gerçek örnek: 5S uygulamaları ile sağlanan düzenin nasıl bir iyileştirme olduğunu anlatın.
• İnteraktif soru: Çalıştığınız bölümde iyileştirilmesi gereken en önemli konu nedir?
• Kritik nokta: Küçük iyileştirmeler büyük kazaları engeller.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inşaat kazalarındaki payını vurgulayın.
• Gerçek örnek: Korkuluksuz bir platformda çalışırken yaşanan ramak kala olaylarından bahsedin.
• İnteraktif soru: Yüksekte çalışırken en çok hangi durumda kemer takmayı unutuyorsunuz?
• Kritik nokta: Toplu korumanın (korkuluk) KKD'den (kemer) önce geldiğini hatırlatın.
• Ek bilgi: Yapı İşlerinde İSG Yönetmeliği'nin ilgili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göçmelerinin ölümcül sonuçlarını belirtin.
• Gerçek örnek: Yeraltı kablosuna zarar verilmesi sonucu yaşanan iş durdurma vakalarını anlatın.
• İnteraktif soru: Kazı alanında çalışma yaparken zemin yapısındaki değişikliği nasıl fark edersiniz?
• Kritik nokta: Destek yapılarının proje dışına çıkmadan kurulması gerekliliğini vurgulayın.
• Ek bilgi: Kazı Destek Yapıları Hakkında Yönetmelik'i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kazalarının genellikle kurulum hatalarından kaynaklandığını söyleyin.
• Gerçek örnek: Ankrajı eksik bırakılan bir iskelenin rüzgarda devrilme riski.
• İnteraktif soru: İskele üzerindeki çalışma platformunda malzeme yığılması güvenli mi?
• Kritik nokta: İskele kontrol formlarının her gün doldurulması gerektiğini hatırlatın.
• Ek bilgi: Yapı İşlerinde İSG Yönetmeliği'nin iskele ile ilgili hükümlerini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Düşmenin inşaat sektöründeki en büyük ölüm sebebi olduğunu hatırlatın.
• Gerçek örnek: Şaft boşluklarının kapatılmaması sonucu yaşanan kaza vakası.
• İnteraktif soru: Düşme durumunda askıda kalan bir işçiyi kurtarmak için planınız var mı?
• Kritik nokta: Yaşam hatlarının doğru ankraj noktasına bağlanması hayati önem taşır.
• Ek bilgi: Risk değerlendirmesi dokümanınızdaki düşme risklerini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kazalarının en sık nedeninin koruyucuların devre dışı bırakılması olduğunu vurgulayın.
• Gerçek örnek: Hareketli parçalara el kaptırma vakalarından bahsedin.
• İnteraktif soru: Makine başında koruyucu engelleyen bir durumla karşılaştınız mı?
• Kritik nokta: Kilitleme Etiketleme (LOTO) prosedürünün hayati önemini açıklayın.
• Ek bilgi: İş Ekipmanları Yönetmeliği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etiketlerinin okunmasının önemine değinin.
• Gerçek örnek: Yanlış depolanan kimyasalların oluşturduğu yangın risklerini anlatın.
• İnteraktif soru: Çalıştığınız alandaki kimyasalların GBF'lerine nereden ulaşabileceğinizi biliyor musunuz?
• Kritik nokta: Lokal havalandırmanın KKD kullanımından önce geldiğini vurgulayın.
• Ek bilgi: Kimyasallarla Çalışmalarda Sağlık ve Güvenlik Önlemleri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sinsi bir meslek hastalığı nedeni olduğunu belirtin.
• Gerçek örnek: Yıllarca gürültülü ortamda çalışıp işitme kaybı yaşayan bir vakadan bahsedin.
• İnteraktif soru: Makine sesinden dolayı birbirinizi duyamadığınız anlar oluyor mu?
• Kritik nokta: 85 dB sınırının yasal anlamını açıklayın.
• Ek bilgi: Gürültü Yönetmeliği'ndeki maruziyet sınır değerlerine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sadece mali bir yük değil, yasal bir eksiklik göstergesi olduğunu belirtin.
• Gerçek örnek: Denetimlerde sıkça karşılaşılan eksikliklerin nasıl cezaya dönüştüğünü anlatın.
• İnteraktif soru: İşyerinizde son denetim ne zaman yapıldı ve hangi belgeler kontrol edildi?
• Kritik nokta: Ceza ödemenin işi yasal olarak kurtarmadığını, belgeleme eksikliğinin devam ettiğini vurgulayın.
• Ek bilgi: 6331 sayılı Kanun'un ilgili madde metinlerini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ağrılarının işgücü kaybındaki payına dikkat çekin.
• Gerçek örnek: Ağır yük kaldırırken yapılan hatalı hareketin anlık sakatlanmaya etkisini anlatın.
• İnteraktif soru: Çalışma alanınızda yük kaldırmayı kolaylaştıracak ekipman var mı?
• Kritik nokta: Yükü vücuda yakın tutmanın önemini vurgulayın.
• Ek bilgi: Elle Taşıma İşleri Yönetmeliği'nin temel mantığını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sağlık sektöründeki temel tehlike olduğunu vurgulayın.
• Gerçek örnek: İğne batması sonrası süreçleri anlatın.
• İnteraktif soru: Bağışıklama durumunuzu kontrol ediyor musunuz?
• Kritik nokta: Biyolojik atık yönetimi ve kişisel hijyen arasındaki ilişkiyi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Kesici-delici aletlerin yarattığı enfeksiyon riskine değinin.
• Gerçek örnek: İğne ucu kılıfı takarken yaşanan kazalar.
• İnteraktif soru: Güvenlik mekanizmalı ekipman kullanıyor musunuz?
• Kritik nokta: Yaralanma sonrası ilk müdahalenin zamanlaması.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görünmeyen risklerini anlatın.
• Gerçek örnek: Dezenfektan hazırlarken göz sıçramaları.
• İnteraktif soru: Güvenlik bilgi formlarını nerede bulacağınızı biliyor musunuz?
• Kritik nokta: Depolama alanlarında uyumsuz kimyasalların ayrımı.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kümülatif etkilerine vurgu yapın.
• Gerçek örnek: Dozimetre kullanımının önemi.
• İnteraktif soru: Dozimetrelerinizi zamanında teslim ediyor musunuz?
• Kritik nokta: Kurşun önlüklerin periyodik bakımı ve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sağlık olduğunu vurgulayın.
• Gerçek örnek: Yanlış sandalye kullanımı sonucu oluşan bel ağrılarını hatırlatın.
• İnteraktif soru: Çalışma masanızda en çok nereniz ağrıyor?
• Kritik nokta: Ekipmanların kişiye özel ayarlanması zorunludur.
• Ek bilgi: Ergonomik düzenleme, iş verimliliğini %20'ye kadar artırabilir.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Ekranlı araçların ofislerdeki ana risk kaynağı olduğunu belirtin.
• Gerçek örnek: Göz yorgunluğu nedeniyle gün sonunda yaşanan baş ağrılarından bahsedin.
• İnteraktif soru: Ekranınızın üst kenarı göz hizanızda mı?
• Kritik nokta: Mola süreleri yasal bir haktır ve aksatılmamalıdır.
• Ek bilgi: Mavi ışık filtreli gözlükler yardımcı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hem fiziksel hem psikolojik etkisini vurgulayın.
• Gerçek örnek: Yansıma yapan ekranların çalışanları nasıl zorladığını anlatın.
• İnteraktif soru: Ofisinizde gün ışığından yeterince faydalanabiliyor musunuz?
• Kritik nokta: Aydınlatma ölçümleri periyodik olarak yapılmalıdır.
• Ek bilgi: Doğal ışık, çalışan motivasyonunu doğrudan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Psikososyal risklerin görünmez ama etkili tehlikeler olduğunu belirtin.
• Gerçek örnek: Aşırı iş yükünün yarattığı tükenmişlik sendromunu örnekleyin.
• İnteraktif soru: İş yerindeki stresinizi azaltmak için ne tür destekler bekliyorsunuz?
• Kritik nokta: İletişim, psikososyal risk yönetiminin en güçlü aracıdır.
• Ek bilgi: 6331 sayılı Kanun tüm bu risklerin değerlendirilmesini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İstifleme düzeninin sadece verimlilik değil, aynı zamanda devrilme riskini önleyen bir güvenlik unsuru olduğunu vurgulayın.
• Gerçek örnek: Yanlış istifleme sonucu devrilen bir rafın yarattığı domino etkisini anlatın.
• İnteraktif soru: Çalıştığınız alanda istiflerin devrilme riski var mı, bunları nasıl sabitliyoruz?
• Kritik nokta: İstif yüksekliğinin raf kapasitesini aşmaması gerektiğini hatırlatın.
• Ek bilgi: Tehlikeli maddeler için MSDS formlarını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bir tercih değil, yasal zorunluluk olduğunu açıklayın.
• Gerçek örnek: Bir işyerinde yapılan değişiklik sonrası risk değerlendirmesinin güncellenmemesinin doğurabileceği riskleri anlatın.
• İnteraktif soru: İşyerinizdeki son büyük değişiklikte risk değerlendirmesi güncellendi mi?
• Kritik nokta: Risk değerlendirmesinin yaşayan bir belge olduğunu, her değişikliğin sürece dahil edilmesi gerektiğini vurgulayın.
• Ek bilgi: Yönetmelikte belirtilen periyodik yenileme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Forklift kazalarının depo içindeki en ağır kazalardan biri olduğunu belirtin.
• Gerçek örnek: Yaya ve araç yollarının kesiştiği noktalarda yaşanan bir kaza senaryosunu tartışın.
• İnteraktif soru: Forklift operatörü ile yaya arasındaki iletişim nasıl sağlanıyor?
• Kritik nokta: Emniyet kemeri kullanımının hayati önemini vurgulayın.
• Ek bilgi: Günlük kontrol formlarını (checklist) mutlaka doldurun.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ve sırt ağrılarının en büyük nedeninin yanlış kaldırma teknikleri olduğunu belirtin.
• Gerçek örnek: Bir yükü yanlış teknikle kaldırırken yaşanan kas zedelenmesi vakasını anlatın.
• İnteraktif soru: Yükü yerden alırken vücut pozisyonunuzu kontrol ediyor musunuz?
• Kritik nokta: Mekanik ekipmanlarda kapasite etiketinin önemini vurgulayın.
• Ek bilgi: Sapan ve kanca kontrolleri için checklist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 içinin de bir trafik ortamı olduğunu ve kuralların geçerli olduğunu hatırlatın.
• Gerçek örnek: Yaya geçidi olmayan bir alanda yaşanan bir çarpışma riskini tartışın.
• İnteraktif soru: Depo içindeki yaya yollarını yeterince güvenli buluyor musunuz?
• Kritik nokta: Yüksek görünürlüklü yeleklerin kullanımının zorunlu olduğunu vurgulayın.
• Ek bilgi: Trafik işaretlemelerinin yenilenme periyotlarını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kurmanın yasal zorunluluk olduğunu hatırlatın.
• Gerçek örnek: Farklı departmanlardan gelen kişilerin bakış açısının önemini anlatın.
• İnteraktif soru: Ekibinizde kimlerin olması gerektiğini düşünüyorsunuz?
• Kritik nokta: Çalışan temsilcisinin katılımı yasal haktır.
• Ek bilgi: Risk değerlendirmesi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Kapsamın sadece üretim alanı değil tüm tesis olduğunu vurgulayın.
• Gerçek örnek: Taşeron çalışanların risklerinin işveren sorumluluğunda olduğunu belirtin.
• İnteraktif soru: İşyerinizde en çok hangi alan riskli görünüyor?
• Kritik nokta: Vardiyalı çalışmanın risk değerlendirmesindeki yerini açıklayın.
• Ek bilgi: 6331 sayılı Kanun kapsamına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bir doğru yöntem olmadığını, işletmeye uygun olanın seçilmesi gerektiğini anlatın.
• Gerçek örnek: 5x5 matris yöntemi ile basit bir kaza riskini örneklendirin.
• İnteraktif soru: Hangi yöntemi tercih edersiniz?
• Kritik nokta: Yöntemin yasal denetimlerde ispat edilebilirliği.
• Ek bilgi: Risk kontrol hiyerarşisini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rafa kaldırılacak bir belge olmadığını hatırlatın.
• Gerçek örnek: Yeni bir makine alındığında risk analizinin güncellenmesi gerektiğini vurgulayın.
• İnteraktif soru: Risklerinizi ne sıklıkla güncelliyorsunuz?
• Kritik nokta: Aksiyon planındaki sorumluların belirlenmesinin önemi.
• Ek bilgi: 6331 sayılı Kanun sürekli iyileştirme ilkesine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gözleminin risk değerlendirmesinin temeli olduğunu vurgulayın.
• Gerçek örnek: Bir üretim hattında koruyucusu olmayan dönen aksamın gözlemle nasıl tespit edileceğini anlatın.
• İnteraktif soru: Çalışırken fark ettiğiniz ancak düzeltilmeyen bir tehlike oldu mu?
• Kritik nokta: Gözlem yaparken iş akışını bozmamaya özen gösterin.
• Ek bilgi: İş Sağlığı ve Güvenliği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ölçümlerin subjektif gözlemi objektif verilere dönüştürdüğünü belirtin.
• Gerçek örnek: Yüksek gürültülü bir ortamda ölçüm sonrası işitme koruyucu seçiminin önemini anlatın.
• İnteraktif soru: Çalıştığınız ortamda toz veya gürültüden kaynaklı bir rahatsızlık hissediyor musunuz?
• Kritik nokta: Ölçüm cihazlarının kalibrasyonunun yasal bir zorunluluk olduğunu hatırlatın.
• Ek bilgi: İlgili İSG mevzuatına göre sınır değerlerin takibini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bir yönetim aracı olduğunu vurgulayın.
• Gerçek örnek: Bir denetim sırasında eksik kayıtların nasıl idari cezalara yol açabileceğini anlatın.
• İnteraktif soru: İşyerinizdeki risk değerlendirme dosyasını hiç incelediniz mi?
• Kritik nokta: Kayıtların güncel olmasının önemini vurgulayın.
• Ek bilgi: İSG mevzuatındaki dokümantasyon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durdurulmasının işveren üzerindeki yıkıcı etkilerinden bahsedin.
• Gerçek örnek: İşin durdurulması sonrası yaşanan operasyonel süreçleri örnekleyin.
• İnteraktif soru: İşin durdurulması durumunda firmanın ne kadar süre ayakta kalabileceğini hiç düşündünüz mü?
• Kritik nokta: Hukuki sorumluluğun sadece idari para cezasıyla bitmediğini, cezai yargılamaya kadar uzandığını vurgulayın.
• Ek bilgi: İşin durdurulması kararına itiraz süreçleri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Çalışanların işin uzmanı olduğunu ve onların bilgilerinin hayati önem taşıdığını belirtin.
• Gerçek örnek: Bir çalışanın önerisiyle değiştirilen bir iş yönteminin kazayı nasıl önlediğini anlatın.
• İnteraktif soru: Çalışırken yaşadığınız bir ramak kala olayını paylaşmak ister misiniz?
• Kritik nokta: Görüşmelerin gizliliği ve güvenli bir ortamda yapılması gerektiğini vurgulayın.
• Ek bilgi: Çalışan temsilcisinin sürece katılımını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belirlemenin bir keşif süreci olduğunu vurgulayın.
• Gerçek örnek: Sahada gözlemlenen kablo dağınıklığı gibi basit bir tehlikenin nasıl tanımlanacağını anlatın.
• İnteraktif soru: Çalışanlara, çalıştıkları alanda en çok hangi tehlikeden endişe ettiklerini sorun.
• Kritik nokta: Katılımcıların sürece dahil edilmesinin önemi.
• Ek bilgi: Risk değerlendirmesi yönetmeliğindeki güncel maddelere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bir fotoğraf çekmek gibi olduğunu, zamanla değiştiğini anlatın.
• Gerçek örnek: Bir makine değişikliğinin risklere olan etkisini tartışın.
• İnteraktif soru: İşyerinizde son bir yılda yapılan bir değişiklik riskleri nasıl etkiledi?
• Kritik nokta: Değerlendirmenin yazılı kayıt altına alınması yasal zorunluluktur.
• Ek bilgi: Yönetmelikteki güncellenme şartlarını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Sayıların sadece bir araç olduğunu unutmayın.
• Gerçek örnek: 5x5 matrisin nasıl okunduğunu basit bir örnekle açıklayın.
• İnteraktif soru: Risk skorlamasında en çok hangi parametrenin zorlandığını sorun.
• Kritik nokta: Skorların tarafsız olması gerektiğini vurgulayın.
• Ek bilgi: Seçilen yöntemin işyerine uygunluğunu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en son çare olduğunu her zaman vurgulayın.
• Gerçek örnek: Bir gürültü kaynağının yalıtılması örneğini verin.
• İnteraktif soru: İşyerinde uygulanan en etkili kontrol tedbiri nedir?
• Kritik nokta: Önlemlerin takibi ve denetimi.
• Ek bilgi: Kontrol hiyerarşisinin önemini tekrar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tedbirlerinin amacının riski tamamen yok etmek veya minimize etmek olduğunu belirtin.
• Gerçek örnek: Havalandırma sisteminin tozlu ortamlarda toplu koruma sağladığını vurgulayın.
• İnteraktif soru: İşyerinizde en çok hangi kontrol tedbirlerini görüyorsunuz?
• Kritik nokta: Toplu korumanın kişisel korumadan önce geldiğini vurgulayın.
•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Hiyerarşinin neden bir zorunluluk olduğunu açıklayın.
• Gerçek örnek: Gürültülü bir makineyi susturmanın (mühendislik) kulak tıkacı takmaktan (KKD) daha etkili olduğunu anlatın.
• İnteraktif soru: Kendi iş alanınızda en son başvurulan önlem nedir?
• Kritik nokta: KKD kullanımının bir 'son çare' olduğunu vurgulayın.
• Ek bilgi: Hiyerarşinin yasal dayanağı yönetmeliktedir.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Planlanmayan bir önlemin uygulanmasının zor olduğunu belirtin.
• Gerçek örnek: Bir makine koruyucusunun takılması için verilen sürenin önemini vurgulayın.
• İnteraktif soru: İşyerinizde güvenlik planları kim tarafından takip ediliyor?
• Kritik nokta: Termin sürelerine uyumun yasal sorumluluğu vardır.
• Ek bilgi: 6331 sayılı Kanun'un genel yaklaşımına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ortak bir sorumluluk olduğunu ifade edin.
• Gerçek örnek: Bir çalışanın KKD kullanmaması durumunda işverenin alacağı idari önlemleri anlatın.
• İnteraktif soru: Güvenlik denetimlerinde sizce en çok neye dikkat edilmeli?
• Kritik nokta: Kayıt tutmanın yasal bir zorunluluk olduğunu vurgulayın.
• Ek bilgi: İSG uzmanının rehberlik görevine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(eliminasyon, ikame, mühendislik, idari, KKD) hatırlatın.
• Gerçek örnek: Bir makine koruyucusu takılmasının neden KKD'den daha güvenli olduğunu açıklayın.
• İnteraktif soru: Uygulama aşamasında çalışanların katılımı neden kritiktir?
• Kritik nokta: Tedbirlerin sadece kağıt üzerinde kalmaması, sahada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neden yasal bir kalkan olduğunu açıklayın.
• Gerçek örnek: Denetimde kaydı bulunmayan bir işverenin yaşadığı zorlukları anlatın.
• İnteraktif soru: Risk değerlendirme kayıtlarınıza ihtiyaç duyduğunuzda anında ulaşabiliyor musunuz?
• Kritik nokta: Kayıtların saha uygulamasıyla uyuşmasının hayati önemini vurgulayın.
• Ek bilgi: Dijital İSG yazılımlarının kayıt saklama süreçlerine katkısını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etmenin pasif bir süreç değil, aktif bir gözlem olduğunu belirtin.
• Gerçek örnek: Bir ramak kala olayının nasıl büyük bir kazayı önleyebileceğini anlatın.
• İnteraktif soru: Çalışanlar olarak sizce işyerinde en çok hangi riskler gözden kaçıyor?
• Kritik nokta: Değişiklik yönetimi (yeni makine, yeni personel, yeni hammadde) risk değerlendirmesini tetikleyen en önemli unsurdur.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tedbirin işe yarayıp yaramadığını kanıtlama süreci olduğunu açıklayın.
• Gerçek örnek: Bir gürültü önleme projesinin başarısının nasıl ölçülebileceğinden bahsedin.
• İnteraktif soru: Bir tedbir işe yaramadığında sizce ne yapılmalıdır?
• Kritik nokta: Doğrulama süreci, risk değerlendirmesinin yaşayan bir doküman olmasını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sadece kağıt yığını olmadığını, yasal koruma kalkanı olduğunu vurgulayın.
• Gerçek örnek: Bir denetim sırasında kayıtların nasıl hayat kurtardığını (yasal açıdan) anlatın.
• İnteraktif soru: Sizce bir kazadan sonra ilk bakılacak belge hangisidir?
• Kritik nokta: Kayıtların güncel ve imzalı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neden risk yönetiminin kalbi olduğunu belirtin.
• Gerçek örnek: Çalışanların ramak kala bildirimlerinin nasıl veri sağladığını anlatın.
• İnteraktif soru: Çalıştığınız alanda riskleri izlemek için hangi yöntemleri kullanıyorsunuz?
• Kritik nokta: İzleme kayıtlarının tutulmasının yasal zorunluluk olduğunu vurgulayın.
• Ek bilgi: Aktif izleme (kontroller) ve pasif izleme (kaza kayıtları) ayrımına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dinamik olması gerektiğini açıklayın.
• Gerçek örnek: Yeni bir makine alındığında risklerin nasıl değişebileceğini tartışın.
• İnteraktif soru: İşyerinizde en son yapılan değişiklikten sonra risk analizi güncellendi mi?
• Kritik nokta: Güncelleme yapılmamasının yasal yaptırımlarını hatırlatın.
• Ek bilgi: Revizyonların tarihli ve imzalı saklanmasının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 Gerçek örnek: Bir makine koruyucusunun iyileştirilmesinin iş kazasını nasıl önlediğini anlatın.
• İnteraktif soru: İyileştirme önerilerinizi işverene nasıl iletebilirsiniz?
• Kritik nokta: KKD'nin en son seçenek olduğunu vurgulayın.
• Ek bilgi: PDCA döngüsü (Planla-Uygula-Kontrol Et-Önlem Al) ile bağlantı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Süreklilik kavramının İSG'deki yerini belirtin.
• Gerçek örnek: Planlama aşamasındaki bir eksikliğin uygulama aşamasında nasıl kazaya yol açabileceğini anlatın.
• İnteraktif soru: İşyerinizdeki İSG döngüsünde en zayıf halka neresi?
• Kritik nokta: Yönetimin desteği olmadan döngünün tamamlanamayacağını vurgulayın.
• Ek bilgi: Sürekli iyileştirmenin rekabet gücüne katkısını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Ekibin cok disiplinli yapisini vurgulayin.
• Gercek ornek: Her bir uyenin risk tespitindeki farkli bakis acisini (teknik, tibbi, saha) aciklayin.
• Kritik nokta: Isverenin baskanlik gorevi, sorumlulugun en tepede oldugunu gosterir.
• Ek bilgi: Destek elemanlarinin seciminde isin niteligine gore uzmanliklari dikkate alin.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Kanun maddesine atif yaparak yasal zorunlulugu hatirlatin.
• Kritik nokta: Tehlike sinifi fark etmeksizin her isyerinde bu ekibin varligi sarttir.
• Interaktif soru: Isyerinizde risk degerlendirme ekibinin kimlerden olustugunu biliyor musunuz?
• Ek bilgi: Ihmal edilen ekibin hukuki sorumluluk dogurabilecegini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Sinerjinin neden onemli oldugunu aciklayin.
• Gercek ornek: Calisanin sahada fark ettigi kucuk bir tehlikenin, uzmanin gozunden kacabilecegini anlatın.
• Kritik nokta: Katilimci bir yaklasim, calisanlarin guvenlik bilincini artirir.
• Ek bilgi: Isyeri hekiminin saglik verilerini anonimlestirerek risk analizine nasil dahil ettigini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Yazili kaydin yasal bir delil oldugunu vurgulayin.
• Kritik nokta: Degerlendirmenin sadece bir dosya degil, dinamik bir surec oldugunu unutmayin.
• Interaktif soru: Risk degerlendirme sonucundan haberdar misiniz?
• Ek bilgi: Dokumantasyonun guncelligini korumak icin periyodik gozden gecirmelerin onemini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risk yönetimindeki merkezi rolünü vurgulayın.
• Gerçek örnek: Bir üretim hattında operatörün fark ettiği tehlikeyi ekibe bildirmesinin kazayı önleme potansiyelini anlatın.
• İnteraktif soru: Kendi departmanınızda gördüğünüz en büyük risk nedir?
• Kritik nokta: Katkı sürecinin sürekli olması gerektiğini vurgulayın.
• Ek bilgi: İş Sağlığı ve Güvenliği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risk değerlendirmesinin yakıtı olduğunu belirtin.
• Gerçek örnek: Eksik bir kayıt nedeniyle bir makinenin riskinin gözden kaçırılmasının sonuçlarını tartışın.
• İnteraktif soru: İşyerinizde bilgi paylaşımında en çok zorlandığınız alan neresi?
• Kritik nokta: Dokümantasyonun yasal bir zorunluluk olduğunu hatırlatın.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ve risk kavramları arasındaki farkı hatırlatın.
• Gerçek örnek: Bir atölyede gözden kaçabilecek bir ergonomik riski örnek verin.
• İnteraktif soru: Risk puanlaması yaparken en zorlandığınız kriter nedir (olasılık mı şiddet mi)?
• Kritik nokta: Kontrol hiyerarşisinin (KKD'nin en son sırada olduğu) önemini vurgulayın.
• Ek bilgi: Yönetmelikteki risk analizi yöntemlerine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tanımlamanın risk yönetiminin temeli olduğunu vurgulayın.
• Gerçek örnek: Fabrika ortamında gözden kaçan bir kablo veya düzensiz bir depolama alanını örnek verin.
• İnteraktif soru: Çalıştığınız alanda en çok hangi tehlikelerle karşılaşıyorsunuz?
• Kritik nokta: Tehlike tanımlarken sadece fiziksel değil, ergonomik ve psikososyal riskleri de düşünün.
•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Kararların neden ortak alınması gerektiğini açıklayın.
• Gerçek örnek: Bir tedbirin çalışanlar tarafından benimsenmediği bir durumu tartışın.
• İnteraktif soru: Çalışanların risk değerlendirme sürecine katılımını nasıl artırabiliriz?
• Kritik nokta: Güvenlik kültürünün oluşturulmasında ekip üyelerinin örnek olması gerektiğini belirtin.
• Ek bilgi: İSG mevzuatındaki katılımcılık prensibine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Liderliğin İSG kültüründeki dönüştürücü etkisini vurgulayın.
• Gerçek örnek: Üst yönetimin bizzat katıldığı bir risk değerlendirme toplantısının çalışan motivasyonuna etkisini anlatın.
• İnteraktif soru: Çalışanlar, yöneticilerinin İSG konusundaki tutumunu nasıl algılıyor?
• Kritik nokta: İSG'nin bir maliyet değil, bir yönetim disiplini olduğunu belirtin.
• Ek bilgi: 6331 sayılı Kanun, işvereni genel İSG yükümlülüklerinden sorumlu tutar.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eksikliğinin en sık karşılaşılan İSG engellerinden biri olduğunu söyleyin.
• Gerçek örnek: Uygun ölçüm cihazı sağlanmayan bir ortamda risklerin nasıl fark edilemediğini anlatın.
• İnteraktif soru: İşyerimizde risk değerlendirmesi için yeterli zaman ve araç ayrılıyor mu?
• Kritik nokta: İSG kaynaklarının bir yatırım olduğunu vurgulayın.
• Ek bilgi: Kaynak yetersizliği, olası bir kazada kusur oranını işveren lehine düşürmez.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aşamasının sadece bir imza değil, bir taahhüt olduğunu belirtin.
• Gerçek örnek: Onaylanmış bir risk değerlendirme raporunun denetimlerdeki önemine değinin.
• İnteraktif soru: Onay süreçlerinde teknik ekiple nasıl bir iletişim kanalı kurulmalı?
• Kritik nokta: Onay, sorumluluğun teknik ekipten işverene geçtiği anı temsil eder.
• Ek bilgi: Onaylı dokümanlar, iş kazası sonrası hukuki süreçlerde kanıt niteliği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sorumluluğunun devredilemez olduğunu hatırlatın.
• Gerçek örnek: İşyeri koşulları değiştiğinde (yeni makine alımı vb.) risk değerlendirmesinin güncellenmemesinin doğurduğu riskler.
• İnteraktif soru: İşyerimizde son 1 yılda değişen koşullar nelerdir, güncelledik mi?
• Kritik nokta: Sorumluluk sadece kaza anında değil, kaza öncesi önlemlerde başlar.
• Ek bilgi: İhmal durumunda 6331 sayılı Kanun'un ilgili idari para cezalarını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uzmanı ve hekimin birbirini tamamlayan iki profesyonel olduğunu belirtin.
• Gerçek örnek: Bir kimyasal kullanım alanında uzman teknik korumayı, hekim ise solunum sistemi etkilerini analiz eder.
• Kritik nokta: İki uzmanın ortak çalışması yasal bir zorunluluktur.
• Ek bilgi: İSG uzmanı teknik, hekim sağlık risklerine odaklanır.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değerlendirmenin masa başı değil, saha çalışması olduğunu vurgulayın.
• Kritik nokta: Sağlık verileri ile ortam ölçüm verilerinin birleştirilmesi.
• İnteraktif soru: İşyerinizde hekim ve uzman ile birlikte sahaya çıktınız mı?
• Ek bilgi: 6331 sayılı Kanun bu işbirliğini teşvik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Önerilerin uygulanabilir olmasının önemine değinin.
• Gerçek örnek: Gürültülü bir makinaya ses yalıtımı yapılması (uzman) ve çalışanın işitme testi periyotlarının sıklaştırılması (hekim).
• Kritik nokta: Kontrol hiyerarşisine sadık kalınması.
• Ek bilgi: Risk değerlendirmesi canlı bir dokümandır.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katılımının başarının anahtarı olduğunu belirtin.
• Kritik nokta: Çalışanların sahada en çok riski bilen kişiler olduğu.
• İnteraktif soru: Çalışanlar olarak sizce hangi riskler göz ardı ediliyor?
• Ek bilgi: 6331 sayılı Kanun çalışan temsilcisi katılımını zorunlu tutar.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Saha bilgisinin neden kritik olduğunu vurgulayın. Çalışanların işin her detayını bildiğini, bu yüzden onların gözlemlerinin riskleri doğru tanımlamak için hayati olduğunu anlatın. Katılımcılara kendi çalışma ortamlarında gözlemledikleri riskleri nasıl temsilcilerine iletebileceklerini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Analiz yöntemlerinin objektiflik sağlamadaki rolünü anlatın.
• Gerçek örnek: Bir 5x5 matris örneği üzerinden düşük ve yüksek risk ayrımını basitçe açıklayın.
• İnteraktif soru: Risk analizi yapılırken neden çalışan görüşü almalıyız?
• Kritik nokta: Analiz sonuçlarının yasal bir belge olduğunu unutmayın.
• Ek bilgi: Yöntem seçiminin işin niteliğine göre değişebileceğini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Katılımın yasal dayanağını vurgulayın. Çalışan temsilcisinin ekipteki varlığının sadece bir formalite olmadığını, kararların uygulanabilirliği açısından kritik olduğunu belirtin. Ekip çalışmasının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Çalışan görüşlerinin toplanma yöntemlerini tartışın. Temsilcinin geri bildirimleri nasıl raporlaması gerektiğine dair ipuçları verin. Görüş almanın, çalışanların aidiyet duygusunu nasıl artırdığını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Ramak kala olayların bildiriminin önemini vurgulayın. İletişimin çift yönlü olması gerektiğini, sadece şikayet değil, çözüm önerisi de alınması gerektiğini belirtin. Şeffaflığın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OSGB'lerin işveren üzerindeki danışmanlık rolünü vurgulayın.
• Gerçek örnek: Bir fabrikanın OSGB ile yaptığı yıllık hizmet sözleşmesini örnek verin.
• İnteraktif soru: İşyerinizde dış hizmet alımı ile ilgili yaşadığınız bir koordinasyon sorunu oldu mu?
• Kritik nokta: OSGB hizmet alsa bile hukuki sorumluluğun işverende olduğunu unutmayın.
• Ek bilgi: OSGB'lerin yetki belgelerini kontrol etmeyi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elemanlarının acil durumdaki önemini anlatın.
• Gerçek örnek: Bir yangın tatbikatında destek elemanının müdahale becerisini örneklendirin.
• İnteraktif soru: İşyerinizde acil durumda kimin ne yapacağını biliyor musunuz?
• Kritik nokta: Destek elemanlarının eğitimlerinin güncel olması şarttır.
• Ek bilgi: İlk yardım ve yangın eğitim sertifikalarını dosyalamayı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Uzmanın rehberlik rolünün altını çizin.
• Gerçek örnek: Bir risk değerlendirme toplantısında uzmanın tespit ettiği bir tehlikeyi anlatın.
• İnteraktif soru: İş güvenliği uzmanı ile ne sıklıkla iletişim kuruyorsunuz?
• Kritik nokta: Uzmanın yazılı bildirimleri hukuki açıdan koruyucu bir belgedir.
• Ek bilgi: Uzmanın sertifika süresini takip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İSG başarısındaki kilit rolünü anlatın.
• Gerçek örnek: Kurul toplantısında alınan bir kararın sahada nasıl uygulandığını anlatın.
• İnteraktif soru: İşyerinizdeki İSG kurulu toplantıları ne kadar verimli geçiyor?
• Kritik nokta: İletişim kopukluğu kaza riskini doğrudan artırır.
• Ek bilgi: Toplantı tutanaklarını imzalı ve tarihli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Tehlike ve riskin farkini kisaca vurgulayin.
• Gercek ornek: Calisma alanindaki bir kablonun takilma tehlikesi olusturmasini ornek verin.
• Kritik nokta: Tehlikeyi gormek, riski yonetmenin ilk kosuludur.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Tehlike kaynaklarinin cesitliliginden bahsedin.
• Kritik nokta: Sadece makine degil, calisma ortamindaki duzensizlik de bir kaynaktir.
• Ek bilgi: Risk Degerlendirmesi Yonetmeligi'ne atif yapin.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Tehlikelerin sadece fiziksel olmadigini hatirlatin.
• Kritik nokta: Kontrol hiyerarsisine deginin.
• Interaktif soru: Calistiginiz alanda en cok hangi tehlike grubu baskin?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vurgulayın.
• Gerçek örnek: Bir makineye koruyucu takmanın (mühendislik) eldiven takmaktan (KKD) daha etkili olduğunu anlatın.
• İnteraktif soru: KKD'yi neden en son seçenek olarak görüyoruz?
• Kritik nokta: Tedbirlerin uygulanabilir ve denetlenebilir olması şarttır.
• Ek bilgi: İSG Kanunu'ndaki işverenin genel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Tehlike listesinin statik degil dinamik oldugunu vurgulayin.
• Kritik nokta: Degisim yonetimi (yeni makine, yeni personel) riskleri artirabilir.
• Kapanis: Gunluk kontrollerin onemini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ve titreşimin uzun vadeli etkilerini vurgulayın.
• Gerçek örnek: Kompresör veya darbeli matkap kullanımında alınan yalıtım önlemlerini örnekleyin.
• İnteraktif soru: Çalışma ortamınızda konuşurken zorluk çektiğiniz alanlar var mı?
• Kritik nokta: KKD kullanımının en son çare olduğunu, kaynağında önlemin esas olduğunu unutmayın.
• Ek bilgi: Periyodik odyometrik testlerin yasal takibi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konforun sadece konfor değil, sağlık meselesi olduğunu belirtin.
• Gerçek örnek: Fırınlı üretim ortamlarında çalışanların molalarının nasıl planlandığını anlatın.
• İnteraktif soru: İşyerinizdeki sıcaklık seviyesi mevsimsel olarak nasıl değişiyor?
• Kritik nokta: Nem oranının yüksek olması, hissedilen sıcaklığı artırarak riskleri yükseltir.
• Ek bilgi: İklimlendirme cihazlarının filtre temizliği hijyen açısından da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iş kazalarını önlemedeki pasif koruyucu rolünü anlatın.
• Gerçek örnek: Depo rafları arasındaki kör noktaların aydınlatılması.
• İnteraktif soru: Çalıştığınız alanda gözlerinizi yoran bir parlama veya karanlık nokta var mı?
• Kritik nokta: Acil durum aydınlatmasının periyodik testleri hayati önem taşır.
• Ek bilgi: LED aydınlatmalar enerji verimliliği ve renk sıcaklığı açısından tercih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görünmez bir tehlike olduğunu hatırlatın.
• Gerçek örnek: Endüstriyel röntgen veya kaynak işlemlerinde radyasyon yalıtımı.
• İnteraktif soru: Radyasyon uyarı levhalarının anlamlarını biliyor musunuz?
• Kritik nokta: Dozimetre kullanımı kişisel korumada en önemli takip yöntemidir.
• Ek bilgi: Zırhlama malzemeleri radyasyon tipine göre (alfa, beta, gama) seçilmelidir.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maddelerin vücuda giriş yollarını açıklayın.
• Gerçek örnek: Solunum yoluyla alınan zehirli gazların etkilerini anlatın.
• İnteraktif soru: Çalıştığınız ortamda GBF'lere nasıl ulaşacağınızı biliyor musunuz?
• Kritik nokta: Toksik etkilerin her zaman anında görülmeyeceğini, kronik maruziyetin riskini vurgulayın.
• Ek bilgi: GBF okuma pratiği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noktası kavramını kısaca açıklayın.
• Gerçek örnek: Statik elektrik kaynaklı parlamalardan bahsedin.
• İnteraktif soru: Depolama alanlarında yasak olan eylemler nelerdir?
• Kritik nokta: Yanıcı madde miktarının vardiya bazlı sınırlandırılmasının önemi.
• Ek bilgi: Kıvılcım çıkarmayan aletlerin kullanımını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Korozif maddelerin deri üzerindeki etkisini vurgulayın.
• Gerçek örnek: Asit sıçraması durumunda acil duşun önemi.
• İnteraktif soru: Acil durum göz yıkama istasyonlarının yerini biliyor musunuz?
• Kritik nokta: Nötralizasyon işlemi yapılmadan temizliğe başlanmamalıdır.
• Ek bilgi: KKD seçiminde aside dayanıklılık testlerini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 Gerçek örnek: Havalandırma sistemlerinin periyodik bakımının önemi.
• İnteraktif soru: İşyerimizde ikame yapılabilecek bir kimyasal var mı?
• Kritik nokta: Ölçüm sonuçlarının çalışanlarla paylaşılmasının yasal zorunluluğu.
• Ek bilgi: İş hijyeni ölçüm periyotları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sadece sağlık sektöründe değil, birçok farklı iş kolunda risk oluşturduğunu belirtin.
• Gerçek örnek: Atık yönetiminde veya tarımda karşılaşılan mikroorganizmalardan örnek verin.
• İnteraktif soru: Çalışma ortamınızda biyolojik etkenlerle temas edebileceğiniz noktalar nelerdir?
• Kritik nokta: Biyolojik etkenlerin sınıflandırılmasına göre alınacak önlemlerin değiştiğini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yaşayan bir doküman olması gerektiğini anlatın.
• Gerçek örnek: Yeni bir makine alım sürecinde risklerin nasıl güncellendiğini örnekleyin.
• İnteraktif soru: En son ne zaman risk değerlendirmesi güncellendi?
• Kritik nokta: Değişiklik yönetimi, İSG'nin en kritik parçalarından biridir.
• Ek bilgi: Süreklilik,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Bulaş yollarının anlaşılmasının önleyici tedbirlerin temelini oluşturduğunu anlatın.
• Gerçek örnek: Kesici alet yaralanmalarının en sık yaşandığı durumları paylaşın.
• İnteraktif soru: İşyerinizde ellerinizi temiz tutmak için hangi olanaklara sahipsiniz?
• Kritik nokta: Çapraz bulaşmanın en sık eller aracılığıyla gerçekleştiğini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periyodik olarak güncellenmesi gerektiğini hatırlatın.
• Gerçek örnek: Bağışıklık sistemi zayıf olan çalışanların ekstra korunması gerekebileceğini belirtin.
• İnteraktif soru: İşyerinizdeki risk değerlendirmesi formlarını hiç incelediniz mi?
• Kritik nokta: Sağlık gözetiminin biyolojik riskler için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en son çare olduğunu, önceliğin her zaman kaynağında kontrol olduğunu vurgulayın.
• Gerçek örnek: Uygun maske kullanımının solunum yoluyla bulaşmayı nasıl engellediğini anlatın.
• İnteraktif soru: İşyerinizde kullandığınız KKD'lerin standartlara uygun olduğunu nasıl anlarsınız?
• Kritik nokta: Hijyenin, her türlü biyolojik riske karşı en temel savunma hattı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risklerin sadece ağır kaldırmak olmadığını, masa başı işlerin de ciddi risk taşıdığını vurgulayın.
• Gerçek örnek: Sürekli aynı el hareketini yapan bir çalışanın kolunda oluşabilecek sinir sıkışmasını anlatın.
• İnteraktif soru: Çalışırken vücudunuzun en çok hangi bölgesinde ağrı hissediyorsunuz?
• Kritik nokta: Mühendislik önlemlerinin, kişisel koruyucu donanımdan her zaman daha etkili olduğunu belirtin.
• Ek bilgi: Elle Taşıma İşleri Yönetmeliği'ndeki yük limitlerine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stresinin modern iş dünyasının en büyük gizli tehlikelerinden biri olduğunu belirtin.
• Gerçek örnek: Yetiştirilmesi gereken acil işlerin yarattığı baskıdan dolayı oluşan hata riskini örnekleyin.
• İnteraktif soru: İş yerinde stresinizi yönetmek için neler yapıyorsunuz?
• Kritik nokta: Stresin bireysel bir sorun değil, yönetsel bir risk olduğunu vurgulayın.
• Ek bilgi: 6331 sayılı Kanun'un işverene yüklediği genel koruma yükümlülüğüne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Mobbingin sadece kişiler arası çatışma değil, bir İSG riski olduğunu açıklayın.
• Gerçek örnek: Bir çalışanın sistematik olarak dışlanması sonucu oluşan motivasyon kaybını anlatın.
• İnteraktif soru: İşyerinde çalışma barışını korumak için en önemli kural sizce nedir?
• Kritik nokta: Mobbingin sadece mağduru değil, tüm ekibi ve kurumun verimliliğini olumsuz etkilediğini vurgulayın.
• Ek bilgi: İşverenin bu durumu bilip önlem almamasının yasal sorumluluk doğurabileceğini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kağıt üzerinde bir işlem değil, yaşayan bir süreç olduğunu belirtin.
• Gerçek örnek: Yeni bir yazılımın işe dahil edilmesiyle değişen ergonomik ihtiyaçların değerlendirilmesini örnekleyin.
• İnteraktif soru: Risk değerlendirmesi yapılırken çalışanların katılımı sizce neden zorunludur?
• Kritik nokta: Psikososyal risklerin ölçülmesinin, fiziksel risklere göre daha zor olduğunu ancak aynı önemi taşıdığını hatırlatın.
• Ek bilgi: İş Sağlığı ve Güvenliği Risk Değerlendirmesi Yönetmeliği'ne uygun kayıt tutmanın hukuki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Gözlemin sadece bir denetim değil, tehlikeyi yerinde görme sanatı olduğunu vurgulayın.
• Gerçek örnek: Bir makine bakım sırasında gözlenen yanlış bir davranışın nasıl kazaya yol açabileceğini anlatın.
• İnteraktif soru: Çalışanlara, işlerini yaparken en çok hangi aşamada tehlike hissettiklerini sorun.
• Kritik nokta: Gözlemin tarafsız ve yapıcı olması gerektiğini belirtin.
• Ek bilgi: Gözlem notlarının risk değerlendirme ekibiyle paylaşılması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listelerinin unutkanlığı önleyen bir hafıza kartı işlevi gördüğünü belirtin.
• Gerçek örnek: Yangın söndürücü kontrol listesinin olası bir yangında hayat kurtarıcı etkisini anlatın.
• İnteraktif soru: Katılımcılara kendi bölümlerinde hangi kontrol listelerini kullandıklarını sorun.
• Kritik nokta: Listenin sadece kağıt üzerinde değil, sahada uygulanmasının önemini vurgulayın.
• Ek bilgi: Kontrol listeleri mevzuat gereği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Verilerin, kaza gerçekleşmeden önceki en önemli uyarıcılar olduğunu açıklayın.
• Gerçek örnek: Geçmişte yaşanan bir kaza raporunun, benzer bir kazanın önlenmesinde nasıl kullanıldığını anlatın.
• İnteraktif soru: Kayıt tutulmayan bir işletmede risk yönetimi nasıl yapılabilir? Tartışın.
• Kritik nokta: Kök neden analizi yapılmadan sadece veriye bakmanın yetersiz olduğunu belirtin.
• Ek bilgi: Kayıtların saklanması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proaktif yaklaşımını vurgulayın.
• Gerçek örnek: Bir işyerinde risk değerlendirmesi yapılmadığında yaşanabilecek basit bir takılma/düşme kazasını örnek verin.
• İnteraktif soru: Risk değerlendirmesinin sadece kağıt üzerinde mi kalması gerektiğini sorun.
• Kritik nokta: İşverenin sorumluluğunun devredilemeyeceğini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Yöntemlerin sadece bir skorlama değil, risk yönetimi aracı olduğunu vurgulayın.
• Gerçek örnek: Bir matris yönteminin, hangi riskin önce ele alınması gerektiğini nasıl gösterdiğini anlatın.
• İnteraktif soru: Sizce risk değerlendirmesi ne kadar sürede bir güncellenmelidir? Neden?
• Kritik nokta: Yöntemin işyerine özel olması gerektiğini, hazır şablonların riskli olabileceğini belirtin.
• Ek bilgi: Yönetmelik, risk değerlendirmesinin belirli aralıklarla yenilenmesini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Riskin neden matematiksel bir formüle dayandığını açıklayın.
• Gerçek örnek: Bir makine bakım işlemindeki olasılık ve şiddet değerlerini örnekleyin.
• İnteraktif soru: Çalıştığınız ortamda en yüksek şiddete sahip tehlike nedir?
• Kritik nokta: Olasılık ve şiddet değerlerinin sübjektif değil, veriye dayalı olması gerektiğini vurgulayın.
• Ek bilgi: İş Sağlığı ve Güvenliği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Sürecin bir döngü olduğunu belirtin.
• Gerçek örnek: Bir risk değerlendirme ekibinin sahada yaptığı gözlemleri anlatın.
• İnteraktif soru: Risk değerlendirme sürecine katılıyor musunuz?
• Kritik nokta: Dokümantasyonun yasal denetimlerdeki önemine dikkat çekin.
• Ek bilgi: 6331 sayılı kanunun risk değerlendirmesiyle ilgili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Skorlamanın subjektifliği azaltmak için olduğunu belirtin.
• Gerçek örnek: Yüksek riskli bir durumda işin durdurulmasının gerekliliğini anlatın.
• İnteraktif soru: Skorlama yöntemlerinden hangisini daha güvenilir buluyorsunuz?
• Kritik nokta: Skorun değişen şartlara göre güncellenmesi gerektiğini vurgulayın.
• Ek bilgi: İSG kurulunun bu süreçteki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vurgulayın.
• Gerçek örnek: KKD'nin neden son çare olduğunu bir örnekle açıklayın.
• İnteraktif soru: Bir risk için hangi kontrol tedbirini ilk sıraya koyarsınız?
• Kritik nokta: İşverenin sorumluluğunu ve tedbirlerin takibini vurgulayın.
• Ek bilgi: İç denetimlerin rolüne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Olasılık ve şiddet kavramlarının riskin iki ayağı olduğunu vurgulayın.
• Gerçek örnek: Bir merdivenden düşme olasılığını ve düşüşün şiddetini (kırık, ezilme vb.) tartışın.
• Kritik nokta: Derecelendirme yapılırken mutlaka objektif verilere dayanılması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Matrisin bir harita gibi yol gösterici olduğunu belirtin.
• Kritik nokta: Matrisin karmaşık değil, somut ve takip edilebilir olması gerektiğini vurgulayın.
• İnteraktif soru: Matristeki en tehlikeli bölgenin hangisi olduğunu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Skorun sadece bir sayı değil, eylem kararı olduğunu açıklayın.
• Gerçek örnek: Yüksek riskli bir durumda çalışmanın durdurulmasına dair örnek verin.
• Kritik nokta: Skorlamanın tek başına yeterli olmadığını, mutlaka aksiyon planı ile desteklenmesi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Yöntemin her derde deva olmadığını, ancak doğru kullanıldığında çok etkili olduğunu belirtin.
• Kritik nokta: Yöntemin subjektifliğini azaltmak için çok kişilikli ekiplerin önemini vurgulayın.
• Ek bilgi: Periyodik olarak matrisin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Fine-Kinney yönteminin neden en çok tercih edilen yöntemlerden biri olduğunu açıklayın.
• Gerçek örnek: Bir makine başında operatörün maruziyet süresini (frekans) nasıl hesaplayacağınızı basit bir örnekle anlatın.
• İnteraktif soru: Çalıştığınız alanda en yüksek şiddetli riskin ne olabileceğini düşünün.
• Kritik nokta: Parametrelerin birbirine bağımlı olduğunu unutmayın.
• Ek bilgi: İş Sağlığı ve Güvenliği Risk Değerlendirmesi Yönetmeliği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yaşayan bir süreç olduğunu anlatın.
• Gerçek örnek: Yeni bir makine alımının risk değerlendirmesini nasıl değiştirdiğini açıklayın.
• İnteraktif soru: Risk değerlendirmesinin neden yaşayan bir sistem olması gerektiğini tartışın.
• Kritik nokta: Mühendislik önlemlerinin KKD'den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Skorlamanın subjektiflikten nasıl kurtarılacağını vurgulayın.
• Gerçek örnek: Geçmiş kaza kayıtlarının skorlamaya nasıl rehberlik ettiğini anlatın.
• İnteraktif soru: Skorlama yaparken en çok hangi parametrede zorlanıyorsunuz?
• Kritik nokta: Eşik değerlerin işletmeden işletmeye değişebileceğini belirtin.
• Ek bilgi: Risk değerlendirme ekibinin yetkinliği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Önceliklendirmenin kaynak yönetimi için önemini açıklayın.
• Gerçek örnek: Bir acil aksiyon planının nasıl tetiklendiğini örneklendirin.
• İnteraktif soru: Sizce kabul edilebilir risk seviyesi nedir?
• Kritik nokta: Çalışan katılımının önemi, yasal bir zorunluluktur.
• Ek bilgi: İSG kurul kararlarının bağlayıcılığına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bir sigorta olduğunu vurgulayın.
• Gerçek örnek: Bir değişiklik yönetimi (MOC) sürecinin risk değerlendirmesini nasıl güncellediğini anlatın.
• İnteraktif soru: Kayıtlarınızı tutarken hangi zorlukları yaşıyorsunuz?
• Kritik nokta: Güncelleme periyotlarına dikkat edin.
• Ek bilgi: Denetimlerde kayıtların eksiksiz olması cezai sorumluluğu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JSA yönteminin karmaşık işlerdeki hayati önemini vurgulayın.
• Gerçek örnek: Bir montaj hattındaki küçük bir parçanın sökülme adımlarını örnek verin.
• İnteraktif soru: İşinizde en çok zorlandığınız veya tehlikeli bulduğunuz adım hangisi?
• Kritik nokta: Adımların kronolojik sırasının bozulmaması gerektiğini belirtin.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Tehlikeyi görmeden riskin yönetilemeyeceğini hatırlatın.
• Gerçek örnek: Çevresel faktörlerin (aydınlatma, zemin yapısı) etkisini anlatın.
• İnteraktif soru: Çalışırken fark ettiğiniz ama henüz raporlanmamış bir tehlike var mı?
• Kritik nokta: Çalışanların gözlemlerinin teknik analizden daha değerli olabileceğini vurgulayın.
• Ek bilgi: Risk değerlendirmesi yönetmeliğinin dinamik yapısından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neden bir merdiven gibi olduğunu açıklayın.
• Gerçek örnek: Bir gürültü kaynağının yalıtılması (mühendislik) ile kulaklık kullanımı (KKD) arasındaki farkı anlatın.
• İnteraktif soru: KKD kullanmanın bazen neden yeterli olmadığını tartışın.
• Kritik nokta: Mühendislik önlemlerinin kalıcı çözüm olduğunu vurgulayın.
• Ek bilgi: İlgili İSG mevzuatındaki öncelik sıralamasını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raflarda duran bir belge değil, yaşayan bir süreç olduğunu belirtin.
• Gerçek örnek: Bir iş makinesinin periyodik bakımı ile günlük kontrol listeleri arasındaki farkı anlatın.
• İnteraktif soru: Analizleriniz güncel tutulmadığında neler yaşanabilir?
• Kritik nokta: Denetimlerin cezalandırma değil, iyileştirme amaçlı olduğunu vurgulayın.
• Ek bilgi: İş Sağlığı ve Güvenliği Risk Değerlendirmesi Yönetmeliği'nin güncellenme şartlarını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FMEA yönteminin proaktif bir yaklaşım olduğunu vurgulayın.
• Gerçek örnek: Bir üretim hattındaki sensör arızasının tüm hattı durdurma potansiyelini anlatın.
• İnteraktif soru: İşyerinizde en sık karşılaştığınız operasyonel aksaklıklar nelerdir?
• Kritik nokta: Tehlike tanımlamada detaylı inceleme şarttır.
• Ek bilgi: Geçmiş ramak kala kayıtları en iyi veri kaynağıdır.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Etki puanlamasının subjektif değil objektif verilere dayanması gerektiğini belirtin.
• Gerçek örnek: Bir kimyasal sızıntının çalışan sağlığı üzerindeki kalıcı etkilerini örneklendirin.
• İnteraktif soru: Bir hata oluştuğunda işletmenizde en çok neyi kaybetmekten korkarsınız?
• Kritik nokta: En kötü senaryoyu düşünmek, proaktif önlem almayı sağlar.
• Ek bilgi: 6331 sayılı Kanun işverene her türlü riski bertaraf etme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RÖS formülünün (S x O x T) bileşenlerini tek tek açıklayın.
• Gerçek örnek: Tespit edilebilirlik düşük ise (hatayı fark etmek zorsa) riskin nasıl arttığını anlatın.
• İnteraktif soru: Sizce bir riskte en önemli parametre hangisidir (şiddet mi, olasılık mı)?
• Kritik nokta: Ekip çalışması olmadan yapılan RÖS puanlaması hatalı sonuç verir.
• Ek bilgi: Puanlama kriterlerini önceden belirlemek tutarlılığı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katılımının önemini vurgulayın.
• Gerçek örnek: Bir çalışanın bildirdiği ramak kala olayının risk değerlendirmesine katkısını anlatın.
• İnteraktif soru: Çalışanların riskleri bildirmesi için hangi kanalları kullanıyorsunuz?
• Kritik nokta: Kaynak ayırma yükümlülüğünün işverende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FMEA'nın nihai amacının riskleri sıfırlamak değil, yönetilebilir kılmak olduğunu söyleyin.
• Gerçek örnek: Bir makinaya takılan koruyucu kapağın RÖS skorunu nasıl düşürdüğünü anlatın.
• İnteraktif soru: Riskleri azaltmak için en çok hangi yöntemi (KKD mi, teknik kontrol mü) tercih ediyorsunuz?
• Kritik nokta: Önlem sonrası riskin tekrar hesaplanması (Residual Risk) unutulmamalıdır.
• Ek bilgi: İSG Kurulu kararları yasal olarak bağlayıcıdır.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Nicel yöntemin neden daha teknik bir yaklaşım olduğunu vurgulayın.
• Gerçek örnek: Büyük bir kimya tesisinde sızıntı olasılığı hesaplamasını anlatın.
• İnteraktif soru: Sayısal verilerin kararlar üzerindeki etkisini nasıl değerlendirirsiniz?
• Kritik nokta: Veri kalitesinin analiz üzerindeki belirleyiciliğine dikkat çekin.
• Ek bilgi: 6331 sayılı İş Sağlığı ve Güvenliği Kanunu ile uyumlu veri tutma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Nitel yöntemin pratik ve katılımcı yönüne değinin.
• Gerçek örnek: Bir marangoz atölyesinde çalışanların gözlemleriyle yapılan risk değerlendirmesi.
• İnteraktif soru: Çalışanların risk analizi sürecine katılımı güvenliği nasıl artırır?
• Kritik nokta: Subjektif puanlamanın tarafsızlık gerektirdiğini hatırlatın.
• Ek bilgi: Risk değerlendirmesi yönetmeliğindeki katılımcı maddeyi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Yöntemlerin birbirinin rakibi değil, tamamlayıcısı olduğunu vurgulayın.
• Gerçek örnek: Büyük bir tesiste önce matris ile genel tarama, sonra derinlemesine teknik analiz yapılması.
• İnteraktif soru: Hangi durumlarda nicel yöntemlere geçiş yapılması gerektiğini tartışın.
• Kritik nokta: İşverenin yöntem seçimindeki sorumluluğu (6331 sayılı Kanun).
• Ek bilgi: Yöntemlerin avantaj ve dezavantajlarını gösteren bir özet tablo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Yöntem seçiminin işyerine özgü olması gerektiğini belirtin.
• Gerçek örnek: Küçük atölyelerde karmaşık modelleme yerine matris kullanımının verimliliği.
• İnteraktif soru: İşyerinizdeki risk değerlendirme yönteminin yeterli olup olmadığını düşünün.
• Kritik nokta: Yöntemin anlaşılabilirliği, güvenliğin temelidir.
• Ek bilgi: Risk değerlendirmesi yönetmeliğindeki periyodik gözden geçirme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Hiyerarşinin neden bir piramit yapısında olduğunu açıklayın.
• Gerçek örnek: Bir solventin su bazlı temizleyici ile ikame edilmesini anlatın.
• İnteraktif soru: İşyerinizde kaynağında yok edilebilecek tehlike var mı?
• Kritik nokta: Mühendislik önlemlerinin çalışan inisiyatifinden bağımsız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neden son çare olduğunu belirtin.
• Gerçek örnek: Gürültülü ortamda kulaklık kullanımı öncesi izolasyon çalışmasını anlatın.
• İnteraktif soru: KKD'lerin bakımını kim takip etmelidir?
• Kritik nokta: İdari önlemlerin disiplin gerektirdiğini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işverene yüklediği genel önleme yükümlülüğünü hatırlatın.
• Gerçek örnek: Yüksek riskli bir alanda yapılan mühendislik çözümünün uzun vadeli maliyet avantajı.
• İnteraktif soru: Mühendislik önlemi mi daha ucuzdur yoksa ömür boyu KKD masrafı mı?
• Kritik nokta: Öncelik sıralamasının yasal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yaşayan bir belge olduğunu açıklayın.
• Gerçek örnek: Yeni bir makine alımı sonrası yapılan risk değerlendirmesi güncellemesi.
• İnteraktif soru: İşyerinizde en son ne zaman risk değerlendirmesi güncellendi?
• Kritik nokta: Denetimin sadece bir kağıt işi değil, yaşam kurtaran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Eliminasyonun neden en etkili yöntem olduğunu açıklayın.
• Gerçek örnek: Tehlikeli bir kimyasalın kullanımının tamamen durdurulmasını verin.
• İnteraktif soru: İşinizde tamamen kaldırılabilecek bir tehlike var mı?
• Kritik nokta: Eliminasyonun bir tasarım kararı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image" Target="../media/image-228-1.png"/><Relationship Id="rId2" Type="http://schemas.openxmlformats.org/officeDocument/2006/relationships/image" Target="../media/image-228-2.png"/><Relationship Id="rId3" Type="http://schemas.openxmlformats.org/officeDocument/2006/relationships/slideLayout" Target="../slideLayouts/slideLayout1.xml"/><Relationship Id="rId4" Type="http://schemas.openxmlformats.org/officeDocument/2006/relationships/notesSlide" Target="../notesSlides/notesSlide2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Risk Değerlendirmesi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 ve Uygulama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6331 sayılı Kanun kapsamındaki tüm işyerlerini kapsar ve istisnasız her işveren bu süreci yürütmek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tehlikeli veya az tehlikeli sınıfta yer alan tüm işyerlerinde, çalışan sayısına bakılmaksızın risk değerlendirmesi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işyerinin taşınması, yeni bir makine alınması veya üretim yönteminin değişmesi gibi kritik durumlarda veya iş kazası gibi olayların ardından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işletmeler dahil olmak üzere, her türlü çalışma ortamında risklerin analizi, yasal uyum ve çalışan sağlığının korunması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Tehlikenin Kaynağında Mühendislik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Tehlikenin kaynağında önlenmesi, riskin çalışanla temas etmeden önce engellenmesi prensibine dayanır; 6331 sayılı İş Sağlığı ve Güvenliği Kanunu, işverene bu temel sorumluluğu yükleyerek teknik önlemlerin öncelikli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önleme stratejileri arasında makine koruyucularının takılması, toz emiş sistemlerinin kurulması ve ses yalıtımı gibi mühendislik çözümleri yer alır; bu uygulamalar riski çalışana ulaşmadan kaynağından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kişisel koruyucu donanım kullanımına göre daha güvenilirdir çünkü insan hatası veya unutkanlığı gibi faktörlerden etkilenmez; toplu koruma önlemleri, kişisel korumadan her zaman daha öncelikli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işyeri hekimi ve iş güvenliği uzmanının görüşleri alınarak makine ve ekipmanlar periyodik olarak kontrol edilmeli; teknik eksiklikler derhal giderilerek kaynağındaki koruma seviyesi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 Giderme ve İkame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 giderme çalışmaları, riskin etkisini azaltmak için yapılan tüm teknik müdahaleleri kapsar; İş Sağlığı ve Güvenliği Risk Değerlendirmesi Yönetmeliği kapsamında, tehlikeli iş süreçlerinin daha az tehlikeli olanlarla ikame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yöntemi, tehlikeli bir kimyasalın daha az toksik olanla değiştirilmesi veya yüksek voltajlı bir sistemin düşük voltajlı olanla güncellenmesi gibi pratik uygulamaları içerir; bu süreç tehlikeyi tamamen yok etmese de risk seviyesini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giderilirken veya ikame edilirken çalışanların katılımı oldukça önemlidir; süreç değişikliğinin iş akışını nasıl etkileyeceği konusunda çalışanların geri bildirimleri, riskin doğru değerlendirilmesi için kilit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yöntemlerin uygulanması sırasında, yeni tehlikelerin oluşmadığından emin olunmalı; ikame edilen malzemenin veya yöntemin güvenlik veri formları mutlaka incelenerek uygunluğu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Hiyerarşisinde Öncelik Sıralaması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iş güvenliği önlemlerinin uygulanmasında izlenmesi gereken mantıksal bir sıralamadır; 6331 sayılı İş Sağlığı ve Güvenliği Kanunu'na göre, en etkili yöntemden en az etkili yönteme doğru bir yol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Hiyerarşi şu şekildedir: Eliminasyon, ikame, mühendislik kontrolleri, idari önlemler ve en son kişisel koruyucu donanım kullanımı; bu sıralama, riskin kaynağında kontrol edilmesini garanti altına alan temel bir mühendislik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maliyet odaklı yaklaşımlar yerine bu hiyerarşiye sadık kalmalıdır; çünkü kişisel koruyucu donanım kullanımı, diğer tüm önlemlerin yetersiz kaldığı durumlarda başvurulması gereken son çaredir ve tek başına yeterli bir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çalışmaları yapılırken bu hiyerarşinin uygulanması, işyerindeki güvenlik kültürünün gelişmesine katkı sağlar; her yeni kaza veya ramak kala olayı, bu hiyerarşinin tekrar gözden geçirilmesi için bir fırsat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Yöntemi ile Risk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tehlike kaynağı ile çalışanı fiziksel olarak ayırarak maruziyeti tamamen ortadan kaldırmayı amaçlayan etkili bir mühendislik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riskin kaynağında yok edilmesi esas olup, izolasyon bu hiyerarşinin en üst basamaklarından birini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Örnek olarak, gürültülü makinelerin ses yalıtımlı kabinlere alınması veya kimyasal reaksiyonların kapalı sistemlerle yürütülmesi, çalışanların zararlı etmenlerle doğrudan temasını kesmektedir.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sistemlerinin sürekliliğini sağlamak için periyodik kontroller yapılmalı ve sistemde oluşan herhangi bir sızıntı veya arıza durumu derhal raporlanarak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Hava Kalitesi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çalışma ortamında yeterli temiz hava akışının sağlanması hayati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Lokal havalandırma sistemleri, zararlı toz ve gazları kaynağında yakalayarak ortama yayılmadan uzaklaştırır ve böylece çalışanların solunum yolu maruziyetini minimum seviyeye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havalandırma ise ortamdaki hava kalitesini standartlara uygun tutarak nem ve sıcaklık dengesini sağlar, bu durum özellikle kapalı üretim alanlarında başarıyla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temizliği, filtrelerin periyodik değişimi ve sistem performansının ölçülmesi, sistemin etkinliği için zorunlu olan teknik bakım süreçleridir.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Muhafaza ve Fiziksel Koruyucular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sistemleri, hareketli parçalara veya tehlikeli noktalara erişimi engelleyerek iş kazalarını önlemeyi hedefleyen fiziksel bariyerlerdir ve 6331 sayılı İş Sağlığı ve Güvenliği Kanunu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koruyucular, makinenin tehlikeli bölgelerini tamamen kapatarak çalışanın el veya vücut uzuvlarını kaptırmasını önlerken, hareketli veya kilitli koruyucular erişim gerektiren durumlarda güvenliği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tasarımı, makinenin operasyonel verimliliğini düşürmeyecek ve bakım kolaylığı sağlayacak şekilde ergonomik standartlara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veya yerinden çıkarılmış muhafazalarla çalışmak kesinlikle yasaktır; bu tür durumlar derhal tespit edilerek iş durdurulmalı ve gerekli onarım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Mühendislik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kontrol önlemleri, iş ekipmanlarının tasarımında güvenlik odaklı değişiklikler yaparak tehlikelerin etkisini azaltmayı hedefleyen kapsamlı mühendislik yaklaşımlarını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durdurma sensörleri, acil stop butonları ve ışık bariyerleri gibi teknik donanımlar, insan hatasını minimize ederek güvenli bir çalışma ortamı yaratmaktadır.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Yönetmeliği çerçevesinde, teknik tedbirlerin uygulanması sırasında çalışanların görüşleri alınmalı ve teknik değişikliklerin yeni riskler oluşturup oluşturmadığı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Modernizasyon süreçlerinde eski ekipmanların güvenlik standartlarına uygun hale getirilmesi, iş kazası oranlarını düşürmede en etkili yöntemlerden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Sağlığında İdari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tehlikelere maruziyeti azaltmak için çalışma yöntemlerini düzenleyen kurallardır; İş Sağlığı ve Güvenliği Risk Değerlendirmesi Yönetmeliği uyarınca belirlenen bu kurallar, işin güvenli yapılmasını sağlamak amacıyla mutlaka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 işin nasıl yapılacağını, hangi durumlarda durdurulacağını ve acil durumlarda hangi adımların izleneceğini tanımlar; bu dökümanlar tüm çalışanların kolayca ulaşabileceği alanlarda güncel olarak bulundurulmalı ve düzenli aralıklarla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doğasına göre hazırlanan iş talimatları, riskli operasyonlar için özel izin sistemlerini içermeli ve yapılan işin karmaşıklığına göre belirli periyotlarla gözden geçirilerek teknik gelişmeler doğrultusunda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Prosedürlerin uygulanabilirliği, sahadaki pratik deneyimler ve çalışan geri bildirimleri ile desteklenmeli; karmaşık teknik adımlar herkesin anlayabileceği sade bir dille açıklanarak işin her aşamasında güvenlik standartları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Rotasyonu ve Maruziyet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rotasyonu, çalışanların yüksek riskli veya ağır işlerde maruz kaldığı fiziksel veya kimyasal etkenleri sınırlamak için kullanılan bir idari kontrol tedbiridir; 6331 sayılı İSG Kanunu kapsamında işverenin temel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planlaması, çalışanların yorgunluk düzeylerini ve dikkat sürelerini dengeleyecek şekilde yapılmalı; ağır fiziksel yük gerektiren işlerde çalışanlar, daha hafif işlerle dönüşümlü olarak görevlendirilerek vücut üzerindeki yük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özellikle meslek hastalıklarına yol açabilecek gürültü, toz veya kimyasal maruziyetin olduğu iş ortamlarında, bireysel kümülatif maruziyet süresini düşürerek çalışanların uzun vadeli sağlık korumasını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rotasyon planlarını oluştururken çalışanların yetkinliklerini dikkate almalı ve değişim süreçlerinin iş güvenliğini aksatmayacak şekilde koordine edilmesini sağlamalıdır; plansız değişimler veya yetkinlik dışı görevlendirmeler kaza riskini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Eğitimleri ve Yetkinlik Geliştirme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temel İSG eğitimleri işe giriş aşamasında başlamalı ve düzenli periyotlarla yenilenmelidir; eğitimler, işin risklerine özel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sadece teorik bilgileri değil, uygulamalı iş güvenliği pratiklerini de içermeli; çalışanların sahada karşılaşabilecekleri tehlikeleri tanıma ve bunlara karşı doğru tepki verme yeteneklerini geliştirmelidir.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eğitimlerin etkinliğini ölçmek için sınavlar veya pratik değerlendirmeler yapmalı; eğitim almayan veya başarısız olan hiçbir çalışanın riskli alanlarda veya özel ekipmanlarla çalışmasına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işyerindeki teknolojik değişiklikler, makine parkuru güncellemeleri veya meydana gelen ramak kala olayları dikkate alınarak sürekli güncellenmeli ve çalışanların aktif katılımı her zaman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Yaptırma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risk değerlendirmesi yaptırmakla yükümlüdür; bu süreç, işyerinin tehlike sınıfı ve çalışan sayısı ne olursa olsun 6331 sayılı İSG Kanunu kapsamında zorunludur. Risk değerlendirmesi, işyerindeki tüm tehlikelerin belirlenmesi ve bu tehlikelerden kaynaklanan risklerin analiz edilerek kontrol altına alınması sürecini ifade eder; işveren, bu çalışmayı bizzat yapabileceği gibi uzmanlardan veya kurum dışı hizmet verenlerden destek alarak da gerçekleştirebilir.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Güvenli Dinlenme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yasal sınırları, 6331 sayılı İSG Kanunu ve çalışma mevzuatı çerçevesinde dinlenme haklarıyla korunur; aşırı yorgunluk, dikkat dağınıklığına ve iş kazalarına doğrudan davetiye çıkaran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mesai uygulamalarında çalışanların yorgunluk düzeylerini gözetmeli; özellikle tehlikeli işlerde çalışanlar için belirlenen günlük çalışma süresi sınırlarına titizlikle uyulmasını sağlayarak kaza riskini minimuma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dinlenme araları, çalışanların zihinsel ve fiziksel toparlanmasını sağlayacak yeterlilikte olmalı; mola süreleri, işin yoğunluğu ve çevresel koşullar dikkate alınarak planlanmalı ve kesintisiz dinlenme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işlerde çalışanların dinlenme süreçlerinin takibi, iş güvenliği uzmanları tarafından denetlenmeli; yorgunluktan kaynaklı performans düşüşleri veya hata eğilimleri raporlanarak gerekli idari önlemler derhal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Korunmada Son Çare ve Kontrol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güvenliğinde temel yaklaşım risklerin kaynağında yok edilmesidir; Kişisel Koruyucu Donanımların İşyerlerinde Kullanılması Hakkında Yönetmelik uyarınca KKD, ancak toplu koruma önlemlerinin riskleri önlemede yetersiz kaldığı durumlarda başvurulan son çaredir.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tehlikenin eliminasyonu, ikame, mühendislik önlemleri ve idari önlemlerden oluşur. Bu adımların tamamı uygulandığı halde risk devam ediyorsa kişisel korunmaya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işverenin çalışan üzerindeki gözetim borcunu yerine getirmesinin bir parçasıdır ancak bu yöntem birincil tercih olarak görülmemelidir. Mühendislik tedbirleri ile teknik iyileştirmeler her zaman kişisel ekipmanlardan daha etkili ve sürdürülebilirdir.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KKD seçimi yaparken işyerindeki risk değerlendirmesi sonuçlarını dikkate almalı ve sadece riski tamamen ortadan kaldıramadığı durumlarda bu koruyucu donanımları zorunlu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Riske Uygun KKD Seçimi ve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işin türüne ve maruz kalınacak spesifik risklere göre yapılmalıdır; Kişisel Koruyucu Donanımların İşyerlerinde Kullanılması Hakkında Yönetmelik gereği, donanımlar işyerindeki mevcut tehlikelerle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tüm donanımlar CE işaretine sahip olmalı ve ilgili standartlara uygunluğu belgelenmelidir. Uygun olmayan veya standart dışı ekipmanlar, koruma sağlamadığı gibi çalışan üzerinde sahte bir güven duygusu yaratarak kazalara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aşamasında çalışanların konforu, anatomik yapısı ve ekipmanın diğer donanımlarla uyumu gözetilmelidir. Örneğin, baret ile birlikte kullanılan kulak koruyucuların veya gözlüklerin birbirini engellemediğinden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seçimi yapmadan önce çalışanların görüşlerini almalı ve ekipmanın kullanım sırasında yeni bir tehlike yaratıp yaratmayacağını test etmelidir. Seçim süreci, işyeri hekimi ve iş güvenliği uzmanının teknik onayı ile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Bakım ve Saklama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etkinliği, doğru kullanım ve düzenli bakım ile doğrudan ilişkilidir; çalışanlara ekipmanların nasıl takılacağı, çıkarılacağı ve kullanılacağı konusunda teorik ve pratik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kullanıcının kişisel kullanımına özel olmalıdır; hijyenik nedenlerle ortak kullanımın zorunlu olduğu durumlarda gerekli dezenfeksiyon işlemleri eksiksiz yapılmalıdır. Kullanılmayan donanımlar, hasar görmeyecekleri uygun yerlerde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kullanım ömrü, üretici talimatlarına göre takip edilmeli ve süresi dolan malzemeler derhal yenisiyle değiştirilmelidir. Bakımı yapılmayan veya hasar görmüş ekipman, artık bir koruyucu değil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ekipmanda herhangi bir kusur veya arıza fark ettiklerinde durumu derhal işverene bildirmelidir. İşveren ise bu bildirimler doğrultusunda hızlıca aksiyon alarak çalışanın güvenliğini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Denetim ve Gözetim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sağlanan KKD'lerin çalışanlar tarafından kuralına uygun şekilde kullanılıp kullanılmadığını sürekli denetlemekle yükümlüdür; 6331 sayılı İş Sağlığı ve Güvenliği Kanunu gereği bu denetim, işverenin sorumluluğunu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sadece ekipmanın takılı olup olmadığına değil, doğru takılıp takılmadığına da odaklanmalıdır. Gözetim faaliyetleri kayıt altına alınmalı ve aksaklıklar için gerekli düzeltici önlemler derhal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KKD kullanmama konusundaki ısrarlı tutumları karşısında işveren, yasal disiplin prosedürlerini işletmek ve gerekirse çalışanı güvenli alana çekmek zorundadır. Güvenlik bir tercih değil,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güvenlik kültürünün yerleşmesi için üst yönetimin KKD kullanımına bizzat örnek olması ve bu konuda tavizsiz bir politika izlemesi, denetimlerin başarısını doğrudan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Risklerde Önceliklendirme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belirlenen tehlikeler, risk matrisi veya Fine-Kinney gibi bilimsel yöntemlerle skorlanarak en yüksek riskten başlanmak üzere öncelik sırasına dizilmelidir; bu işlem kaza olasılığını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yapılırken sadece kaza ihtimali değil, olası hasarın şiddeti ve çalışan sayısı gibi faktörler göz önünde bulundurulmalı, kritik riskler için acil müdahale planları ivedilikle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riskli alanlar için belirlenen kontrol tedbirleri, genel güvenlik önlemlerinden bağımsız olarak öncelikle uygulanmalı ve bu süreçteki her adım, yönetmelik gereği yazılı kayıt altına alınarak denetimlere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süreci statik bir yapı değildir; işyerindeki proses değişiklikleri veya ramak kala olaylar sonrası risk skorları yeniden güncellenerek öncelik sıralaması sürekli dinamik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Sorumlulukların Belirlenmesi ve Atanması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belirlenen risk kontrol tedbirlerinin uygulanmasından işveren ve işveren vekili birinci derecede sorumlu olup, sorumluluklar departman yöneticilerine yazılı olarak devredilebilir.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eylem maddesi için bir sorumlu atanması, sürecin şeffaflığını ve hesap verebilirliğini artırır; sorumlular, kendilerine atanan tedbirlerin zamanında uygulanmasından ve gerekli kaynakların temininden bizzat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atamaları yapılırken, ilgili personelin yetkinlikleri ve teknik bilgi seviyeleri göz önünde bulundurulmalı, gerektiğinde personele ilgili güvenlik prosedürleri hakkında ek eğitimler verilerek sorumluluğu üstlenmeleri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uzmanları, sorumluların eylem planındaki ilerleyişini düzenli olarak takip ederek, süreçte yaşanan aksaklıkları işverene raporlamak ve gerekli rehberlik faaliyetlerini yürütmekle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Termin Planlaması ve Uygulama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kontrol tedbirleri için belirlenen termin tarihleri, tedbirin aciliyetine ve teknik zorluk derecesine uygun şekilde, makul ve gerçekçi bir zaman diliminde planlanmalıdır; imkansız terminler güvenliği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Termin planlaması yapılırken, dışarıdan temin edilecek malzeme veya hizmetler için gerekli süreler hesaba katılmalı, olası gecikmeler için yedek planlar oluşturularak operasyonel süreklilik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terminlere uyum düzeyi, işverenin yasal sorumluluklarını yerine getirme başarısını gösterir; terminlerin aksatılması, iş kazası durumunda işverenin kusur oranını doğrudan artıran hukuki bir zafiyettir.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Termin takibi, dijital sistemler veya görsel yönetim panoları ile tüm çalışanların görebileceği şekilde yapılmalı, hedeflenen tarihler yaklaştığında sorumlulara otomatik hatırlatmalar gönderilerek süreç canlı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Tedbirlerinin İzlenmesi ve Gözden Geçirme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kontrol tedbirlerinin etkinliği, İş Sağlığı ve Güvenliği Risk Değerlendirmesi Yönetmeliği gereğince periyodik saha kontrolleri ile doğrulanmalı, tedbirin riski gerçekten düşürüp düşürmediği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Gözden geçirme süreçlerinde, tedbirin yeni tehlikeler yaratıp yaratmadığı kontrol edilmeli; eğer tedbir beklenen sonucu vermiyorsa, yöntem değiştirilerek kontrol hiyerarşisine uygun alternatifler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yönetim gözden geçirme toplantılarında (YGG) gündeme alınmalı, elde edilen verilerle risk değerlendirmesi dokümanı revize edilerek işyerinin güncel güvenlik haritası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faaliyetleri sırasında çalışanlardan alınan geri bildirimler, tedbirlerin başarısını ölçmede en değerli veridir; çalışanların sürece katılımı, güvenli çalışma kültürünün yerleşmesini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 ve Emziren Çalışanlar İçin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çalışanların özel durumları, genel risk değerlendirmesinden ayrı olarak ele alınmalı ve çalışma koşulları bu duruma göre özelleştirilmelidir; Gebe veya Emziren Kadınların Çalıştırılma Şartlarıyla Emzirme Odaları ve Çocuk Bakım Yurtlarına Dair Yönetmelik bu süreci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sürecinde çalışanın yaptığı işin niteliği, çalışma süresi, maruz kaldığı ortam koşulları ve olası tehlikeler detaylıca analiz edilerek, çalışanın sağlığını ve bebeğin gelişimini tehdit edebilecek her türlü faktör önceden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yapılırken çalışanın kendisinin ve işyeri hekiminin görüşleri mutlaka alınmalı; ortaya çıkan riskler neticesinde işveren, çalışanın çalışma ortamını veya görev tanımını gerekli gördüğü durumlarda geçici süreyle değiştirmekle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sonuçları yazılı hale getirilmeli ve bu süreçte işverenin, çalışanın sağlığını gözetme borcu olduğu unutulmamalıdır; yapılan düzenlemeler, çalışanın iş sözleşmesinden doğan haklarını kısıtlayacak şekilde uygulanamaz.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Ekibi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kurulacak risk değerlendirme ekibinde; işveren veya vekili, iş güvenliği uzmanı ve işyeri hekimi mutlaka bulunmalıdır. Ayrıca çalışan temsilcileri, destek elemanları ve işyerindeki tehlikelere hakim olan ustalar veya teknik personel ekibe dahil edilerek işyerine özgü risklerin daha doğru tespit edilmesi sağlanmalıdır; ekip üyelerinin işbirliği, sürecin başarısı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ve Fiziksel Risk Etmenleri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 emziren çalışanlar, Gebe veya Emziren Kadınların Çalıştırılma Şartlarıyla Emzirme Odaları ve Çocuk Bakım Yurtlarına Dair Yönetmelik (biyolojik etkenler bakımından ayrıca Biyolojik Etkenlere Maruziyet Risklerinin Önlenmesi Hakkında Yönetmelik) kapsamında belirlenen kimyasal, biyolojik ve fiziksel etkenlere karşı daha hassas olduklarından, bu mevzuatta belirlenmiş etkenlerle çalıştırılmaları esas olarak yasaktır ve maruziyetleri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 kaldırma, sürekli ayakta durma, aşırı titreşim veya gürültüye maruz kalma gibi fiziksel etmenler, erken doğum veya düşük riski oluşturabileceğinden, çalışma ortamı bu fiziksel zorlamaları engelleyecek şekilde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radyasyon, iyonize edici etkenler veya yüksek ısılı çalışma ortamları gibi durumlarda, gebe veya emziren çalışanın bu alanlardan uzaklaştırılması yasal bir zorunluluktur; işveren, bu riski minimize etmek için ikame yöntemine başvurmalıdır.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solunması veya cilt yoluyla emilimi, hem anne hem de bebek için ciddi sağlık riskleri taşıyabileceğinden, bu çalışanlar için daha katı sınır değerler uygulanmalı ve koruyucu donanım kullanımı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Düzeni ve Yasal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 emziren çalışanların gece çalıştırılması yasaktır; bu çalışanlar, çalışma saatleri düzenlenirken gün ışığından yararlanabilecekleri ve dinlenme sürelerinin artırıldığı uygun periyotlarda görevlendirilmelidir; işveren bu konuda esneklik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saatlerinin belirlenmesinde yasal sınırların dışına çıkılmamalı ve çalışanın yorgunluğunu giderecek kısa süreli dinlenme araları, verimliliği koruyacak ve sağlığı destekleyecek şekilde iş akışına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izni, ilgili mevzuatta belirtilen süreler dahilinde çalışana eksiksiz kullandırılmalı ve bu süreler, çalışanın günlük çalışma süresinden sayılmalıdır; izin kullanımı sırasında işverenin herhangi bir kısıtlama getirmesi yasalara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düzenindeki değişiklikler, çalışanın görev tanımını ve ücret haklarını olumsuz etkilemeyecek şekilde yapılmalı; işveren, çalışanın yasal haklarını koruyarak güvenli bir çalışma ortamı sunma borcunu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Önlemleri ve İşveren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sonucunda ortaya çıkan tehlikeleri gidermek için öncelikle toplu koruma önlemlerini almalı, bu önlemlerin yetersiz kaldığı durumlarda ise kişisel koruyucu donanımları çalışana ücretsiz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sağlığının korunması için görev değişikliği yapılması gerektiğinde, yeni görev çalışanın yetkinliğine uygun olmalı ve yapılan bu değişiklik nedeniyle çalışanın ücretinde veya sosyal haklarında bir azalma meydana gelmemelidir.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çalışanın sağlığının tehlikeye girdiği durumlarda, işveren çalışanı işten uzaklaştırmak yerine, güvenli bir pozisyonda görevlendirme yükümlülüğü altındadır; aksi takdirde işverenin hukuki sorumluluğu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bu süreçler, İş Sağlığı ve Güvenliği Risk Değerlendirmesi Yönetmeliği esas alınarak kayıt altına alınmalı ve işyeri hekimi tarafından düzenli aralıklarla izlenerek çalışanın sağlık durumu yakından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18 Yaş Altı Genç Çalışanların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 beş yaşını doldurmuş ancak on sekiz yaşını tamamlamamış olan genç çalışanlar, fiziksel ve zihinsel gelişim süreçleri nedeniyle işyeri risklerine karşı daha savunmasızdır; bu durum, Çocuk ve Genç İşçilerin Çalıştırılma Usul ve Esasları Hakkında Yönetmelik kapsamında özel bir risk değerlendirmesi yapılmasını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yapılırken genç çalışanın fiziksel kapasitesi, işin niteliği, çalışma süresi ve maruz kalabileceği kimyasal veya biyolojik etmenler detaylıca analiz edilmelidir; 6331 sayılı İş Sağlığı ve Güvenliği Kanunu uyarınca işveren, bu riskleri minimize etmek için gerekli tüm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çalışanın çalıştığı ortamın ergonomik düzeni, çalışma ekipmanlarının güvenliği ve çevresel faktörler (gürültü, titreşim, aydınlatma) onun gelişimini olumsuz etkilemeyecek şekilde tasarlanmalı; işveren, bu değerlendirmeleri periyodik olarak güncellemelidir.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çalışanın görevlendirilmeden önce işin riskleri konusunda bilgilendirilmesini sağlamalı; eğitimler, gencin kavrama kapasitesine ve tecrübesine uygun, anlaşılır bir dille ve uygulamalı yöntemlerle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Çalışanlar İçin Yasaklı İşler ve Kısıtlamalar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hükümleri gereği, genç çalışanların bedensel ve zihinsel gelişimlerini olumsuz etkileyebilecek ağır ve tehlikeli işlerde çalıştırılmaları yasaktır; bu işler, ağır yük kaldırma veya sağlığa zararlı kimyasallarla çalışmayı içerebilir.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patlayıcı veya parlayıcı maddelerle uğraşılan, aşırı gürültülü veya titreşimli ortamlarda görevlendirilmesi engellenmelidir; işveren, risk değerlendirmesi raporunda bu kısıtlamaları tanımlamalı ve çalışma sahasını bu kurallara göre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çalışma kısıtlamaları, gençlerin uyku düzeni ve sağlığı açısından kritiktir; yasal mevzuatta belirtilen saat aralıklarında çalıştırma yasağına uyulmalı ve vardiya planlaması, gencin eğitim ve dinlenme saatleri dikkate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risk değerlendirmesi aşamasında işyerindeki hangi pozisyonların genç çalışanlar için uygun olmadığını belirlemeli ve bu pozisyonları yasaklı çalışma alanları olarak işaretleyerek, genç işçilerin bu alanlara erişimini kontrol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Çalışanlar İçin Özel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için kullanılan kişisel koruyucu donanımlar, onların beden ölçülerine ve fiziksel gelişimlerine tam uyum sağlamalıdır; standart yetişkin boyutu ekipmanlar, koruyuculuğu azaltabileceği için uygun değildir ve işveren tarafından özel olarak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genç işçinin okul veya mesleki eğitim süreçlerini aksatmayacak şekilde düzenlenmeli ve yasal çalışma saatleri dışına çıkılmasına izin verilmemelidir; işveren, bu konuda yasal mevzuata tam uyum göstermekle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genç çalışanlar için daha sık ve detaylı periyodik muayenelerle desteklenmelidir; hekim, gencin işe uygunluğunu fiziksel gelişimini de gözeterek raporlamalı ve olası meslek hastalıklarına karşı erken tanı için tetkikler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genç işçiler için oluşturulan çalışma istasyonları, ergonomik gereksinimlere göre (sandalye yüksekliği, masa açısı, ekran konumu) yeniden ayarlanmalı; bu önlemler, gencin kas-iskelet sistemi sağlığını uzun vadede korumayı amaçlamaktadır.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Gözetim ve Mentorluk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işyerindeki güvenliklerini sağlamak amacıyla, deneyimli bir usta veya uzman personel tarafından doğrudan gözetim altında çalışmaları zorunludur; bu mentorluk süreci, gencin iş alışkanlıklarını güvenli bir şekilde kazanması için temel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çalışanın görevlerini yerine getirirken güvenlik kurallarını anlayıp anlamadığını düzenli olarak sorgulamalı; risk değerlendirmesi raporunda belirlenen önlemlerin, genç çalışan tarafından doğru uygulanıp uygulanmadığı yerinde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oluşturulmasında genç işçilere sorumluluk verilmeli, ancak bu sorumluluk onların tecrübesini aşmamalıdır; genç çalışanın riskli bir durum gördüğünde bunu bildirmesi için teşvik edici bir iletişim kanalı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genç çalışanlara özel olarak anlatılmalı ve tahliye tatbikatlarında genç işçinin yanındaki mentorla beraber hareket etmesi sağlanmalıdır; bu, acil durumlarda paniği azaltmak ve güvenli çıkışı sağlamak adına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Sirkadiyen Ritim ve Gece Çalışması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insan vücudunun biyolojik saatine (sirkadiyen ritim) aykırı bir durumdur; bu durum uyku kalitesini düşürerek uzun vadeli yorgunluğa neden olur ve iş kazası riskini önemli ölçüde artırır. 6331 sayılı İş Sağlığı ve Güvenliği Kanunu kapsamında işveren, gece çalışanlarının biyolojik döngülerini dikkate alarak iş organizasyonunu daha az riskli hale getirmekle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Sirkadiyen ritim bozulduğunda, çalışanların dikkat seviyelerinde ve reaksiyon sürelerinde belirgin düşüşler meydana gelmektedir. Bu durum, özellikle dikkat gerektiren makine operatörlüğü gibi işlerde daha ciddi güvenlik zafiyetlerine yol açar; işveren bu çalışanlar için özel molalar ve rotasyon planları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 personelin uyku düzenini korumak adına, iş organizasyonu içerisinde mümkünse sabit vardiya sistemleri tercih edilmelidir. Sürekli değişen vardiya sistemleri vücudun adapte olma sürecini zorlaştırır ve kronik sağlık sorunlarına davetiye çıkarır; bu nedenle risk değerlendirmesi sürecinde vardiya geçişleri dikkatle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gece çalışması risk değerlendirmesi yapılırken, çalışanların işe geliş ve gidiş saatlerindeki ulaşım güvenliği de göz önüne alınmalıdır. Gece saatlerinde toplu taşıma olanaklarının sınırlı olması veya yorgunluğun artması, işe gidiş-geliş sırasında kaza riskini artırır; bu durum risk değerlendirme dokümanına mutlaka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Gece Çalışması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Çalışanların Gece Postalarında Çalıştırılma Koşulları Hakkında Yönetmelik gereği, gece çalışması yapacak kadın çalışanların sağlık durumlarının bu çalışmaya uygun olduğunun hekim raporu ile belirlenmesi gerekmektedir. Sağlık gözetimi, çalışanların gece vardiyasında oluşabilecek sağlık risklerine karşı korunması için kritik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sonucunda oluşabilecek metabolik rahatsızlıklar, sindirim sistemi sorunları ve kardiyovasküler riskler risk değerlendirmesinde birer sağlık etmeni olarak tanımlanmalıdır. İşyeri hekimi tarafından yapılacak periyodik muayenelerde, gece çalışmasının çalışanın bünyesine olan etkileri yakından takip edilmeli ve gerekirse vardiya değişikliği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sadece fiziksel riskler değil, psikososyal riskler de değerlendirilmelidir; gece çalışması sosyal izolasyona ve aile düzeninin bozulmasına yol açabilir. Bu durum, çalışanların motivasyonunu ve genel sağlık durumunu olumsuz etkiler; işveren, bu etkileri azaltacak destek mekanizmaları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işverenin risk değerlendirme raporunu güncellemesi için temel bir veri kaynağıdır. Eğer bir çalışan grubu üzerinde kronik yorgunluk veya benzeri sağlık şikayetleri artıyorsa, bu durum risk değerlendirmesinin yetersiz kaldığını gösterir ve acil önlem planları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Çalışanlarının Tıbbi Muayeneleri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gece çalıştırılacak çalışanların işe girişlerinde ve çalışma süresince periyodik olarak sağlık muayenelerinin yapılması esastır. Bu muayeneler, çalışanın gece çalışmasından kaynaklanabilecek sağlık risklerine karşı direncini ölçmek ve işe uygunluğunu teyit etmek amacıyla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çalışanın kronik bir hastalığının bulunup bulunmadığı ve gece vardiyasının bu hastalığı tetikleyip tetiklemeyeceği detaylıca incelenmelidir. Özellikle uyku apnesi, diyabet veya kalp rahatsızlığı olan çalışanlar için gece çalışması ciddi riskler içerebilir; bu durumda işveren, çalışanı uygun başka bir vardiyaya kaydırmalıdır.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muayenelerin sıklığı, yapılan işin tehlike sınıfına ve çalışanın sağlık geçmişine bağlı olarak işyeri hekimi tarafından belirlenir. İşveren, bu muayene sonuçlarını gizlilik ilkelerine uygun olarak saklamalı ve risk değerlendirme dosyasında gerekli güncellemeleri yapmalıdır; bu kayıtlar denetimlerde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süreci, sadece bir sağlık taraması değil, aynı zamanda çalışanı bilgilendirme ve bilinçlendirme fırsatıdır. Hekim, gece çalışmasının olası etkileri ve korunma yöntemleri hakkında çalışana doğrudan bilgi vermeli, çalışanın kendi sağlığını koruması için gerekli önerilerde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Kontrol Tedbirleri ve Öncelik Sıralaması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kontrol altına alınmasında öncelik, toplu koruma önlemlerine verilmelidir; bu kapsamda tehlikenin kaynağında yok edilmesi, ikame yöntemi veya mühendislik önlemleri uygulanmalıdır. Kişisel koruyucu donanımlar ise ancak diğer yöntemlerle riskin tamamen giderilemediği durumlarda son çare olarak kullanılmalı; belirlenen tüm önlemlerin etkinliği düzenli olarak izlenerek çalışanların maruziyeti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Düzeni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Çalışanların Gece Postalarında Çalıştırılma Koşulları Hakkında Yönetmelik ve 6331 sayılı İSG Kanunu, gece çalışma süresinin ve düzeninin insan onuruna ve sağlığına uygun olmasını şart koşar. İşveren, gece çalışanlarının çalışma sürelerini yasal sınırlar içerisinde tutmak ve fazla çalışma kısıtlamalarına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görev yapan çalışanların, yemek ve dinlenme molalarının verimliliği artıracak şekilde düzenlenmesi gerekmektedir. İşveren, gece çalışanlarına sıcak yemek servisi veya dinlenme alanlarında konforlu imkanlar sunarak, çalışanın zindeliğini korumasına yardımcı olmalı ve bu önlemleri risk değerlendirmesinde idari tedbir olarak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gece çalışması sırasında meydana gelebilecek acil durumlara karşı, gece vardiyasında görevli yeterli sayıda ilk yardım ve yangınla mücadele personeli bulundurulmalıdır. Acil durum ekiplerinin gece vardiyasındaki varlığı ve etkinliği, risk değerlendirmesi raporunda yer almalı ve tatbikatlar gece vardiyası saatleri de kapsanacak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yapan çalışanların yasal hakları, sendikal hakları ve çalışma sürelerine ilişkin mevzuata uyum, işverenin sorumluluğundadır. Çalışanların bu hakları bilmesi ve işverenin bu haklara riayet etmesi, işyerinde güvenlik kültürünün gelişmesini sağlar; işveren, çalışanlarını bu konularda düzenli olarak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Ortamında Ergonomik Uyarlamalar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kapsamında, engelli çalışanların maruz kalabileceği riskler belirlenirken işin gerektirdiği fiziksel ve zihinsel kapasite ile çalışanın engel durumu arasındaki uyum dikkate alınmalıdır. Çalışma istasyonları, cihazlar ve kullanılan ekipmanlar, çalışanın engel türüne (görme, işitme, ortopedik vb.) uygun olarak ergonomik standartlarda yeniden düzenlenmeli ve özel ihtiyaçlara göre kişiselleştirilmelidir. Uyarlama sürecinde çalışanın görüşleri alınmalı, teknik uzmanların rehberliğinde yapılan bu değişikliklerin güvenliği artırdığı ve meslek hastalığı riskini minimize ettiği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Erişim ve Hareket Kabiliyeti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işyerlerinin tüm alanları engelli çalışanların bağımsız hareket edebileceği şekilde erişilebilir olmalıdır. Giriş-çıkış yolları, koridorlar, sosyal tesisler ve çalışma alanları arasındaki geçişlerde engellerin kaldırılması, rampaların standartlara uygun eğimde yapılması ve kapı genişliklerinin tekerlekli sandalye kullanımına göre ayarlanması zorunludur. Erişilebilirlik sadece fiziksel bariyerlerin kaldırılması değil, aynı zamanda yönlendirme levhaları, hissedilebilir zemin yüzeyleri ve gerekli durumlarda asansör sistemlerinin engelli kullanımına uygun hale getirilmesi süreçlerini kapsayan bütüncül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engelli çalışanların acil durumlarda güvenli bir şekilde tahliyesi için özel prosedürler geliştirilmelidir. Tahliye planları, engelli çalışanın yardım almadan veya destekle en kısa sürede güvenli alana ulaşmasını sağlayacak şekilde hazırlanmalı ve bu çalışanlara özel tahliye sorumluları atanmalıdır. Acil durum ekipmanları, engelli çalışanların ulaşabileceği noktalarda konumlandırılmalı ve düzenli olarak yapılan tatbikatlarda engelli çalışanların özel ihtiyaçları dikkate alınarak tahliye süreleri ve yöntemleri test edilmelidir; bu planlar her yıl gözden geçirilerek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Destek ve Entegrasyon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engelli çalışanların işyerine tam entegrasyonu, sadece fiziksel düzenlemelerle değil, aynı zamanda sosyal ve psikolojik destek mekanizmalarıyla sağlanır. Çalışanların engellilik farkındalığına sahip olması, işyeri içi iletişimin güçlendirilmesi ve engelli çalışanın karşılaştığı zorlukları bildirebileceği şeffaf bir geri bildirim sisteminin kurulması büyük önem taşır. İşverenin, engelli çalışanı desteklemek için gerekli eğitimleri organize etmesi, çalışma arkadaşlarına rehberlik etmesi ve işyerinde ayrımcılığı önleyici bir güvenlik kültürü oluşturması, kazaların önlenmesinde ve verimliliğin artırılmasında kritik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Yabancı Çalışanlar İçin Anadil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her çalışanın iş sağlığı ve güvenliği talimatlarını tam olarak anlamasını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Yabancı uyruklu çalışanların ana dillerinde hazırlanmış yazılı talimatlar, güvenlik formları ve prosedürler, iş kazalarının önlenmesi için temel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Talimatların tercümesi yapılırken teknik terminolojinin doğru aktarılması hayati önem taşır; basit ve anlaşılır bir dil kullanımı, karmaşık güvenlik kurallarının kavranmasını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girişlerinde, kendi dillerinde bir güvenlik oryantasyonu almaları, olası riskleri önceden fark etmelerine yardımcı olur ve güvenli bir işyeri kültürü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İletişim ve Güvenlik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dil bariyerinin olduğu işyerlerinde evrensel güvenlik piktogramları ve işaretleri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metinlerin yerine geçen veya destekleyen görsel işaretler, tüm çalışanların anadil fark etmeksizin tehlikeli alanları ve koruyucu donanım gereksinimlerini anlamasını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işaretlerinin yerleşimi ve görünürlüğü, yabancı çalışanların acil durumlarda tahliye yollarını ve yangın ekipmanlarını hızlıca bulabilmesi için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kodları ve semboller, işyerindeki risk düzeyini anlatmak için en etkili araçlardır; bu işaretler düzenli olarak kontrol edilmeli ve temiz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Bariyerleri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güvenli iletişimi sağlamak işverenin gözetme borcu içerisindedir ve aksaklıklar hukuki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Yabancı çalışanlarla iletişim kurarken beden dili, basit cümle yapıları ve pratik gösterimler kullanılarak mesajın tam olarak iletilmesi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 bir kültür oluşturmak için yabancı çalışanların risk bildirimlerini yapabilecekleri, dil bariyerini aşan kolaylaştırılmış bir geri bildirim mekanizması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Kültürel farklılıklar, güvenlik algısını değiştirebilir; bu nedenle çalışanların geldikleri ülkelerdeki güvenlik alışkanlıkları dikkate alınarak özel bilgilendirmeler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Yabancı Çalışanlara Uyarlanması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eğitimler çalışanların anlayabileceği bir dilde ve içerikte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materyallerinde kullanılan videolar, sunumlar ve uygulamalı eğitimler, yabancı çalışanların seviyesine uygun olarak basitleştirilmiş bir dille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 sonunda yapılan ölçme ve değerlendirme aşamasında, çalışanın konuyu anladığından emin olmak için sözlü veya uygulamalı testler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takibi ve yabancı çalışanların katılım kayıtlarının tutulması, yasal uyum süreci açısından tüm işletmeler için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Tanımlama ve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işyerinde mevcut olan veya dışarıdan gelebilecek, çalışanlara veya çevreye zarar verme potansiyeli olan her türlü kaynağı ifade eder; İş Sağlığı ve Güvenliği Risk Değerlendirmesi Yönetmeliği gereği bu unsurlar eksiksiz listelenmelidir.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belirlenmesi aşamasında işyerindeki fiziksel, kimyasal, biyolojik, ergonomik ve psikososyal etmenler dikkate alınmalı; sahada yapılan gözlemler, çalışan görüşmeleri ve geçmiş kaza kayıtları temel veri kaynağı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tanımlama süreci proaktif bir yaklaşım gerektirir; sadece görünen sorunlar değil, potansiyel tehlike kaynakları da incelenerek işin her aşamasındaki maruziyetler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Tanımlanan her tehlike, form üzerinde açık ve anlaşılır bir şekilde tanımlanmalı; tehlikenin kaynağına inilerek nedenleri ve oluşturabileceği potansiyel zararlar net bir biçimde ifade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 Güncelleme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yönetmelikte belirtilen aralıklarla (çok tehlikeli 2 yıl, tehlikeli 4 yıl, az tehlikeli 6 yıl) veya işyerinde iş kazası, meslek hastalığı, teknolojik değişiklikler gibi durumlarda derhal yenilenmelidir. Güncelleme süreci, yeni tehlikelerin tespiti ve mevcut tedbirlerin yeterliliğinin sorgulanması için bir fırsattır; yapılan tüm değişiklikler kayıt altına alınarak işyerinin güncel güvenlik profili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 ve Değerlendirme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bir tehlikeden kaynaklanacak kayıp, yaralanma veya diğer zararlı sonuçların meydana gelme ihtimali ile şiddetinin birleşimidir; değerlendirme süreci İş Sağlığı ve Güvenliği Risk Değerlendirmesi Yönetmeliği esaslarına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aşamasında genellikle 5x5 matris veya Fine-Kinney gibi kabul görmüş yöntemler kullanılır; bu yöntemlerle riskin şiddeti ve gerçekleşme olasılığı puanlanarak risk skorları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yapılırken mevcut kontrol önlemlerinin etkinliği gözden geçirilmeli, riskin kabul edilebilir seviyede olup olmadığına karar verilerek öncelik sırası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sonucunda elde edilen veriler, form üzerinde sistematik bir şekilde işlenmeli; yüksek riskli unsurlar acil müdahale gerektiren kalemler olarak işaretlenerek yönetim birimine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 ve Hiyerarşi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 ortadan kaldırmak veya azaltmak için belirlenecek kontrol tedbirleri, İş Sağlığı ve Güvenliği Risk Değerlendirmesi Yönetmeliği uyarınca belirlenen hiyerarşi kurallarına göre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tehlikeyi tamamen yok etme (eliminasyon), daha az tehlikeli olanla değiştirme (ikame), mühendislik önlemleri, idari önlemler ve son çare olarak kişisel koruyucu donanım kullanımı şeklindedir.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her önlem için uygulama sorumlusu atanmalı ve bu önlemlerin hayata geçirilmesi için net bir takvim (termin süresi) belirlenerek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Önlemlerin uygulanması sonrası riskin tekrar değerlendirilmesi (residual risk) yapılarak, kontrol tedbirlerinin riski hedeflenen güvenli seviyeye indirip indirmediği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Sorumluluklar ve Görev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süreçlerinde görev alan kişilerin yetki ve sorumlulukları, İş Sağlığı ve Güvenliği Risk Değerlendirmesi Yönetmeliği ve 6331 sayılı Kanun çerçevesinde net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ekibinde işveren veya vekili, iş güvenliği uzmanı, işyeri hekimi, çalışan temsilcileri ve gerekli durumlarda destek elemanları yer almalı, her üyenin katılımı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Sorumlular, belirlenen kontrol tedbirlerinin uygulanmasından ve sürecin sürdürülebilirliğinden doğrudan sorumludur; aksaklıklar durumunda üst yönetime bildirim yapma yükümlülükleri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 üzerinde her bir risk için sorumlu kişi veya birim mutlaka belirtilmeli, görev dağılımı yazılı bir şekilde kayıt altına alınarak tüm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Raporunda Sonuçların Kaydı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 İş Sağlığı ve Güvenliği Risk Değerlendirmesi Yönetmeliği gereği yazılı olarak kayıt altına alınmalıdır; bu rapor, işyerindeki tüm tehlikeleri ve bunlara karşı alınan önlemleri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risklerin tanımlanması ve derecelendirilmesi aşamalarını içermeli; her bir riskin işyerindeki çalışanlar üzerindeki olası etkileri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içeriği, işyerinin büyüklüğüne ve faaliyet alanına göre değişse de, temelinde tespit edilen tehlike kaynakları ve bunlara yönelik çözüm önerileri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rapor, işyerindeki güvenlik kültürünü geliştirmek için temel bir referans belgesi niteliği taşımalıdır; eksiksiz tutulması, denetimlerde işverenin yasal sorumluluğunu kanıtlaması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Risklerin Önceliklendirilmesi ve Derecelendirme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sürecinde tespit edilen tehlikeler, olasılık ve şiddet kriterlerine göre puanlanarak öncelik sırasına dizilmelidir; bu işlem, en yüksek riskli olanlardan başlanarak iyileştirme yapılmasını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Derecelendirme yapılırken, işyerindeki çalışma ortamı, kullanılan ekipmanlar ve çalışanların maruziyet süreleri gibi değişkenler göz önünde bulundurulmalı; nesnel verilerle desteklenen puanlama yöntemleri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sınırlı kaynakların en etkili şekilde kullanılmasına imkan tanır; işveren, yüksek riskli alanlara öncelik vererek iş kazası ve meslek hastalığı olasılığını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Sistematik bir puanlama yöntemi, risklerin görselleştirilmesini kolaylaştırır; böylece hangi tehlikelerin acil müdahale gerektirdiği net bir şekilde ortaya konulabilir.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Faaliyet Planlaması ve Aksiyonlar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raporunun en önemli parçası olan aksiyon planları, belirlenen riskleri azaltmak veya ortadan kaldırmak için atılacak somut adımları içermelidir; bu adımlar zaman çizelgesine bağlı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faaliyetlerinde kontrol hiyerarşisi uygulanmalıdır: tehlikenin kaynağında bertaraf edilmesi, ikame, mühendislik önlemleri, idari önlemler ve son çare olarak kişisel koruyucu donanım kullanımı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aksiyon için sorumlu kişi veya birim atanmalı, faaliyetlerin tamamlanması için gerçekçi terminler belirlenmelidir; planın takibi, iş güvenliği uzmanı veya ilgili kurul tarafından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Planlanan önlemlerin etkinliği, uygulamadan sonra tekrar gözden geçirilerek doğrulanmalı; eğer risk seviyesi kabul edilebilir düzeye inmediyse yeni tedbirler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Raporunun Onayı ve Yönetim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raporu, işveren veya işveren vekili tarafından onaylanarak yürürlüğe konulmalıdır; bu onay, işverenin iş sağlığı ve güvenliği konusundaki taahhüdünü ve sorumluluğunu simgeler.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onaylanmasıyla birlikte, belirlenen aksiyonların hayata geçirilmesi için gerekli bütçe ve kaynakların tahsis edilmesi zorunludur; yönetim desteği olmayan bir rapor, iş güvenliği hedeflerine ulaşamaz.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Onaylanan dokümanlar, ilgili tüm çalışanların görebileceği veya ulaşabileceği şekilde erişime açık tutulmalı; çalışanlar, kendi çalışma alanlarındaki riskler hakkında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işyerinde meydana gelen önemli değişiklikler veya periyodik sürelerin dolması durumunda güncellenmeli ve yeniden onaylanmalıdır; sürekli iyileştirme prensibi, İSG yönetim sisteminin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Dokümanlarının Saklanması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İş Sağlığı ve Güvenliği Risk Değerlendirmesi Yönetmeliği uyarınca yazılı veya elektronik ortamda kayıt altına alınmalı ve işyerinde güvenle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dokümanların kaybolmaması ve bozulmaması için gerekli fiziksel veya dijital güvenlik önlemlerini alarak verilerin bütünlüğünü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Dokümanların saklanma süresi, işyerinin tehlike sınıfına göre farklılık gösterebilmekle birlikte, yasal denetimlerde ibraz edilecek şekilde düzenli bir arşiv sisteminde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sürecinde dokümanların güncelliğini yitirmemesi için periyodik kontroller yapılmalı ve eski kayıtlar mevzuata uygun şekilde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Dokümanlara Erişim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kapsamında hazırlanan belgeler, işyerinde çalışanların ve iş sağlığı güvenliği hizmeti veren profesyonellerin erişimine açık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dokümanlarına erişim yetkilerini belirlemeli ve sadece ilgili personelin verileri görüntülemesine veya değiştirmesine izin veren bir yetkilendirme sistemi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ve İSG kurulu üyeleri, işyerindeki riskler hakkında bilgi sahibi olabilmek için dokümanları inceleme ve görüş bildirme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iş müfettişlerine talep edilen belgelerin eksiksiz ve hızlı bir şekilde sunulması, erişim kolaylığı sağlayan düzenli bir arşivleme yapısını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risk değerlendirmesi dokümanları işyerindeki değişimlere göre belirli periyotlarla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kazası, meslek hastalığı veya ramak kala olaylar sonrasında, risk analizi revize edilerek önleyici tedbirler tekrar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üretim yöntemlerindeki değişiklikler veya yeni makine alımları gibi süreçler, mevcut risklerin değişmesine neden olduğundan dokümantasyonun güncellenmesini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sürecinde, daha önce belirlenen kontrol tedbirlerinin etkinliği test edilmeli ve yeni tehlike faktörleri dokümanlara eklenerek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Kapsamı ve İşyeri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istisnasız tüm işyerlerinde uygulanması gereken temel bir süreçtir; işyerinin büyüklüğü veya çalışan sayısı ne olursa olsun bu çalışma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tanımı, mal veya hizmet üretmek amacıyla maddi olan ve olmayan unsurlar ile çalışanın bir araya geldiği yerleri kapsar; bu alanlardaki tüm faaliyetler, risk değerlendirmesinin doğrudan uygulama alanına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sadece fiziksel çalışma alanlarını değil, aynı zamanda işe bağlı olarak yürütülen saha faaliyetlerini, servis araçlarını ve işin gerektirdiği tüm çalışma ortamlarını kapsayacak şekilde geniş bir çerçevede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yürütülen faaliyetlerin tehlike kaynaklarını belirlemek ve bu kaynaklardan doğabilecek riskleri analiz etmekle yükümlüdür; bu çalışma, işyerinin fiziksel yapısı ve iş akış süreçlerinin bir bütün olarak değerlendirilmesini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sürecinde yapılan tüm çalışmaları ve alınan kararları, İş Sağlığı ve Güvenliği Risk Değerlendirmesi Yönetmeliği standartlarına uygun şekilde belgelemelidir.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işyerinde meydana gelebilecek olumsuz durumlara karşı yasal bir savunma mekanizması oluşturduğundan, tarih ve imza bilgileriyle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tutulan kayıtların güvenliği, siber güvenlik önlemleri ve düzenli yedeklemeler ile sağlanmalı, verilerin silinmesi veya değiştirilmesi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işyerindeki güvenlik kültürünün gelişimini izlemek ve geçmiş deneyimlerden ders çıkararak gelecekteki kazaları önlemek için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Sonuçlarının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sonuçlarını ve alınan önlemleri, çalışanların anlayacağı şekilde yazılı veya sözlü olarak paylaşmakla yükümlüdür (İş Sağlığı ve Güvenliği Risk Değerlendirmesi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sürecinde, özellikle işyerindeki tehlike sınıfları, maruz kalınabilecek meslek hastalıkları ve iş kazası riskleri açıkça belirtilerek, çalışanların bu konulardaki farkındalığı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sonuçlarının paylaşımı, çalışanların güvenli çalışma yöntemlerini içselleştirmesine yardımcı olur; bu süreçte basit ve net bir dil kullanımı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Paylaşım süreci, işin doğasına ve işyeri ortamına uygun yöntemlerle (toplantılar, duyuru panoları, dijital platformlar) gerçekleştirilmeli ve bu bilgilendirmenin yapıldığı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Dokümanlarına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çalışmaları, tüm çalışanların ihtiyaç duyduklarında erişebilecekleri şekilde, işyerinin uygun bir bölümünde veya dijital sistemlerinde güncel tutulmalıdır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ve sendika temsilcileri, risk değerlendirmesi dokümanlarını inceleme ve bu dokümanlar üzerinde görüş bildirme hakkına sahiptir; işveren bu erişimi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Dokümanların erişilebilir olması, şeffaflık ilkesinin bir gereğidir ve çalışanların kendi çalışma alanlarındaki riskleri bilerek önlem almalarına imkan tanır; bu durum iş güvenliği kültürünün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Erişime açık olan dokümanlar, sadece risk analizini değil, aynı zamanda belirlenen kontrol önlemlerini ve bu önlemlerin uygulanma takvimini de içermelidir ki çalışanlar süreci takip edebilsin.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Odaklı Çalışan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sonuçları doğrultusunda çalışanlara, karşı karşıya oldukları riskler ve bunlara karşı alınacak güvenlik önlemleri hakkında özel eğitimler vermelidir (Çalışanların İSG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bilgilerle sınırlı kalmamalı; işe özgü riskleri, acil durum prosedürlerini ve KKD'lerin doğru kullanım yöntemlerini uygulamalı olarak içerecek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güncellendiğinde veya işyerinde yeni bir ekipman/yöntem kullanıldığında, çalışanların bu değişiklikler konusunda derhal bilgilendirilmesi ve gerekli eğitimlerin yenilenmesi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 çalışanların iş güvenliği kurallarını uygulama becerileri üzerinden ölçülmeli ve eğitim sonunda yapılacak sınavlarla bilginin kalıcılığı teyit edilmelidir; bu süreç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Süreçte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çalışanların katılımı sağlanarak yürütülmelidir; çalışanlar, işyerindeki tehlikeleri en iyi bilen kişiler oldukları için bu sürece dahil edilmeleri hayati önem taşır (İş Sağlığı ve Güvenliği Risk Değerlendirmesi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görüşleri, risklerin belirlenmesinde ve alınacak önlemlerin uygulanabilirliğinde en değerli veridir; işveren, çalışanların önerilerini dikkate alarak daha güvenli bir çalışma ortamı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Sürece aktif katılım, işçilerin iş sağlığı ve güvenliği sorumluluğunu paylaşmalarını sağlar; bu da işyerinde güvenlik kültürünün güçlenmesine ve kaza oranlarının düşmesine doğrudan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süreci, çalışan temsilcilerinin sürece dahil edilmesi, düzenli iş güvenliği toplantıları ve çalışanların risk bildirim formları aracılığıyla sistematik bir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Dokümantasyonu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yapılan tüm değerlendirme çalışmaları yazılı bir belge haline getirilmelidir. Bu doküman, işyerindeki tehlike kaynaklarını, risk seviyelerini ve alınan önlemleri detaylıca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dokümanlar, işyerinde meydana gelebilecek olası denetimlerde müfettişlere sunulmak üzere hazır tutulmalıdır. Belgelendirme süreci, işverenin yasal sorumluluklarını yerine getirdiğini kanıtlayan en temel hukuki dayanaklardan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içerisinde tehlike sınıflarına göre belirlenen risk skorları ve bu risklerin kabul edilebilir seviyeye indirilmesi için planlanan faaliyetler yer almalıdır. Eksik veya hatalı hazırlanan belgeler, teftiş sırasında idari yaptırımlara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tarihli, imzalı ve işyeri yetkilileri tarafından onaylanmış olması esastır. Kayıt tutma yükümlülüğü, 6331 sayılı İş Sağlığı ve Güvenliği Kanunu çerçevesinde işverenin temel görevleri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Analizlerinin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hazırlanan analizler statik birer belge değildir ve süreçlerin değişimine göre güncellenmelidir. İşyerindeki makine, ekipman veya çalışma yöntemlerinde meydana gelen değişiklikler, risk analizinin revize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Teftişlerde müfettişler, dokümanların en son ne zaman güncellendiğini ve işyerindeki mevcut durumla uyumlu olup olmadığını kontrol ederler. Güncelliğini yitirmiş analizler, denetim sırasında ciddi bir eksiklik olarak değerlendirilmekte ve yasal riskler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gibi istenmeyen durumların yaşanması halinde, analizlerin derhal gözden geçirilmesi ve gerekli iyileştirmelerin yapılması yasal bir zorunluluktur. Bu güncellemeler, yeni tehlikelerin önceden belirlenerek önlenmesini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yapılan gözden geçirmeler, iş güvenliği kültürünün sürekliliği için kritiktir. 6331 sayılı Kanun kapsamında, işverenlerin riskleri sürekli takip etme ve güncel tutma yükümlülüğü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Dokümanlara Erişim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risk değerlendirmesi sonuçları, tüm çalışanların erişimine açık olacak şekilde işyerinde bulundurulmalıdır. Çalışanların kendi çalışma alanlarındaki riskleri bilmeleri ve bu risklere karşı nasıl korunacaklarını öğrenmeleri, iş sağlığı ve güvenliği eğitimlerinin temel amacıdır.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müfettişler, çalışanların risk değerlendirmesi sonuçlarından haberdar olup olmadıklarını sorgulayabilirler. Bu nedenle dokümanların çalışanların kolayca ulaşabileceği alanlarda veya dijital ortamlarda erişime sunulması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çalışanların katılımını esas alır ve riskler hakkında bilgilendirilmelerini şart koşar. Bilgilendirme süreci, işyerinde güvenli davranış biçimlerinin benimsenmesine katkı sağlayan en önemli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Dokümanlara erişim sağlanırken kişisel verilerin korunması ve gizlilik ilkelerine dikkat edilmelidir. Erişim imkanının sunulması, işverenin çalışanlarına karşı şeffaf ve güvenli bir çalışma ortamı sağladığının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Teftişe Hazırlık ve Mevzuat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denetimlerde, risk değerlendirmesi dokümanlarının mevzuata tam uyumlu olması beklenir. 6331 sayılı İş Sağlığı ve Güvenliği Kanunu, işyerindeki her türlü riskin tespit edilmesini ve bu risklerin kontrol altına alınmasını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Müfettişler, hazırlanan risk analizlerinin işyerinin tehlike sınıfı ve faaliyet konusu ile örtüşüp örtüşmediğini denetlerler. Mevzuata aykırı hazırlanan veya kapsamı yetersiz olan analizler, idari para cezaları ile sonuçlanabilen hukuki süreçleri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kontrolü, yalnızca dokümanların varlığı değil, içeriklerinin doğruluğu ve uygulanabilirliği üzerinden gerçekleştirilir. Belirlenen kontrol tedbirlerinin sahada gerçekten uygulanıp uygulanmadığı, denetimlerin en önemli odak noktalarından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Denetimlere hazırlık süreci, tüm dokümantasyonun düzenli, eksiksiz ve mevzuatın güncel hükümlerine uygun olarak muhafaza edilmesini gerektirir. Sürekli mevzuat takibi, işyerinin her zaman teftişe hazır durumda kalmasını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Dijital Risk Değerlendirme Yazılımları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risk değerlendirme yazılımları, İş Sağlığı ve Güvenliği Risk Değerlendirmesi Yönetmeliği kapsamında belirlenen tehlikelerin tanımlanması ve analiz edilmesini sistematik bir yapıya kavuşturur. Bu yazılımlar, verilerin bulut tabanlı ortamlarda saklanmasını sağlayarak fiziksel doküman karmaşasını ortadan kaldırır ve tüm paydaşların güncel verilere eş zamanlı erişimine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dijital platformlar aracılığıyla tehlike sınıflarına uygun analiz metotlarını (Fine-Kinney veya 5x5 matris gibi) standartlaştırabilir. Bu standartlaştırma, kurum genelinde risklerin aynı kriterlerle değerlendirilmesini sağlar ve subjektif yorumlardan kaynaklanan hataları minimize ederek İSG süreçlerinin güvenilirliğini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 kullanıcı yetkilendirme seviyeleri sayesinde verilerin güvenliğini korur ve hangi kullanıcının hangi veriyi ne zaman sisteme girdiğini kayıt altına alır. Bu izlenebilirlik, yasal denetimlerde kurumun şeffaflığını ve yönetmeliklere uyumunu kanıtlamak için kritik bir dayanak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Dijitalleşme, risk değerlendirme sürecini sadece bir zorunluluk olmaktan çıkarıp, veri odaklı bir yönetim aracına dönüştürür. Yazılım üzerinden alınan raporlar, işyerindeki risk eğilimlerini anlamak ve öncelikli müdahale alanlarını belirlemek için temel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Sınıflarına Göre Risk Değerlendirme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işyerleri az tehlikeli, tehlikeli ve çok tehlikeli olarak sınıflandırılmakta; bu sınıflandırma risk değerlendirmesinin yenilenme sürelerini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yer alan işyerlerinde risk değerlendirmesi en geç altı yılda bir yenilenirken, tehlikeli sınıfta dört yılda bir, çok tehlikeli sınıfta ise en geç iki yılda bir güncellenmesi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işyerinde yürütülen ana faaliyetin doğurduğu risklerin ağırlığına göre belirlenmekte olup, işverenin alması gereken önlemlerin niteliğini ve teknik donanım ihtiyacını doğrudan şekillendirmektedir.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işyerinin tehlike sınıfını doğru belirlemeli ve risk değerlendirme ekibini bu sınıfa uygun yetkinlikteki uzmanlarla oluşturmalıdır; sınıflandırma değişikliği durumunda risk değerlendirmesi derhal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Risklerin Takibi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risk değerlendirme sistemleri, belirlenen kontrol tedbirlerinin uygulanma durumunu anlık olarak izlemeyi sağlar. 6331 sayılı İş Sağlığı ve Güvenliği Kanunu çerçevesinde işverenin yükümlülüğü olan tedbirlerin takibi, sistem üzerinden atanan görevler ve hatırlatmalar sayesinde aksatılmadan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 her bir risk için atanan sorumluların performansını ve tedbirlerin tamamlanma yüzdelerini raporlar. Bu özellik, yöneticilerin hangi departmanlarda risklerin daha hızlı çözüldüğünü veya nerede darboğaz yaşandığını tespit etmesine yardımcı olur; böylece kaynaklar en riskli alanlara yönlendirilir.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bildirim mekanizmaları, süresi yaklaşan görevler için ilgili kişilere e-posta veya sistem içi uyarılar gönderir. Bu proaktif yaklaşım, risklerin gözden kaçmasını önler ve iş kazası veya meslek hastalığı oluşmadan önce müdahale edilmesini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takip süreci, ramak kala olaylarının da aynı sistem üzerinden bildirilmesine olanak tanır. Ramak kala verilerinin analizi, gizli tehlikelerin gün yüzüne çıkarılmasında ve risk değerlendirme dökümanlarının dinamik olarak güçlendirilmesinde en önemli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Güncelleme ve Revizyon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ekipmanı değişiklikleri, yeni üretim teknikleri veya mevzuat güncellemeleri, risk değerlendirmesinin revize edilmesini zorunlu kılar. İş Sağlığı ve Güvenliği Risk Değerlendirmesi Yönetmeliği uyarınca, bu değişiklikler anında sisteme yansıtılmalı ve değerlendirme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sistemler, revizyon geçmişini saklayarak risk değerlendirmesinin tarihsel gelişimini görmeyi sağlar. Bir riskin neden değiştiği, hangi tedbirin neden alındığı veya neden kaldırıldığına dair tüm kararlar, sistemde versiyon kontrolü ile saklanır ve yasal denetimlerde sunulabilir.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mevzuat değişikliklerini entegre bir şekilde takip ederek kullanıcıyı yeni yasal gereklilikler konusunda uyarabilir. Bu durum, işverenin yasal uyum kapasitesini artırır ve güncel olmayan bir değerlendirme dökümanından dolayı oluşabilecek idari yaptırımların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Revizyon süreçleri, ilgili İSG kurulu üyeleri veya çalışan temsilcileri ile dijital ortamda paylaşılabilir. Bu sayede görüş alma ve onay süreçleri hızlanır, katılımcı bir güvenlik kültürü oluşturulur ve tüm tarafların güncel risklerden haberdar olması sağlanır.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ve Operasyonel Kolaylık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sistemler, risk değerlendirme dökümanlarına saha çalışanlarının mobil cihazlar üzerinden erişmesini sağlar. Bu erişilebilirlik, çalışanın sahada karşılaştığı yeni bir tehlikeyi anında sisteme girmesine veya mevcut riskleri yerinde incelemesine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dostu arayüzler ve hazır kütüphaneler, risk değerlendirme sürecini hızlandırır. Sık karşılaşılan tehlikeler için tanımlanmış hazır şablonlar, uzmanlara zaman kazandırır ve değerlendirme sürecinin operasyonel yükünü azaltarak kaliteyi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üzerinden üretilen dijital raporlar, farklı seviyelerdeki yöneticiler için özelleştirilebilir. Üst yönetim genel risk skorlarını görürken, saha sorumluları kendi alanlarına dair detaylı aksiyon planlarını inceleyebilir; bu da bilginin doğru kişiye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Dijitalleşme, kağıt tüketimini azaltarak çevre dostu bir yaklaşım sunarken, aynı zamanda verilerin kaybolma veya hasar görme riskini ortadan kaldırır. Merkezi yedekleme sayesinde kurumun İSG hafızası her zaman güvendedir ve süreklilik sağlanır.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Tehlikeli Sınıfta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çok tehlikeli sınıfta yer alan işyerlerinde risk değerlendirmesinin en geç iki yılda bir yenilenmesi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periyodik süre, işyerindeki operasyonel süreçlerin yüksek risk taşıması nedeniyle, mevcut kontrollerin etkinliğini doğrulamak ve yeni tehlikeleri tespit etmek amacıyla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iki yıllık süre dolmasa dahi işyerinde gerçekleşen önemli değişikliklerde veya iş kazası gibi durumlarda süreci beklemeden değerlendirmeyi güncellemekle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güncellemeler yazılı olarak kayıt altına alınmalı ve işyeri sağlık ve güvenlik dosyasında denetimler için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Sınıfta Güncelleme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hükümlerine göre, tehlikeli sınıfta yer alan işyerlerinde risk değerlendirmesi en geç dört yılda bir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Dört yıllık bu periyot, işyerindeki sistemlerin, çalışma yöntemlerinin ve kullanılan ekipmanların yaşlanma veya yıpranma süreçlerini takip etmek için optimize edilmiştir.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sadece dokümantasyon değişikliği değil, sahadaki fiili durumun uzmanlar ve çalışan temsilcileriyle birlikte tekrar gözden geçirilmesini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yönetmelikte belirtilen bu dört yıllık azami süreyi aşmamak kaydıyla, işyeri dinamiklerine bağlı olarak değerlendirmeyi daha kısa aralıklarla da yapabilir.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Az Tehlikeli Sınıfta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Yönetmeliği'ne göre, az tehlikeli sınıfta faaliyet gösteren işyerlerinde risk değerlendirmesinin yenilenme süresi en fazla altı yıldır.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Altı yıllık bu periyot, düşük riskli ortamlarda dahi teknolojik gelişmelerin veya çalışma ortamındaki fiziksel değişimlerin güvenlik üzerindeki etkilerini denetlemek için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az tehlikeli sınıfta olsa dahi işyerinde meydana gelen iş kazaları, meslek hastalıkları veya işe bağlı ramak kala olaylarından sonra değerlendirmeyi derhal yenilemelidir.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kapsamındaki bu süreler, işyerinin tehlike sınıfına göre belirlenmiş olup, yasal uyum için azami sürelerdir ve aşılması idari para cezası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Güncelleme ve Tetikleyiciler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sadece belirtilen periyotlarda değil, çalışma ortamında meydana gelen önemli değişikliklerde derhal gözden geçirilerek kısmen veya tamamen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bir makine alınması, üretim yönteminde değişiklik yapılması, hammadde değişikliği veya yeni bir işe alım süreci, periyodu beklemeden güncelleme gerektiren temel tetikleyicilerdir.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işyerinde meydana gelen bir iş kazası veya meslek hastalığı, mevcut değerlendirmenin yetersiz olduğunu gösterir ve derhal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tüm bu süreçlerde riskleri önleme hiyerarşisine (eliminasyon, ikame, mühendislik önlemleri, idari önlemler, KKD) uygun şekilde hareket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Ekipman ve Süreçlerde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işyerine yeni bir makine veya ekipman alındığında mevcut riskler yeniden değerlendirilmelidir. Yeni ekipmanın teknik özellikleri, kullanım talimatları ve olası tehlikeleri, kurulum aşamasından itibaren risk analizine dahil edilmelidir; bu süreç, olası iş kazalarını önlemek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değişikliği sırasında, üretici kılavuzları ve emniyet donanımları mutlaka gözden geçirilmelidir. İlgili İSG mevzuatı kapsamında, makine kurulumu sonrası yapılacak test ve kontroller, risk değerlendirmesi ile eşgüdümlü olarak yürütülmelidir; bu sayede ekipmanın güvenli çalışma sınırları belirlenmiş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değişimi sonrası çalışma alanında oluşabilecek yeni tehlikeler için toplu koruma önlemleri önceliklendirilmelidir. Mühendislik önlemleri ile riskler kabul edilebilir seviyeye indirilemiyorsa, kişisel koruyucu donanımlar güncellenmeli ve çalışanlara gerekli bilgilendirme yapılmalıdır; bu adımlar işin güvenli yürütülmesini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süreçlerin entegrasyonu, çalışanların görev tanımlarında da değişiklik yapılmasına yol açabilir. Bu durum, eğitim ihtiyaçlarının yeniden belirlenmesini ve personelin yeni ekipman konusunda yetkinleştirilmesini gerektirir; işveren, bu süreçlerin İSG kurallarına uygunluğunu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Değişiklikler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yöntemlerinde, kullanılan ham maddelerde veya çalışma organizasyonunda meydana gelen değişiklikler, risk değerlendirmesinin güncellenmesini yasal bir zorunluluk haline getirir. 6331 sayılı İş Sağlığı ve Güvenliği Kanunu kapsamında, işveren işyerindeki her türlü değişikliğin çalışan sağlığı üzerindeki etkilerini analiz etmek ve gerekli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yöntemlerindeki değişiklikler, iş akışını ve çalışanların maruziyet sürelerini doğrudan etkileyebilir. Bu nedenle, işyeri ortam ölçümleri ve risk analizleri, operasyonel değişiklikler sonrasında acilen gözden geçirilmelidir; bu analizler, işin güvenli yürütülmesini ve meslek hastalıklarının önlenmesini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Organizasyonel değişiklikler, iş yükü dağılımı ve vardiya düzenlemelerini içerebilir. Yeni iş düzeninde görev alacak personelin yetkinlikleri ve işe uygunlukları, risk değerlendirmesi çerçevesinde yeniden değerlendirilmelidir; bu, işyerindeki operasyonel verimlilik ile İSG uyumunu birleştirir.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Değişikliklerin çalışan sağlığı üzerindeki etkileri, sağlık gözetimi süreçleri ile de desteklenmelidir. Operasyonel bir değişiklik sonrası, çalışanların maruz kalabileceği kimyasal veya fiziksel riskler için periyodik sağlık kontrolleri güncellenmelidir; bu yaklaşım, proaktif bir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işyerindeki tehlikelerin sınıfı ve işin niteliğine bağlı olarak belirli periyotlarla veya işyerinde önemli bir değişiklik olduğunda gözden geçirilmelidir. Yönetmelik uyarınca yapılan güncelleme, sadece belge üzerinde değil, sahada fiilen uygulanan güvenlik önlemlerinin etkinliğini kontrol ederek yapılmalıdır; bu süreç, işyeri risk profilini güncel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tehlike tanımlama aşamasından başlayarak tüm risk değerlendirme döngüsünü kapsamalıdır. Yeni tehlike kaynakları, mevcut risklere eklenmeli ve risk seviyeleri, değişikliğin boyutu göz önüne alınarak yeniden hesaplanmalıdır; bu, dinamik bir İSG yönetimi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güncelleme süreci çalışanların katılımı ile gerçekleştirilmelidir. Çalışanların süreç hakkındaki görüşleri, sahada karşılaştıkları zorluklar ve önerileri, güncellenen risk değerlendirmesinin başarısı için hayati öneme sahiptir; bu, güvenlik kültürünü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riskleri tanımlamakla kalmamalı, alınan önlemlerin yeterliliğini de test etmelidir. Önceki risk değerlendirmesinde belirlenen önlemlerin, yeni durumda hala geçerli olup olmadığı denetlenmeli; gerekirse yeni kontrol yöntemleri geliştirilmelidir; bu sürekli iyileştirme ilkesidir.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Yapmanın Hukuki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6331 sayılı İş Sağlığı ve Güvenliği Kanunu'nun işverene yüklediği temel bir görevdir; bu yükümlülüğün yerine getirilmemesi durumunda işveren idari para cezaları ile karşı karşıya kalabilmektedir.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çalışmalarını bizzat yapabileceği gibi, bu görevi iş güvenliği uzmanlarından veya akredite kuruluşlardan destek alarak da yürütebilir ancak sorumluluk her durumda işverende kalmaktadır.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Hukuki süreçlerde risk değerlendirmesi raporları, işverenin gerekli önlemleri alıp almadığını kanıtlayan en temel döküman niteliğindedir; bu nedenle raporların güncel ve gerçekçi olması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yaşanabilecek bir iş kazası veya meslek hastalığı durumunda, risk değerlendirmesi belgesinin varlığı ve içeriği, işverenin kusur durumunun belirlenmesinde mahkemeler tarafından dikkate alınan birinci derece delildir.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Güncelleme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risk değerlendirmesi güncellemeleri, tarih ve gerekçeleri ile birlikte yazılı veya elektronik ortamda kayıt altına alınmalıdır. İş Sağlığı ve Güvenliği Risk Değerlendirmesi Yönetmeliği gereği, bu kayıtlar denetimlerde ibraz edilmek üzere saklanmalı ve güncellenen risk analizi çalışanlara duyurulmalıdır; doğru dokümantasyon, yasal süreçlerin yönetilmesinde temel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yasal bir zorunluluk değil, aynı zamanda geçmişteki risk eğilimlerini anlamak için de önemlidir. Geçmiş güncellemelerin incelenmesi, işyerindeki kronikleşmiş tehlikelerin tespit edilmesine yardımcı olur; bu, uzun vadeli güvenlik stratejileri geliştirmek için veri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güncellenen risklerin kimler tarafından ve hangi yöntemle yönetileceğini de içermelidir. Güncellenen analiz sonuçları, ilgili birim yöneticilerine ve çalışan temsilcilerine iletilmelidir; şeffaf bir iletişim, işyerindeki güven ve güvenlik bilincini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olası bir iş kazası veya meslek hastalığı durumunda işverenin hukuki sorumluluklarını ispat etmesi açısından kritiktir. Eksiksiz ve güncel kayıtlar, işverenin gözetme borcunu yerine getirdiğinin en somut göstergesidir; bu nedenle kayıt disiplini ödün verilemez bir standarttır.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Sonrası İlk Müdahale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ramak kala olay meydana geldiğinde, İş Sağlığı ve Güvenliği Risk Değerlendirmesi Yönetmeliği gereği tüm çalışmalar durdurularak güvenli bir alan oluşturulmalı ve ivedilikle ilk yardım müdahaleleri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olayın türü ve şiddeti ne olursa olsun, işveren veya vekili tarafından en kısa sürede tutanak altına alınmalı ve olayın gerçekleştiği ortamdaki tehlikeli durumlar kontrol altına alınarak başka bir kazaya sebebiyet vermesi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kaza veya ramak kala olaylar, 6331 sayılı İş Sağlığı ve Güvenliği Kanunu kapsamında yasal bildirim sürelerine riayet edilerek ilgili mercilere (SGK vb.) resmi olarak bildirilmek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süreçte, işyeri hekimi ve iş güvenliği uzmanı tarafından kazazedenin sağlık durumu ve olayın işyeri üzerindeki etkileri detaylıca değerlendirilerek, acil durum planlarının etkinliği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ve Olay İnceleme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kök neden analizi yapmak için 5 Neden veya balık kılçığı gibi teknik yöntemler kullanılmalı ve kazanın sadece fiziksel değil, sistemsel hangi eksikliklerden kaynaklandığı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gerçekleştiği anda ortamda bulunan tanıklar ile birebir görüşmeler yapılarak, olayın nasıl geliştiğine dair tutarlı bilgiler toplanmalı ve bu bilgiler tarafsız bir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Kazaya karışan ekipmanların, makinelerin ve kullanılan kişisel koruyucu donanımların son bakım tarihleri ile teknik uygunluk belgeleri uzmanlar tarafından titizlikle incelenerek, herhangi bir teknik arıza veya uygunsuzluk olup olmadığı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süreci sonucunda hazırlanan kaza araştırma raporu, iş sağlığı ve güvenliği kuruluna sunulmalı ve bu rapor ışığında işyerindeki güvenlik açıklarının kapatılması için gerekli stratejiler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meydana gelen kaza veya ramak kala olay sonrasında mevcut risk değerlendirmesi dokümanı, olayın etkileri göz önüne alınarak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gerçekleştiği çalışma alanındaki tehlikeler, daha önce öngörülmemiş olabilir veya mevcut kontrollerin yetersiz olduğu ortaya çıkmış olabilir; bu nedenle yeni tehlike kaynakları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güncellenirken, olayın gerçekleşme olasılığı ve şiddeti yeniden hesaplanmalı, bu güncellemeler risk matrisine işlenerek risk öncelik sırası tekrar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güncellemeler yazılı hale getirilmeli ve iş güvenliği uzmanı ile işveren tarafından onaylanarak, yapılan değişikliğin işyerindeki tüm çalışanlara tebliğ edilmesi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Faaliyetlerin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yeni riskleri ortadan kaldırmak için kontrol hiyerarşisi uygulanmalı; öncelikle tehlikenin kaynağında bertaraf edilmesi veya ikame edilmesi, ardından mühendislik ve idari önlemlerin devreye alınması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önlemlerin etkinliğini sağlamak adına, ilgili bölümlerde çalışan personele yeni güvenlik prosedürleri hakkında uygulamalı eğitimler verilmeli ve personelin bu önlemleri içselleştirmesi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yeni güvenlik önlemlerinin performansı, belirli periyotlarla denetlenmeli ve alınan tedbirlerin riskleri kabul edilebilir düzeye indirip indirmediği izlenerek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kaza sonrası alınan tüm önlemlerin takibinden ve bu önlemlerin sürekliliğinin sağlanmasından sorumludur; güvenlik kültürünü geliştirmek için çalışanların geri bildirimleri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Mevzuat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çalışma hayatını etkileyen yeni yasal düzenlemeler risk değerlendirmesinin yenilenmesini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bir yasal düzenleme yayımlandığında, mevcut risk değerlendirmesi bu düzenlemeye uygun olup olmadığı açısından titizlikle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 değişikliği, çalışma ortamında veya iş süreçlerinde yeni bir tehlike kaynağı oluşturuyorsa, hiçbir gecikme olmadan güncellemeler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yürürlüğe giren yeni mevzuatı takip etmek ve bu değişikliklerin işyerindeki operasyonel etkilerini belirlemekle yasal olarak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Mevzuata Uyum ve Adaptasyon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uyum süreci, işletmenin tehlike sınıfına göre belirlenen periyotlarda veya mevzuatta bir değişiklik olduğu an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 çalışmaları sırasında, işyerindeki mevcut ekipmanların ve çalışma yöntemlerinin yeni standartlara uygunluğu teknik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mevzuatın getirdiği yeni yükümlülükleri analiz ederek gerekli iyileştirme planlarını ivedilikle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 süreci, çalışanların sağlığını ve güvenliğini en üst düzeye çıkarmayı hedeflemeli ve yasal sınırların asla altına inmemelidir.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güncellenmesi, sadece yasal bir zorunluluk değil, aynı zamanda işyerindeki güvenlik kültürünün sürdürülebilirliği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işlemi sırasında tehlikelerin tekrar tanımlanması ve risk skorlarının güncel mevzuat ışığında yeniden hesaplanması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yeni kontrol tedbirleri, bütçe kaynaklarının etkili kullanılması ve çalışanların aktif katılımı ile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6331 sayılı İş Sağlığı ve Güvenliği Kanunu kapsamında işverenin çalışanları gözetme borcunun bir parçası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Arşivleme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güncelleme ve mevzuat uyum çalışması, İş Sağlığı ve Güvenliği Risk Değerlendirmesi Yönetmeliği uyarınca yazılı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denetimlerde sunulmak üzere işyerinde muhafaza edilmeli ve ihtiyaç duyulduğunda çalışan temsilcileri ile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basılı arşivleme yöntemleri ile güncellemelerin geçmişi, şeffaf ve her zaman ulaşılabilir bir şekilde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olası bir iş kazasında işverenin sorumluluğunu ve alınan önlemleri kanıtlayabilmesi açısından hukuki bir koruma kalkanı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Teknolojik Dönüşüm ve Risk Profilleri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teknolojik gelişmeler iş süreçlerini değiştirirken risk profillerini de dönüştürmektedir. Endüstriyel otomasyon sistemleri, geleneksel tehlikeleri azaltırken yeni ve karmaşık teknik riskleri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üretim teknolojileri, çalışma yöntemlerinde hız sağlarken, insan-makine etkileşimi alanında oluşan risklerin yeniden analiz edilmesini zorunlu kılmaktadır. İşverenler, bu teknolojik adaptasyon sürecinde çalışanların maruz kaldığı potansiyel tehlikeleri tanımlamakla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ve işverenler, endüstriyel dönüşümün iş güvenliği üzerindeki etkilerini izlemek için teknik literatürü yakından takip etmelidir. Gelişen teknoloji, risk değerlendirme metodolojilerinin daha hassas ve veri odaklı hale getirilmesine olanak tanımaktadır.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değişimler sadece fiziksel değil, aynı zamanda ergonomik ve psikososyal riskleri de içerebilir. İnsan faktörünün değişen teknolojiye uyum sağlaması, güvenli bir çalışma ortamı oluşturmak için kritik bir bileşendir.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İstisna Durumların Yokluğu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Yönetmeliği'nde, risk değerlendirmesi yapmaktan muaf tutulan herhangi bir işyeri türü bulunmamaktadır; tüm işyerleri bu sürece dahil olmak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 bir veya daha fazla olan her işyerinde, işverenin işyerindeki riskleri belirleme ve kontrol altına alma yükümlülüğü bulunmaktadır; bu durum kanun önünde eşitlik ilkesinin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yürütülen faaliyetlerin geçici veya sürekli olması, bu yükümlülüğü değiştirmez; geçici projeler veya kısa süreli işlerde de çalışma başlamadan önce risk değerlendirmesi yapılması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dinamik bir süreçtir; işyerinde yapılan makine değişikliği, yeni yöntem kullanımı veya kaza gibi durumlarda, bekleme süresi dolmasa bile risk değerlendirmesi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Bilgi ve Veri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kapsamında, yeni teknik bilgilerin edinilmesi risk değerlendirmesinin temelidir. İşyerinde meydana gelen ramak kala olaylar veya iş kazaları, sistemdeki eksiklikleri gösteren en önemli yeni bilgi kaynaklarıdır.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Sektörel bazda yayınlanan güncel İSG rehberleri, bilimsel makaleler ve uluslararası standartlar, işyerindeki risk seviyelerinin yeniden belirlenmesine yardımcı olan teknik verilerdir. İşveren, bu bilgileri değerlendirmek ve mevcut risk analizine entegre etmekle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geri bildirimler, saha gözlemleri ve teknik ölçüm sonuçları, risk değerlendirmesini güncel tutan en değerli saha verileridir. Bu bilgilerin sistematik şekilde toplanması, öngörülemeyen tehlikelerin erkenden tespit edilmesini ve önlenmesini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bilgilerin analizi, sadece kazaları önlemekle kalmaz, aynı zamanda iş verimliliğini de artırır. Teknik verilerin doğru yorumlanması, risk kontrol hiyerarşisinin daha etkili bir şekilde uygulanmasına zemin hazırlar.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risk değerlendirmesinin belirli periyotlarla ve işyerindeki önemli değişikliklerde güncellenmesini zorunlu kılar. Yeni makine alımı, ham madde değişikliği veya çalışma yöntemindeki farklılıklar, güncellemenin temel gerekçeleridir.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kağıt üzerinde yapılan bir işlem değil, sahadaki mevcut durumun gerçeklerle uyumlu hale getirilmesidir. İşveren, risk analizini güncellerken işyeri hekimi ve iş güvenliği uzmanının görüşlerini mutlaka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güncelleme, işyerindeki güvenlik önlemlerinin etkinliğini ölçmek için bir fırsattır. Eğer alınan önlemler beklenen sonucu vermiyorsa, risk değerlendirmesi yeniden gözden geçirilerek daha etkili kontrol yöntemleri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güncellenmesi, iş kazası ve meslek hastalığı risklerini minimuma indiren dinamik bir süreçtir. Bu süreç, yasal mevzuata uyumun yanı sıra, işyerindeki güvenlik kültürünün gelişimine de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risk değerlendirmesinin dinamik yapısını korumak ve güvenli bir çalışma ortamı sürdürmek için vazgeçilmez bir prensiptir. İş Sağlığı ve Güvenliği Risk Değerlendirmesi Yönetmeliği, bu iyileştirme süreçlerinin kayıt altına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faaliyetleri, belirlenen riskleri kabul edilebilir seviyelere indirmek için uygulanan teknik ve idari tedbirlerin başarısını artırır. Çalışanların katılımı, iyileştirme sürecinin en kritik parçasıdır çünkü tehlikeleri en iyi sahada çalışanlar 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sadece kazaları önlemekle değil, iş süreçlerini daha güvenli ve ergonomik hale getirmekle ilgilidir. Başarılı bir iyileştirme süreci, işyerinde güvenliği bir yaşam biçimi haline getiren sürdürülebilir bir yapı kurulmasını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iyileştirme sonuçlarını periyodik olarak değerlendirmeli ve yönetim toplantılarında İSG performansını paylaşmalıdır. Bu şeffaf yaklaşım, çalışanların güvenliğini artırırken işyerinin yasal sorumluluklarını eksiksiz bir şekilde yerine getirmesini temin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seviye farkı bulunan ve düşme sonucu yaralanma ihtimalinin olduğu her türlü alan yüksekte çalışma alanı olarak tanımlanmıştır; bu alanlarda çalışmalara başlamadan önce risk analizi yapılarak tehlikeler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 kişisel koruyucu donanımlara göre her zaman önceliklidir; çalışma platformlarının kenarlarına korkuluklar, ara korkuluklar ve topuk levhaları yerleştirilerek düşmeler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kişisel koruyucu donanımlar, çalışanın vücut yapısına uygun olmalı ve tam vücut emniyet kemerleri, düşmeyi durdurucu sistemlerle birlikte kullanılmalıdır; bu ekipmanlar her kullanımdan önce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yüksekte güvenli çalışma yöntemleri hakkında uygulamalı eğitimler verilmeli ve çalışmalar, iş güvenliği uzmanı veya yetkili bir gözlemci gözetiminde, belirlenen güvenlik kurallarına tam uyum sağlanarak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İşlerinde Risk Analizi ve Destek Yapıları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Destek Yapıları Hakkında Yönetmelik gereği, kazı çalışmalarına başlamadan önce zemin etütleri yapılarak toprak kayma riskleri değerlendirilmeli ve kazı derinliğine uygun destek yapıları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alanlarına güvenli giriş ve çıkışlar için yeterli sayıda merdiven veya rampa tesis edilmeli, bu yolların güvenliği düzenli olarak kontrol edilerek herhangi bir göçme riskine karşı güçlendirilmelidir.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kenarlarında oluşabilecek malzeme düşmelerini önlemek için kazı ağzından en az 60 santimetre uzaklıkta koruyucu bariyerler veya setler oluşturulmalı, iş makinelerinin kazı kenarına çok yaklaşması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alanındaki yeraltı şebekeleri (elektrik, doğalgaz, su) önceden tespit edilmeli ve çalışma süresince bu hatların zarar görmemesi için gerekli teknik tedbirler alınarak sürekli denetim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Kurulumu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Yönetmeliği'ne uygun şekilde, iskeleler sadece yetkili ve eğitimli personel tarafından kurulum projesine sadık kalınarak kurulmalı ve hiçbir parçası eksik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stabilitesini sağlamak için binaya uygun şekilde ankrajlanması zorunludur; iskele ayaklarının sağlam bir zemine oturtulması ve yük dağılımının dengeli olması için altlıklar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platformlarının genişliği, çalışanların ve malzemelerin güvenli hareketini sağlayacak ölçüde olmalı ve platformlar üzerinde boşluk bırakılmadan, kaymaz malzemelerle kaplanarak güvenli geçiş yolları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Kurulan iskeleler, her kullanımdan önce ve olumsuz hava koşullarından sonra yetkili kişilerce kontrol edilerek kontrol kayıtları tutulmalı; uygun olmayan iskelelerde çalışma yapılmasına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Riskine Karşı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düşme riskine karşı öncelikli olarak tehlike kaynağında yok etme yöntemi uygulanmalı, bu mümkün değilse toplu koruma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korumaları, düşme riski olan tüm açıklıklar, şaftlar ve boşluklar etrafında kesintisiz olarak tesis edilmeli ve bu bariyerler, çalışanların yaslanması veya çarpması durumunda devrilmeyecek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hatları, düşme riski olan çalışma alanlarında dikey veya yatay olarak projelendirilmeli ve bu hatların ankraj noktaları, oluşabilecek dinamik yükleri karşılayacak mukavemette seçilerek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düşme sonucu yaralanan çalışana hızlı müdahale edilebilecek şekilde hazırlanmalı ve kurtarma ekipmanları her an kullanıma hazır durumda, kolay ulaşılabilir bölgelerde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Riskleri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hareketli aksamlar, kesici uçlar ve pres noktaları için fiziksel koruyucular (bariyerler) zorunludur; bu koruyucular ekipman çalışırken müdahaleyi imkansız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operatörün kolayca erişebileceği yerlerde konumlandırılmalı ve düzenli aralıklarla test edilmelidir; butonların işlevselliği, makine periyodik kontrollerinin en kritik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enerji izolasyonu (LOTO - Kilitleme/Etiketleme) prosedürü uygulanmalı, enerjinin yanlışlıkla verilmesini önlemek için kilitleme cihazları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arızaları ve güvensiz durumlara dair ramak kala bildirimleri teşvik edilmeli; bu bildirimler, büyük kazaların önlenmesi için erken uyarı mekanizması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Risk Yönetimi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her kimyasalın Güvenlik Bilgi Formu (GBF) güncel olarak bulundurulmalı ve çalışanlar tarafından kolayca okunabilmelidir.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depolanması sırasında birbirleriyle reaksiyona girebilecek maddeler ayrıştırılmalı, uygun etiketleme (GHS - Küresel Uyum Sistemi) kurallarına göre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havasındaki kimyasal maruziyet düzeylerini belirlemek için periyodik ölçümler yapılmalı, sınır değerlerin aşılması durumunda mühendislik önlemleri (lokal havalandırma)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dökülmelere karşı acil durum kitleri işyerinde hazır bulundurulmalı ve ilgili personellere dökülme sonrası temizlik ve bertaraf eğitimi düzenli olarak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Kontrolü ve İşitme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gürültü düzeyi 80 dB(A) seviyesini aştığında işveren, çalışanlara bilgi ve eğitim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85 dB(A) değerinin aşıldığı durumlarda gürültüye maruziyetin azaltılması için teknik önlemler (ses yalıtımı, makine yerleşimi) alınmalı ve kişisel koruyucu donanım (kulaklık/tıkaç)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riski taşıyan çalışanlar için periyodik odyometrik testler (işitme testleri) yapılmalı, sonuçlar hekim tarafından değerlendirilerek risk grubundaki çalışanlar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bakımlarının zamanında yapılması ve aşınmış parçaların değişimi, kaynakta gürültü azaltma stratejisinin en etkili adımıdır; gürültü kaynağının susturulması, KKD kullanımından daha etkindir.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 ve Yasal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risk değerlendirmesi yapmadığı veya yaptırmadığı takdirde ciddi idari para cezaları ile karşı karşıya kalmaktadır. Bu cezalar, işyerinin tehlike sınıfına ve çalışan sayısına bağlı olarak değişkenlik göstererek her yıl yeniden değerleme oranına göre artış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işverenin yasal yükümlülüklerini yerine getirmediğinin tespiti halinde Çalışma ve Sosyal Güvenlik Bakanlığı müfettişleri tarafından tutanakla belirlenmektedir. Cezalar, sadece risk değerlendirmesinin yapılmaması değil, yapılmış olsa dahi eksik veya mevzuata aykırı olması durumunda da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cezaları ödemekle yükümlü olup, ceza ödenmiş olması eksikliğin giderilmesi sorumluluğunu ortadan kaldırmaz. Cezanın ödenmesi sadece bir yaptırım olup, işverenin güvenli çalışma ortamını tesis etme yükümlülüğü devam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yaptırımlar, işyerindeki İSG kültürünün gelişmemesi durumunda tekrarlanan denetimlerde daha ağır mali sonuçlar doğurabilmektedir. Bu nedenle, idari para cezalarından kaçınmak için risk değerlendirmesi süreci mutlaka uzman görüşü alınarak mevzuata uygun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Elle Taşıma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boyutu ve taşınma mesafesi değerlendirilmeli; mümkünse mekanik kaldırma araçları (transpalet, forklift, vakumlu kaldırıcılar)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zorunlu ise, bel incinmelerini önlemek için dizler bükülerek yük bacak kasları ile kaldırılmalı, yük vücuda yakın tutulmalı ve gövde döndürülmeden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çalışanın boyu ve çalışma alışkanlıklarına göre ayarlanabilir olmalı; tekrarlı hareketlerden kaynaklanan kas-iskelet sistemi hastalıklarını önlemek için mola ve rotasyon sistemleri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 değerlendirmesi yapılırken, çalışanın duruş bozuklukları, tekrarlı hareket sıklığı ve uygulanan kuvvet miktarı analiz edilmeli; sürekli ayakta veya uygunsuz pozisyonda çalışma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Sektöründe Biyolojik Riskler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sağlık çalışanlarını enfeksiyon riskiyle karşı karşıya bırakır; hastane ortamında kan, vücut sıvıları ve solunum yoluyla bulaşan patojenlere karşı Biyolojik Etkenlere Maruziyet Risklerinin Önlenmesi Hakkında Yönetmelik gereği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çalışma ortamındaki riskli alanlar laboratuvar, yoğun bakım, acil servis belirlenmeli ve çalışanların maruziyet düzeyi periyodik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kurallarına tam uyum sağlanmalı, uygun kişisel koruyucu donanımlar eldiven, maske, önlük eksiksiz kullanılmalı ve atık yönetimi prosedürlerine tıbbi atıkların ayrıştırılması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sağlık taramaları ve bağışıklama programları hepatit B aşısı gibi eksiksiz tamamlanmalı, maruziyet sonrası acil eylem planları tüm personel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Alet Yaralanmalarında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sektöründe en sık rastlanan iş kazalarından biri olan kesici-delici alet yaralanmaları, kan yoluyla bulaşan hastalık riskini artırır; İş Sağlığı ve Güvenliği Risk Değerlendirmesi Yönetmeliği kapsamında bu risk özel olarak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iğne ve enjektör sistemleri tercih edilmeli, mümkün olan durumlarda güvenlik mekanizmalı cihazlar kullanılmalı ve atık kutuları çalışma alanına mümkün olduğunca yakın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iğne uçları asla kılıfına geri takılmamalı, bükülmemeli veya elde taşınmamalıdır; atık yönetimi standartlarına uygun şekilde tıbbi atık kutularına derhal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meydana geldiğinde vakit kaybetmeden yara bölgesi su ve sabunla yıkanmalı, olay kayıt altına alınarak işyeri hekimine bildirim yapılmalı ve gerekli profilaksi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Maddelerle Çalışmada Sağlık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birimlerinde kullanılan dezenfektanlar, sterilizasyon ajanları ve laboratuvar kimyasalları, Kimyasal Maddelerle Çalışmalarda Sağlık ve Güvenlik Önlemleri Hakkında Yönetmelik gereği dikkatle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kimyasalların güvenlik bilgi formları güncel tutulmalı ve çalışanlar bu formlardaki tehlike ibareleri ve acil durum müdahale prosedürleri hakkında düzenli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depolanması esnasında birbiriyle reaksiyona girebilecek maddeler ayrıştırılmalı, depolama alanları yeterli havalandırma sistemine sahip olmalı ve dökülme kitleri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uygun eldiven, gözlük ve koruyucu giysiler kullanılmalı, kimyasal maruziyetini azaltmak için kapalı sistemler tercih edilmeli ve ortam ölçümleri periyodik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Güvenliği ve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 ve nükleer tıp birimlerinde çalışanlar, Radyasyon Güvenliği Yönetmeliği uyarınca iyonlaştırıcı radyasyonun etkilerinden korunmak için sıkı kurallara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kaynaklarıyla çalışırken temel korunma prensipleri olan zaman, mesafe ve zırhlama kurallarına uyulmalı; maruziyet süresi kısa tutulmalı ve kurşun önlük gibi koruyucu ekipmanlar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dozimetreleri düzenli olarak takip edilmeli, yasal sınırların aşılmadığından emin olunmalı ve dozimetre sonuçları işyeri hekimliği birimi tarafından düzenli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Radyasyonlu alanların girişleri sınırlandırılmalı, uyarı levhaları görünür şekilde asılmalı ve bu alanlarda çalışan personelin yıllık eğitimleri yenilenerek farkındalık düzeyi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Ofis Çalışmalarında Ergonomi ve Fiziksel Düzen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ofis çalışanlarında kas ve iskelet sistemi hastalıklarını önlemek için hayati öneme sahiptir; çalışma masası ve sandalye yüksekliği, dirsekler 90 derece olacak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pozisyonda çalışmak yerine periyodik olarak hareket etmek, kan dolaşımını düzenler ve kas yorgunluğunu azaltır; İşyeri Bina ve Eklentilerinde Alınacak Sağlık ve Güvenlik Önlemlerine İlişkin Yönetmelik gereği işveren, uygun çalışma şartlarını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Ofislerde kullanılan ekipmanların ergonomik standartlara uygun olması, uzun vadede meslek hastalıklarının önüne geçer; çalışanlar, ekipman ayarlarını kendi fiziksel özelliklerine göre kişiselleştirmelidir.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düzen ve ekipman yerleşimi, çalışanın doğal hareket alanını kısıtlamayacak şekilde planlanmalı ve tekrarlı hareketlerden kaçınılmalıdır; bu önlemler, İşyeri Bina ve Eklentilerinde Alınacak Sağlık ve Güvenlik Önlemlerine İlişkin Yönetmelik kapsamında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Araçlarla Çalışmalarda Sağlık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Ekranlı Araçlarla Çalışmalarda Sağlık ve Güvenlik Önlemleri Hakkında Yönetmelik gereği, ekranın üst kenarı göz hizasında olmalı ve yansımalar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ekranlı araçlarla çalışırken her bir saatlik çalışmanın ardından en az beş dakikalık kısa molalar vererek göz yorgunluğunu azaltmalı ve görsel konforu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parlaklığı ve kontrastı, ortamdaki aydınlatma seviyesine uygun şekilde ayarlanmalı; yazı karakterleri net ve okunabilir büyüklükte seçilerek göz üzerindeki baskı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farenin konumu, bileklerin doğal pozisyonunu koruyacak şekilde düzenlenmelidir; bu düzenleme, uzun süreli kullanımlarda gelişebilecek karpal tünel sendromu gibi rahatsızlıkları önlemek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Ofislerde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veya aşırı aydınlatma, ofis çalışanlarında göz yorgunluğu ve baş ağrısı gibi sağlık sorunlarına yol açar; İşyeri Bina ve Eklentilerinde Alınacak Sağlık ve Güvenlik Önlemlerine İlişkin Yönetmelik uyarınca, çalışma ortamları yeterli doğal aydınlatmaya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Yapay aydınlatma sistemleri, ekranlarda yansıma yapmayacak şekilde yerleştirilmeli; ışık kaynakları doğrudan çalışanın görüş alanına girmeyecek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seviyesi, yapılan işin hassasiyetine göre (okuma, yazma, bilgisayar kullanımı) uygun lüks değerlerinde tutulmalıdır; bu değerler, İşyeri Bina ve Eklentilerinde Alınacak Sağlık ve Güvenlik Önlemlerine İlişkin Yönetmelik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miktarının düzenli kontrol edilmesi ve arızalı lambaların derhal değiştirilmesi, iş kazalarını önlemede ve çalışan verimliliğini artırmada etkili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Psikososyal Risklerin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Psikososyal riskler, iş yükü, zaman baskısı ve yetersiz iletişim gibi faktörlerden kaynaklanarak tükenmişlik ve stres seviyesini artırır; 6331 sayılı İş Sağlığı ve Güvenliği Kanunu, işverene çalışma ortamındaki riskleri değerlendirme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açık ve şeffaf iletişim kanallarının kurulması, çalışanların yaşadığı stres kaynaklarını tespit etmeyi kolaylaştırır; düzenli geri bildirim toplantıları, psikolojik sağlığı destekleyen önemli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yükünün çalışan kapasitesiyle uyumlu olması ve görev tanımlarının net bir şekilde belirlenmesi, belirsizlikten kaynaklanan kaygı düzeyini azaltır; görev dağılımı yapılırken adaletli bir yaklaşım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Psikososyal risklerin yönetimi, çalışanların iş tatminini artırır ve işten ayrılma oranlarını düşürür; bu süreçte İSG uzmanı ve yöneticilerin işbirliği, sağlıklı bir kurumsal kültürün oluşması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İstifleme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İş Sağlığı ve Güvenliği Risk Değerlendirmesi Yönetmeliği uyarınca devrilme riskine karşı sabitlenmelidir; yükler, zemin taşıma kapasitesine uygun şekilde yerleştirilmeli ve ağırlık merkezleri dengede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istif yüksekliği, raf sistemlerinin dayanıklılığı ve tavan mesafesi dikkate alınarak belirlenmelidir; yüksek istiflerde devrilmeyi önleyici mekanizmalar kullanılması, iş kazalarını önlemede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 alanlarında geçiş yolları açık bırakılmalı ve istiflerin etrafında yeterli manevra alanı sağlanmalıdır; düzensiz istifleme, malzeme düşmesi gibi riskleri artıracağından düzenli kontrol ve periyodik denetim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istiflenmesinde uyumluluk matrisi kullanılmalı ve birbiriyle reaksiyona girebilecek maddeler ayrı bölümlerde depolanmalıdır; bu uygulama, hem yangın riskini azaltır hem de acil durumlarda güvenli tahliyeyi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Tanımı ve Yasal Çerçevesi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ve Görevleri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Kaynağının Belirlenmesi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 ve Değerlendirme Yöntemleri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Kontrol Tedbirleri ve Öncelik Sıralaması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Risk Değerlendirmeleri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Dokümantasyonu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Güncellenmesi ve Yenilenmesi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Sektörlerde Risk Değerlendirmesi Uygulamaları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Süreç Adımları ve Uygulama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Sürecinin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işyerinde çalışanların sağlık ve güvenliğini etkileyen tüm unsurların tespit edilmesini ve bu tehlikelerin minimize edilmesini zorunlu kılmaktadır. Risk değerlendirmesi, işyerinin büyüklüğüne bakılmaksızın tüm işverenler için birincil yasal yükümlülük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işyerinde meydana gelebilecek potansiyel tehlikelerin önceden tahmin edilmesini ve gerekli tedbirlerin planlı bir şekilde alınmasını sağlar. Bu faaliyet, iş kazaları ve meslek hastalıklarının kaynağında önlenmesi adına atılan en önemli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Zorunluluk, sadece yeni işyerleri için değil, mevcut işyerlerinde meydana gelen proses değişiklikleri, ekipman yenilemeleri veya iş akışındaki farklılıklar için de geçerlidir. İşveren, bu süreçleri düzenli aralıklarla gözden geçirerek güncel tutmakla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yükümlülüğün yerine getirilmemesi, işvereni iş kazası durumunda kusurlu duruma düşürür. Yasal mevzuata tam uyum sağlamak, işin sürekliliği ve çalışanların güvenliği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Forklift Operasyonlarında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kullanımı, İş Ekipmanlarının Kullanımında Sağlık ve Güvenlik Şartları Yönetmeliği gereği sadece sertifikalı operatörler tarafından gerçekleştirilmelidir; operatörler, ekipmanın günlük periyodik kontrollerini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hız limitlerine uyulmalı, virajlarda yavaşlanmalı ve yük taşıma kapasitesi asla aşılmamalıdır; yükün görüşü engellediği durumlarda operatör, geri manevra yapmalı veya yönlendirme desteği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yolları ile yaya yolları birbirinden fiziksel bariyerlerle ayrılmalı ve kesişim noktalarında uyarı levhaları bulunmalıdır; yayalar, forklift çalışma alanlarına girmeden önce operatörle göz teması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her türlü bakım ve onarım, yetkili servislerce kayıt altına alınmalı ve emniyet kemeri kullanımı operatör için zorunlu tutulmalıdır; kemer kullanımı, devrilme anında operatörü koruyan en temel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ve Mekanik Kaldırma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kaldırma işlemlerinde, sırt ve bel sağlığını korumak adına yük dizler bükülerek bacak gücüyle kaldırılmalı; yük vücuda yakın tutulmalı ve kaldırma sırasında ani dönme hareketlerinden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kaldırma ekipmanları, düzenli periyodik testlere tabi tutulmalı ve ekipman üzerindeki yük kapasite etiketleri her zaman okunabilir durumda olmalıdır; kapasite aşımı, zincir veya halat kopmalarına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işaretçi kullanımı, yükün güvenli taşınması için zorunludur; işaretçiler, standart el işaretlerini kullanarak operatörü yönlendirmeli ve çalışma alanı çevresinde kimsenin bulunmadığından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bağlanmasında kullanılan sapan ve kancaların kontrolü her kullanımdan önce yapılmalı; hasarlı, aşınmış veya ek yapılmış ekipmanlar derhal hizmetten çekilerek yenisiyle değiştirilmelidir; bu, iş kazalarını önlemede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İçi Trafik Düzeni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 trafik düzeni, 6331 sayılı İSG Kanunu kapsamında işyeri risk değerlendirmesi ile belirlenmeli; trafik akış yönleri, hız limitleri ve duraklama noktaları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yollarında zemin işaretlemeleri ve yaya geçitleri boya veya fiziksel bariyerlerle belirginleştirilmeli; karanlık veya yoğun çalışma alanlarında yansıtıcı levhalar kullanılarak görünürlük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ve yaya trafiğinin yoğun olduğu geçiş noktalarında aynalar kullanılmalı ve kör nokta riskleri minimize edilmelidir; çalışanlar, yüksek görünürlüklü yelekler giyerek araç sürücüleri tarafından fark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giriş ve çıkışlarında araçların yükleme-boşaltma işlemleri için belirlenmiş güvenli alanlar kullanılmalı; sürücüler, depo içinde belirlenen kurallara uymalı ve trafik kurallarının ihlali durumunda disiplin süreçleri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Ekibi: Oluşturma ve Görevler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ekipte işveren veya vekili, İSG uzmanı, işyeri hekimi, çalışan temsilcileri ve konuyla ilgili destek elemanları bulunmalıdır. Bu ekip, işyerindeki tüm riskleri bütüncül bir bakış açısıyla ele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işyerindeki operasyonel süreçlere hakim kişilerden seçilmeli ve risklerin belirlenmesinde aktif rol almalıdır. İşveren, ekibin ihtiyaç duyduğu her türlü teknik bilgi ve belgeyi eksiksiz olarak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içerisindeki her üye, kendi uzmanlık alanına göre tehlikeleri analiz etmeli ve önerilen kontrol tedbirlerinin uygulanabilirliğini tartışmalıdır. Uzmanlıkların çeşitliliği, risklerin gözden kaçırılmasını engeller ve daha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çalışmaları kayıt altına alınmalı ve alınan kararların yasal dayanaklara uygunluğu İSG uzmanı tarafından kontrol edilmelidir. Ekip, işyerindeki değişikliklere bağlı olarak düzenli aralıklarla toplanarak risk değerlendirmelerini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işyerinin fiziksel sınırları içerisinde yer alan tüm çalışma alanlarını, kapalı ve açık sahaları, sosyal tesisleri ve depo alanlarını kapsar. Her bölüm, kendine has tehlike profili ile ayrı ayrı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üretim süreçleri, bakım ve onarım faaliyetleri, temizlik işlemleri ve geçici çalışma biçimleri kapsam dahilindedir. Özellikle periyodik olmayan ancak yüksek risk barındıran operasyonlar, değerlendirme sürecinde öncelikli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işyerinde çalışan tüm personeli, taşeronları, stajyerleri ve ziyaretçileri içermelidir. Farklı çalışma saatlerinde görev yapan personel veya vardiyalı sistemler, çalışma ortamındaki risklerin farklılaşmasına neden olabileceğinden ayrıntılı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Dışarıdan gelen hizmetler, çevresel etkiler ve iş akışını etkileyen tüm dış unsurlar, 6331 sayılı İş Sağlığı ve Güvenliği Kanunu gereği kapsam içerisinde tutulmalıdır. Risklerin belirlenmesinde sadece mevcut durum değil, gelecekteki olası değişiklikler de düşünülmelidir.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yöntemin işyerinin özelliklerine ve tehlike sınıfına uygun seçilmesini zorunlu kılar. Seçilen yöntem, işyerindeki risklerin seviyesini doğru bir şekilde yansıtabilmeli ve objektif sonuçlar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Niteliksel veya niceliksel yöntemler arasından, işletmenin karmaşıklığına göre karar verilmelidir. Basit bir işletmede matris yöntemi yeterli olabilirken, ağır sanayide hata ağacı analizi gibi daha ileri yöntemler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aşamasında, işyerindeki geçmiş kaza verileri, ramak kala kayıtları ve çalışan görüşleri temel alınmalıdır. Yöntem, bu verileri kullanarak her bir tehlike için olasılık ve şiddet puanlaması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metodoloji, yasal denetimlerde kolayca açıklanabilir ve izlenebilir olmalıdır. Yöntemin uygulanması sırasında elde edilen veriler, risk kontrol hiyerarşisinin (eliminasyon, ikame, mühendislik önlemleri) belirlenmesinde temel dayanak olarak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Planlama ve Uygulama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önceden belirlenmiş bir plan dahilinde yürütülmelidir. Plan; değerlendirmenin başlangıç tarihini, süresini, görev dağılımını ve gözden geçirme dönemlerini net bir şekilde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riskler, kabul edilebilirlik düzeyine göre önceliklendirilmelidir. Yüksek riskli alanlara derhal müdahale edilmesi için işveren gerekli kaynakları ayırmalı ve yasal süreler içerisinde aksiyon planını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belirlenen kontrol tedbirlerinin sorumluları ve tamamlanma tarihleri netleştirilmelidir. İSG uzmanı, bu sürecin takibini yaparak eksikliklerin giderilip giderilmediğini periyodik olarak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işyerindeki teknolojik değişiklikler veya yeni makine alımları durumunda güncellenmelidir. 6331 sayılı İş Sağlığı ve Güvenliği Kanunu uyarınca, risk değerlendirmesi statik bir belge değil, sürekli yaşayan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Gözlemi ve Tehlike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gözlemi, işyerindeki mevcut durumun tarafsız bir şekilde incelenmesi ve tehlike kaynaklarının yerinde tespit edilmesi sürecidir; 6331 sayılı İş Sağlığı ve Güvenliği Kanunu uyarınca işveren, tehlikeleri belirlemek için aktif gözlem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sırasında çalışma ortamı, kullanılan ekipmanlar, makine koruyucuları ve elektrik tesisatı gibi fiziksel unsurlar detaylıca kontrol edilmeli, gözlemlenen tüm uygunsuzluklar anlık olarak not edilmelidir; bu süreçte iş akışının doğal hali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aşamasında sadece rutin işler değil, temizlik, bakım, onarım ve acil durum gibi rutin olmayan faaliyetler de gözlem kapsamına dahil edilmelidir; saha gezisi sırasında çalışanların davranış biçimleri de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gözlemi sonucunda elde edilen veriler, İş Sağlığı ve Güvenliği Risk Değerlendirmesi Yönetmeliği uyarınca risk analizi ekibi tarafından değerlendirilmeli ve tehlike kaynaklarının potansiyel etkileri bilimsel yöntemlerle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Ortam Ölçümleri ve Teknik Veriler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 ölçümleri; gürültü, toz, aydınlatma, titreşim ve termal konfor gibi çevresel faktörlerin yasal sınır değerler içerisinde olup olmadığını belirlemek amacıyla yapılan teknik analizlerdir; bu ölçümler, uzman kuruluşlar tarafından kalibrasyonlu cihazlarla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 Sağlığı ve Güvenliği Risk Değerlendirmesi Yönetmeliği'nde belirtilen risk faktörlerinin şiddetini belirlemede en somut veriyi sağlar; sınır değerlerin aşıldığı durumlarda mühendislik önlemleri ivedilikle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veriler toplandığında, ölçüm yapılan lokasyonlar ve zaman dilimleri kesin olarak kayıt altına alınmalı, çevresel değişimlerin (mevsimsel veya üretim artışı gibi) ölçüm sonuçlarına etkisi dikkate alınarak periyodik izleme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raporları, risk değerlendirme dosyasının ayrılmaz bir parçasıdır ve işveren tarafından yasal denetimlerde sunulmak üzere saklanmalıdır; ölçüm sonuçları çalışanlara şeffaf bir şekilde açıklanmalı ve gerekli bilgilendirme eğitimleri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Kaydı ve Risk Değerlendirme Dokümantasyonu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toplanan tüm bilgiler, İş Sağlığı ve Güvenliği Risk Değerlendirmesi Yönetmeliği gereğince yazılı ve sistemli bir şekilde kayıt altına alınmalıdır; kayıtlar, tehlikenin tanımı, maruz kalan kişiler ve alınan önlemleri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kayıtları oluşturulurken, 6331 sayılı İş Sağlığı ve Güvenliği Kanunu'nun gerektirdiği şekilde izlenebilirlik sağlanmalı; her bir risk için atanan puanlama veya önceliklendirme kriterleri net bir şekilde dokümante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sadece başlangıçta değil, işyerinde meydana gelen herhangi bir değişiklik, yeni makine alımı veya yaşanan bir iş kazası sonrasında güncellenerek canlı bir dosya haline getirilmelidir; eski kayıtlar da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yasal süreçlerde işverenin en büyük güvencesidir; verilerin doğruluğu ve güncelliği, iş kazası veya meslek hastalığı durumunda kurumun yasal sorumluluklarını belirleyen temel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Hukuki Yaptırımlar ve İşin Durdurulması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yapılmayan işyerlerinde tespit edilen ciddi tehlikeler veya mevzuata aykırı durumlar, Bakanlık müfettişleri tarafından işin kısmen veya tamamen durdurulması kararına yol açabilir. İşin durdurulması, işyerindeki faaliyetin yasal olarak askıya alınması anlamına gelir ve büyük bir operasyonel kayıptır.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 sadece idari bir yaptırım değil, aynı zamanda işverenin hukuki sorumluluğunu ağırlaştıran bir durumdur. İş durdurma süresi boyunca çalışanların ücretlerinin ödenmesi işverenin sorumluluğunda devam eder, bu da ciddi bir mali yük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risk değerlendirmesi eksikliği nedeniyle bir iş kazası meydana gelirse, işveren Türk Ceza Kanunu kapsamında taksirle yaralama veya ölüme sebebiyet verme suçlarından yargılanabilir. Bu durum, işverenin hukuki ve cezai sorumluluğunun çok daha öteye geçmesine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yaptırımların temel amacı, çalışanların hayatını korumak ve güvenli çalışma ortamını zorunlu kılmaktır. Yaptırımlardan korunmanın tek yolu, yasal mevzuata uygun, eksiksiz ve güncel bir risk değerlendirmesi sistemine sahip olmaktır.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Görüşmeleri ve Katılımcı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görüşmeleri, sahada fiilen çalışan personelin deneyim ve gözlemlerini sürece dahil etmek için kullanılan en etkili veri toplama yöntemidir; çalışanlar, karşılaştıkları ramak kala olayları ve tehlikeleri en iyi bilen kişilerdir.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çalışanların görüşlerinin alınması ve risk değerlendirme çalışmalarına katılımı zorunludur; bu süreç çalışanların güvenlik kültürüne olan aidiyetini ve sorumluluk bilincini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Görüşmeler, hiyerarşik baskıdan uzak, güven verici ve katılımcı bir ortamda yapılmalı, çalışanların geri bildirimleri kesinlikle cezalandırıcı bir yaklaşımla kullanılmamalıdır; görüşme sonuçları risk değerlendirme raporuna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görüşme için açık uçlu sorular sorulmalı ve çalışanların çözüm önerileri dikkate alınmalıdır; çalışanların katılımı sayesinde, uzman gözünden kaçabilecek gizli riskler daha hızlı tespit edilerek daha kalıcı önlemler geliştirilebilir.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Tehlikelerin Belirlenmesi ve Süreç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süreci, işyerinde mevcut olan veya dışarıdan gelebilecek tüm kaynakların sistematik olarak tanımlanmasını içerir; bu aşama İş Sağlığı ve Güvenliği Risk Değerlendirmesi Yönetmeliği uyarınca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Süreçte işyeri gezileri, çalışan görüşmeleri ve geçmiş kaza raporları temel kaynak olarak kullanılır; tehlikelerin doğru tanımlanması, risk değerlendirmesinin başarısını doğrudan etkileyen en kritik başlangıç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katılımı bu aşamada esastır, çünkü sahada fiilen çalışan personel riskleri en iyi gözlemleyen kişilerdir; işveren bu süreçte çalışanların deneyimlerinden yararlanarak daha kapsamlı bir tehlike envanteri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sadece fiziksel riskleri değil, kimyasal, biyolojik, ergonomik ve psikososyal etmenleri de kapsamalıdır; 6331 sayılı İSG Kanunu uyarınca tüm risk etmenleri bütüncül bir yaklaşımla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Risklerin Değerlendirilmesi ve Analiz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Tanımlanan tehlikelerden kaynaklanan risklerin, işyerinin büyüklüğü ve faaliyet türüne uygun bir yöntemle analiz edilmesi gerekmektedir; bu değerlendirme, riskin gerçekleşme olasılığı ve şiddeti dikkate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İş Sağlığı ve Güvenliği Risk Değerlendirmesi Yönetmeliği çerçevesinde, mevcut kontrol tedbirlerinin yeterliliğini sorgulayarak riskin kabul edilebilir olup olmadığını belirlemeyi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iş kazası veya meslek hastalığına yol açabilecek maruziyet süreleri ve çalışan sayısı gibi veriler dikkate alınmalı, değerlendirme sonuçları yazılı bir rapor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tek seferlik bir çalışma değil, işyerindeki her değişiklikte veya periyodik aralıklarla güncellenmesi gereken dinamik bir süreçtir; sürekli iyileştirme bu sürecin temel dayanağını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Skorlama Yöntemleri ve Objektif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matematiksel olarak skorlanması, hangi riskin daha acil müdahale gerektirdiğini belirlemek için kullanılan objektif bir yöntemdir; Fine-Kinney veya 5x5 matris gibi yöntemler yaygın olarak tercih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Fine-Kinney yönteminde olasılık, frekans ve şiddet; 5x5 (L tipi) matris yönteminde ise olasılık ve şiddet değerlerinin çarpılmasıyla elde edilen risk skoru, riskin büyüklüğünü sayısal olarak ifade eder; bu sayılar, işverene kaynakların nereye aktarılması gerektiği konusunda rehberlik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Skorlama sırasında kişisel görüşlerden ziyade, sektörel veriler ve geçmiş kaza istatistikleri referans alınmalıdır; 6331 sayılı İSG Kanunu, işverene riskleri en aza indirme sorumluluğunu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Objektif skorlama, risklerin önceliklendirilmesinde hata payını azaltır; bu yöntem sayesinde yüksek riskli işler, düşük riskli işlerin önüne geçerek acil önlem planına dahil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 ve Önceliklendirme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azaltılması aşamasında kontrol hiyerarşisi uygulanmalıdır; bu sıralama, tehlikenin kaynağında yok edilmesi, ikame, mühendislik önlemleri, idari önlemler ve son çare olarak KKD kullanımı şeklindedir.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belirlenen kontrol tedbirlerinin sorumluları ve tamamlanma süreleri net bir şekilde tanımlanmalı ve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 uygulandıktan sonra, yeni risklerin oluşup oluşmadığı kontrol edilmelidir; bu aşama, riskin ortadan kaldırılıp kaldırılmadığını teyit eden bir doğrulama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alınan önlemlerin çalışanların sağlığını koruduğundan emin olmalı ve bu önlemlerin etkinliğini periyodik olarak denetlemelidir; güvenli çalışma ortamı, planlı ve disiplinli bir yönetim anlayışıyla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Tedbirlerinin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tehlikeler tanımlandıktan sonra, İş Sağlığı ve Güvenliği Risk Değerlendirmesi Yönetmeliği çerçevesinde riskleri kabul edilebilir seviyeye indirmek için kontrol tedbirleri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tedbirler, işyerindeki mevcut teknik ve idari imkanlar göz önünde bulundurularak, en düşük maliyetle en yüksek güvenlik seviyesini sağlayacak şekilde tasarlanmalı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 planlanırken toplu koruma tedbirlerine, kişisel koruma tedbirlerine göre her zaman öncelik verilmeli ve çalışanların güvenliği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Tedbirlerin etkinliği periyodik olarak izlenmeli, gerekirse yeni veya farklı kontrol yöntemleri geliştirilerek işyeri güvenliği sürekli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Tedbirlerinde Hiyerarşik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kontrol tedbirleri belirlenirken eliminasyon, ikame, mühendislik önlemleri, idari önlemler ve kişisel koruyucu donanım hiyerarşisi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ve ikame, kaynağında koruma sağlar; yani tehlikeli süreci tamamen kaldırmak veya daha az tehlikeli olanla değiştirmek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(makine koruyucuları, havalandırma sistemleri) ve idari önlemler (eğitim, çalışma saatlerinin düzenlenmesi), tehlikenin çalışanla temasını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diğer tüm yöntemlerin uygulanamadığı veya riski tam olarak gideremediği durumlarda en son çare olarak kullanılmalı ve mutlaka uygun standartlarda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Planı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kontrol tedbirlerinin hayata geçirilmesi için somut bir uygulama planı hazırlanmalı, bu planda her bir tedbir için termin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planı, işyerindeki üretim süreçlerini aksatmayacak şekilde organize edilmeli ve riskin büyüklüğüne göre öncelik sırasına göre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planlanan tedbirlerin gerçekleşme durumu düzenli olarak takip edilmeli ve aksayan noktalar için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işin niteliği, çalışanların eğitim düzeyi ve çalışma ortamı koşulları gibi faktörler dikkate alınarak gerçekçi ve uygulanabilir hedefler konulmalıdır.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Sorumluluklar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kontrolünde temel sorumluluk işverene aittir; işveren, belirlenen tedbirlerin uygulanması için gerekli kaynakları sağlamak ve denetimleri gerçekleştirmekle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uygulanan kontrol tedbirlerine uymak ve kişisel koruyucu donanımlarını talimatlara uygun şekilde kullanmakla yükümlüdür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ve işyeri hekimleri, kontrol tedbirlerinin etkinliğini denetlemeli ve işverene rehberlik ederek süreçlerin yasal mevzuata uygunluğunu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süreci, sadece kaza sonrası değil, düzenli aralıklarla yapılan periyodik kontrollerle desteklenmeli ve tüm süreç kayıt altına alınarak izlenebilir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Tedbirlerin Hayata Geçirilmesi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belirlenen kontrol tedbirleri, İş Sağlığı ve Güvenliği Risk Değerlendirmesi Yönetmeliği uyarınca öncelik sırasına göre uygulanmalıdır; eliminasyon ve ikame yöntemleri her zaman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sürecinde çalışanların görüşleri alınmalı ve belirlenen sorumlular, tedbirlerin zamanında tamamlanmasını sağlamalıdır; termin planına uyulmaması iş kazası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uygulanan tedbirlerin çalışanların sağlığı üzerindeki etkisini takip etmeli ve çalışma koşullarında yapılan değişikliklerin yeni tehlikeler yaratıp yaratmadığını sürekli olarak gözlemlemelidir.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toplu koruma önlemleri, kişisel koruyucu donanımlara (KKD) göre her zaman öncelikli tutulmalı; KKD kullanımı sadece toplu korumanın yetersiz kaldığı durumlarda tamamlayıcı olarak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Denetim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 yazılı veya elektronik ortamda kayıt altına alınmalı ve denetim anında yetkililere sunulmak üzere hazır bulundurulmalıdır. Belgelendirme, yapılan çalışmaların kanıtı niteliğindedir ve yasal süreçlerde işvereni koruyan en önemli savunma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tehlikelerin tanımlanması, risk skorlarının hesaplanması, alınan kontrol tedbirleri ve bu tedbirleri uygulayacak sorumlu kişilerin isimlerini içermelidir. Eksik veya imzasız kayıtlar, risk değerlendirmesinin yapılmadığı veya geçersiz olduğu şeklinde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kayıtların güncelliğinden ve doğruluğundan bizzat sorumludur. Denetim sırasında sunulan kayıtların, işyerindeki saha uygulamalarıyla birebir örtüşmesi gerekmektedir; saha ile uyuşmayan kayıtlar mevzuat açısından geçersiz sayılmaktadır.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alışkanlığı, işyerinde bir güvenlik kültürü oluşturmanın da temelidir. Kayıtların şeffaf bir şekilde tutulması, çalışanların da riskler hakkında bilgi sahibi olmasını sağlar ve güvenli çalışma bilincini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Takip: Süreçlerin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tedbirlerin etkinliği, belirli periyotlarla takip edilmeli ve işyerindeki çalışma ortamı koşulları gözden geçirilmelidir; 6331 sayılı İş Sağlığı ve Güvenliği Kanunu, işverene sürekli izleme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ramak kala olaylar ve yaşanan küçük kazalar, risk değerlendirmesinin güncellenmesi için birer işaret fişeği olarak değerlendirilmeli ve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işyerinde meydana gelen değişiklikler veya yeni iş ekipmanlarının devreye alınması durumunda mevcut riskler derhal yeniden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faaliyetleri, sadece teknik ölçümlerle değil, aynı zamanda çalışanların geri bildirimleri ve güvenlik kültürüne yönelik gözlemlerle desteklenerek süreç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Doğrulama: Etkinlik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önleyici tedbirlerin hedeflenen riski azaltıp azaltmadığı doğrulanmalı; eğer risk seviyesinde beklenen düşüş gözlemlenmiyorsa, farklı bir kontrol yöntemi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aşamasında, yapılan işin doğasına uygun teknik ölçümler ve periyodik kontroller (elektrik tesisatı, basınçlı kaplar vb.) referans alınarak güvenlik seviyesi tescil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doğrulama süreçlerinde profesyonel destek (İSG uzmanı, işyeri hekimi) almalı ve denetim sonuçlarını raporlayarak güvenlik yönetim sisteminin başarısını ölçmelidir.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olduğu doğrulanan tedbirler, işyerinde bir güvenlik standardı haline getirilmeli ve diğer benzer risk grupları için de uygulanabilirliği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Belgeleme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risk değerlendirmesi çalışmaları, alınan kararlar ve uygulanan tedbirler yazılı olarak kayıt altına alınmalı ve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işyerinde meydana gelebilecek bir iş kazası veya meslek hastalığı durumunda işverenin yasal sorumluluğunu kanıtlayan en temel savunma ve delil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doğruluğu ve güncelliği, yasal denetimlerde Bakanlık müfettişlerine sunulmak üzere her an hazır bulundurulmalı; eksik veya gerçeğe aykırı kayıt tutmak yasal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işlemi, sadece yasal bir zorunluluk değil, aynı zamanda işletmenin kurumsal hafızasını oluşturan ve gelecekteki risk yönetimlerini kolaylaştıran stratejik bir yönetim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belirlenen risklerin ve alınan önlemlerin etkinliği düzenli olarak izlenmelidir; izleme süreci, çalışma ortamındaki değişimleri fark etmeyi ve tehlike kaynaklarını önceden tespit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faaliyetlerinde çalışanların geri bildirimleri kritik bir veri kaynağıdır; işyerindeki tehlikeli davranışlar veya ramak kala olaylar, risklerin doğru izlenmesi için en önemli göstergelerdir ve bu veriler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izleme sonuçlarını periyodik olarak değerlendirmeli ve süreçte bir aksama olup olmadığını kontrol etmelidir; izleme, sadece kağıt üzerinde bir prosedür değil, fiili çalışma ortamının sürekli gözlemlenmesi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risk değerlendirme ekibi tarafından analiz edilerek mevcut önlemlerin yeterliliği sorgulanmalıdır; eğer alınan önlemler beklenen korumayı sağlamıyorsa, izleme verileri iyileştirme süreçlerinin başlangıç noktası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statik bir belge değildir; İş Sağlığı ve Güvenliği Risk Değerlendirmesi Yönetmeliği gereği işyerinde meydana gelen değişiklikler, yeni makine alımı veya üretim prosesi farklılıkları durumunda güncellenmesi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meslek hastalığı veya ramak kala olayların yaşanması durumunda, risk değerlendirmesi derhal gözden geçirilmelidir; kaza sonrası yapılan güncelleme, aynı olayın tekrarlanmaması adına kök neden analizine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veya yeni yasal düzenlemeler yürürlüğe girdiğinde, risk değerlendirme dökümanları bu güncel bilgiler ışığında revize edilmeli ve tüm çalışanlara yeni riskler hakkında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sürecinde, risk değerlendirme ekibi yeniden toplanmalı ve değişen durumun risk skoruna etkisini yeniden hesaplamalıdır; bu süreç, işyerinin güvenliğini güncel tutmak ve denetimlerde yasal uyumluluğu sağlamak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6331 sayılı İş Sağlığı ve Güvenliği Kanunu'nun temel ilkelerinden biridir; amaç, mevcut koruma düzeyini sürekli yükselterek kaza riskini kabul edilebilir seviyenin altına çekmektir.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 belirlenirken hiyerarşi kuralı uygulanmalıdır; önce tehlikeyi kaynağında yok etme, mümkün değilse mühendislik önlemleri ve idari düzenlemeler, en son çare olarak ise kişisel koruyucu donanım kullanımı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sadece teknik önlemlerle sınırlı kalmamalı; güvenlik kültürü, eğitimler ve çalışanların katılımı ile desteklenerek bütünsel bir yaklaşımla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iyileştirme çalışması sonrası, uygulanan önlemin etkinliği tekrar test edilmeli ve riskin azalıp azalmadığı verilerle doğrulanmalıdır; iyileştirme döngüsü, işyerinde güvenliğin bir yaşam biçimi haline gelmesini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Yönetiminde Süreklilik Döngüsü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yönetimi, planlama, uygulama, kontrol ve önlem alma aşamalarından oluşan kesintisiz bir döngüdür; 6331 sayılı Kanun, bu döngünün işyerinde sistematik bir şekilde uygulanmasını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döngünün sürekliliği, kurumun güvenlik kültürünün gelişmişlik seviyesini belirler; her aşama bir sonraki sürecin girdisi niteliğindedir ve süreçler arasında kopukluk yaşanmaması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eğitimler, sağlık gözetimi ve acil durum planları bu döngünün parçalarıdır ve birbirini destekleyecek şekilde güncel tutulmalıdır; bu yapı, işyerini öngörülebilir ve güvenli bir çalışma ortamına dönüştürür.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Döngünün başarılı olması için yönetimin desteği ve çalışanların aktif katılımı esastır; güvenli bir çalışma ortamı, tüm tarafların sorumluluklarını yerine getirdiği bu sürekli gelişim sistemiyle sağlanabilir.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Risk Değerlendirmesi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Degerlendirme Ekibi Kimlerden Olusur?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degerlendirme ekibi, isveren veya isveren vekilinin baskanliginda kurulur ve tum sureclerin yonetiminden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Ekipte is guvenligi uzmani ile isyeri hekimi yer almali, calisma ortamindaki risklerin teknik ve tibbi boyutlari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 temsilcileri ve destek elemanlari, saha deneyimlerini aktarmak uzere ekibe dahil edilerek kararlara katilim saglanmalidir.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 Sagligi ve Guvenligi Risk Degerlendirmesi Yonetmeligi geregince, ekibin olusturulmasi isverenin temel yasal yukumluluklerinden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Kurma Zorunlulugu ve Kapsam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sayili Is Sagligi ve Guvenligi Kanunu'na gore, her isveren isyerindeki riskleri belirlemek ve yonetmek icin bir ekip kurmakla yukumludur.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Isyerinin tehlike sinifi ne olursa olsun, risk degerlendirmesi sureci belirli bir ekip yapisi icerisinde yurutulmek zorundadir.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olusturulmamasi veya yonetmelige uygun olmayan bir yapida calisilmasi, isverene idari para cezasi yaptirimlari dogurabilir.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 isyerindeki tum bolumlerin ve calisma sureclerinin risklerini tarafsiz bir sekilde degerlendirmek icin kurulur.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Uyelerinin Katilimi ve Sinerji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degerlendirme calismalari, sadece uzman gorusuyle degil, calisan temsilcilerinin saha gozlemleriyle zenginlestirilmelidir.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Isyeri hekimi, meslek hastaliklari ve saglik riskleri konusunda kritik veriler saglayarak ekibin tibbi bakis acisini guclendirir.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 guvenligi uzmani, makine ve ekipman kaynakli tehlikeleri analiz ederek teknik onlemlerin belirlenmesine onculuk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Farkli birimlerden gelen bilgilerin birlestirilmesi, gorunmeyen risklerin tespiti ve etkili kontrol stratejilerinin gelistirilmesi icin sarttir.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Kayit Altina Alma ve Dokumantasyon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degerlendirme ekibinin yaptigi tum calismalar, Is Sagligi ve Guvenligi Risk Degerlendirmesi Yonetmeligi cercevesinde yazili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riskler, alinan onlemler ve sorumlu kisilerin bilgileri, ileride yapilacak denetimler icin duzenli bir dosyada saklanmalidir.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Degerlendirme sonuclari, isyerindeki tum calisanlara duyurulmali ve gerekli egitim faaliyetleri bu veriler isiginda planlanmalidir.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Dokumantasyon sureci, risk yonetimi faaliyetlerinin surekliligini saglar ve is kazalarinin onlenmesi icin referans kaynagi olusturur.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Ekibinde Katkı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ekibinde yer alan her üye, işyerindeki faaliyetlerin güvenli yürütülmesine dair kendi uzmanlık alanıyla ilgili teknik katkı sağlamakla yükümlüdür. İş Sağlığı ve Güvenliği Risk Değerlendirmesi Yönetmeliği gereği, ekip üyeleri çalışma süreçlerindeki tehlikeleri belirlemek için saha tecrübelerini ve teknik bilgilerini paylaşarak süreci zenginleştirmelidir.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 mevcut iş akışlarında gözlemledikleri potansiyel tehlikeleri tarafsız bir şekilde ortaya koymalı ve bu risklerin işin doğasına uygun şekilde ele alınmasını sağlamalıdır. Sürece aktif katkı, sadece riskin tanımlanmasında değil, aynı zamanda çözüm önerilerinin geliştirilmesinde de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işyerinin tehlike sınıfını ve işin niteliğini dikkate alarak, iş kazası ve meslek hastalığı risklerini minimize edecek yaratıcı ve uygulanabilir önleyici tedbirler üzerinde fikir birliğine varmalıdır. Bu katkı, işverenin yasal sorumluluklarını yerine getirmesinde temel bir destek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Katkı süreci, sadece toplantı anıyla sınırlı kalmayıp, işyerindeki günlük faaliyetler sırasında tespit edilen risklerin de ekibe bildirilmesi ve periyodik olarak güncellenmesi şeklinde sürekli bir yapıda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Akışı ve Dokümantasyon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risk değerlendirmesi sırasında kullanılan tüm verilerin doğruluğundan ve güncelliğinden, kendi sorumluluk alanları dahilinde sorumludur. İş Sağlığı ve Güvenliği Risk Değerlendirmesi Yönetmeliği uyarınca, işyerindeki kaza geçmişi, ramak kala olaylar ve daha önce yapılan sağlık gözetimi verileri ekip üyeleriyle şeffaf bir şekilde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akışı, işyerindeki tüm birimlerin (üretim, bakım, idari) risklerini kapsayacak şekilde planlanmalı ve dokümante edilmelidir. Yanlış veya eksik bilgi, risk analizinin hatalı yapılmasına ve dolayısıyla alınacak tedbirlerin etkisiz kalmasına neden olabileceği için verilerin doğruluğu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yasal mevzuat gereği hazırlanan risk değerlendirme raporlarının, işverenin onayına sunulmadan önce tüm üyeler tarafından gözden geçirilmesini ve imzalanmasını sağlamalıdır. Bu süreç, sorumluluk paylaşımını ve bilginin doğrulanmasını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sorumluluğu, sadece geçmiş verileri değil, aynı zamanda işyerinde yapılacak yeni makine kurulumu veya süreç değişikliği gibi yeniliklerin de ekibe zamanında bildirilmesini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Tanımlama ve Analizdeki 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işyerindeki tüm çalışma alanlarını ve faaliyetleri, tehlikelerin belirlenmesi amacıyla detaylı bir şekilde analiz etmekle görevlidir. İş Sağlığı ve Güvenliği Risk Değerlendirmesi Yönetmeliği'ne göre, tehlikelerin tanımlanması sürecinde her bir ekip üyesi kendi birimindeki operasyonel riskleri, iş ekipmanlarını ve çalışma ortamı şartlarını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üyeler, sadece fiziksel tehlikeleri değil, kimyasal, biyolojik, ergonomik ve psikososyal riskleri de kapsamlı bir şekilde inceleyerek risk puanlamasına dahil etmelidir. Bu aşamada, olası bir tehlikenin meydana gelme sıklığı ve şiddeti üzerinde objektif bir değerlendirme yapılması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belirlenen risklerin kabul edilebilir seviyeye indirilmesi için gerekli olan kontrol hiyerarşisini (eliminasyon, ikame, mühendislik önlemleri, idari önlemler, KKD) uygulamalıdır. Her bir önlem, ilgili yasal standartlar ve teknik gereklilikler çerçevesinde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tanımlama süreci, işin doğası gereği ortaya çıkan olağan durumların yanı sıra, bakım çalışmaları, temizlik faaliyetleri ve acil durumlar gibi olağan dışı süreçleri de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Belirleme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işyerinde mevcut olan veya dışarıdan gelebilecek, çalışanlara veya çevreye zarar verme potansiyeli taşıyan unsurların sistematik olarak tespit edilmesidir; bu süreç, İş Sağlığı ve Güvenliği Risk Değerlendirmesi Yönetmeliği gereğince işveren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içerisinde işyeri ortamı detaylıca gezilmeli, makine ve ekipmanlar incelenmeli, kullanılan kimyasal maddelerin güvenlik bilgi formları gözden geçirilmeli ve çalışanların deneyimlerinden faydalanılarak iş süreçlerindeki aksaklıklar ve potansiyel tehlikeler dokümante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aşamasında, geçmişte yaşanan iş kazaları ve ramak kala olaylar mutlaka dikkate alınmalı; bu veriler, mevcut tehlikelerin daha geniş bir perspektifle değerlendirilmesine olanak tanıyarak eksik noktaların kapatılmasına yardımcı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her bir tehlike, 6331 sayılı İş Sağlığı ve Güvenliği Kanunu çerçevesinde kaydedilmeli ve bu tehlikelerin hangi çalışanları, hangi iş süreçlerini ve hangi zaman dilimlerinde etkileyebileceği net bir şekilde tanımlanarak analiz aşamasına geçiş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Süreçlerine Katılım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üyeleri, alınan tüm güvenlik kararlarında ve belirlenen önleyici tedbirlerde aktif rol alarak ortak sorumluluğu paylaşırlar. İş Sağlığı ve Güvenliği Risk Değerlendirmesi Yönetmeliği, kararların katılımcı bir yaklaşımla alınmasını ve bu kararların işverene raporlanmasını zorunlu kılar; bu durum, kararların sahiplenilmesini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 alınan tedbirlerin uygulanması sırasında karşılaşılan zorlukları ve aksaklıkları ekibe bildirmeli ve kararların revize edilmesi gereken durumlarda yapıcı bir tutum sergilemelidir. Katılım, sadece toplantı odasında değil, saha uygulamalarında da kararların arkasında durmayı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risk değerlendirme sonuçlarını işyerindeki tüm çalışanlara duyurma ve bilgilendirme süreçlerine katılarak güvenlik kültürünün oluşturulmasına katkı sağlamalıdır. İşçilerin görüşlerinin alınması ve onların risk değerlendirme sürecine katılımının teşvik edilmesi, üyelerin temel sorumluluklarındandır.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süreçlerinde uzlaşmazlık yaşanması durumunda, en güvenli ve yasal mevzuata en uygun olan seçeneğin seçilmesi için ekip üyeleri ortak bir akıl yürütmelidir.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Liderliği: Güvenlik Kültürünün Temeli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risk değerlendirmesi sürecinde liderlik ederek güvenlik kültürünün temelini oluşturur; bu süreçte tüm çalışanların katılımını destekleyen bir yönetim anlayışı sergilemelidir.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risk değerlendirme ekibini kurmalı ve bu ekibin çalışmalarına aktif destek vererek kararlılık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ortamı oluşturmak için üst yönetimin desteği hayati önem taşır; işveren, İSG hedeflerini şirket stratejisiyle birleştirerek çalışan motivasyonunu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Liderlik yaklaşımı, ramak kala olayların raporlanmasını teşvik ederek önleyici faaliyetlerin daha etkin yürütülmesini sağlar; bu durum iş kazası oranlarını düşüren en önemli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Yönetimi: Teknik ve Mali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 çalışmalarının yürütülmesi için gerekli olan teknik, mali ve personel kaynaklarını eksiksiz şekilde sağlamakla yükümlüdür; bu kaynaklar risklerin analizi ve kontrolü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ihtiyaç duyulan ölçüm cihazları, yazılım araçları ve uzman desteği işveren tarafından karşılanmalıdır; bu süreç bütçe kısıtlarına takılmadan profesyonelce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yönetimi sadece parasal değil, aynı zamanda zaman yönetimi ve personel görevlendirmesini de kapsar; çalışanların bu çalışmalara ayırdığı süreler çalışma saatlerinden sayılmalıdır.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kaynak kullanımı, risklerin gözden kaçmasına veya kontrol tedbirlerinin verimsiz kalmasına neden olur; bu durum yasal olarak işverenin sorumluluğunu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 Mekanizması: Sürecin Yasallaşması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çalışmalarının sonunda hazırlanan raporlar, kontrol tedbirleri ve uygulama planları işveren veya vekili tarafından incelenerek onaylanmalıdır; bu onay mekanizması sürecin yasal geçerliliğini ve ciddiyetini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onaylanan tedbirlerin uygulanma takvimi ve sorumluluklar net bir şekilde belirlenmelidir; bu aşamada işveren, teknik ekibin önerilerini değerlendirerek nihai kararları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risklerin kabul edilebilir seviyeye çekilmesi için gereken tüm adımların resmi olarak kabul edilmesi anlamına gelir; bu durum denetimlerde işverenin en önemli yasal dayanağıdır.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Onaylanan planların hayata geçirilmesi sürecinde işveren, gelişmeleri periyodik olarak izlemeli ve gerekli durumlarda planlarda revizyona gitmelidir.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Sorumluluk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vekili, risk değerlendirmesi sonuçlarının uygulanması ve sürekli güncellenmesi konusunda en üst düzeyde sorumluluk taşır; bu görev devredilemez bir idari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kazalarını ve meslek hastalıklarını önlemek adına tüm teknik ve idari tedbirleri almakla yükümlüdür; bu sorumluluğun ihmali hukuki ve cezai yaptırımları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sadece çalışma ortamının güvenliğini değil, aynı zamanda çalışanların eğitimini ve bilgilendirilmesini de kapsar; çalışanlar risk değerlendirmesi sonuçları hakkında mutlaka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statik bir belge değil dinamik bir süreçtir; işyeri koşullarında meydana gelen herhangi bir değişiklikte işveren, riskleri yeniden değerlendirmeli ve sorumluluklarını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Uzmanı ve İşyeri Hekiminin Teknik ve Sağlık Katkısı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İSG uzmanı işyerindeki teknik tehlikeleri tanımlarken, işyeri hekimi sağlık risklerini analiz ederek sürece profesyonel derinlik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meslek hastalıkları ve işe bağlı sağlık sorunları konusunda risk değerlendirme ekibini bilgilendirerek, sağlık gözetimi verilerinin risk matrisine entegre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ise makine, ekipman ve çalışma ortamı faktörlerini teknik açıdan inceleyerek, yasal mevzuata uygunluk denetimlerini gerçekleştirir ve teknik önlemlerin uygulanabilirliğini değerlendirir.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işbirliği, İş Sağlığı ve Güvenliği Risk Değerlendirmesi Yönetmeliği (Madde 6) gereği, risk değerlendirme ekibinde iş güvenliği uzmanı ile işyeri hekiminin birlikte yer alması ve işbirliği yapması bakımından temel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Sürecinde İşbirliği ve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işyerindeki mevcut tehlikeleri belirlemek amacıyla sahada birlikte hareket ederek, çalışanların maruz kaldığı fiziksel, kimyasal ve biyolojik etmenleri sistematik şekilde analiz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sağlık geçmişlerini ve işe giriş muayene sonuçlarını değerlendirerek, riskli grupların belirlenmesinde İSG uzmanına önemli veriler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çalışma ortamı ölçüm sonuçlarını (gürültü, toz, aydınlatma) analiz ederek, tehlikelerin hangi sıklıkta ve şiddette meydana gelebileceğine dair teknik raporlama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risklerin analizi sırasında her iki uzmanın uzmanlık alanlarını birleştirmesi, değerlendirmenin doğruluğunu ve yasal geçerliliğini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Tedbirlerin Belirlenmesi ve Öneriler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belirlenen riskler için kontrol hiyerarşisi (kaynakta yok etme, ikame, mühendislik önlemleri) çerçevesinde teknik iyileştirme önerileri geliştirir ve işverene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maruziyetini azaltacak idari önlemler, çalışma sürelerinin düzenlenmesi ve kişisel koruyucu donanım seçiminde sağlık odaklı teknik tavsiyelerde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uzman, önerilen tedbirlerin işin aksamasına neden olmadan, işyerindeki verimliliği artıracak şekilde uygulanması için ortak bir iyileştirme planı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önerilen tedbirlerin etkinliği periyodik olarak kontrol edilmeli ve riskin kabul edilebilir seviyeye inip inmediği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Çalışan Katılımının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ve işyeri hekimi, risk değerlendirme sürecine çalışanları dahil ederek, tehlikelerin işin yapılış şeklindeki detaylarını doğrudan öğrenmeyi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alanlarındaki ramak kala olayları ve tehlikeleri bildirmesi, İSG uzmanı ve hekimin daha gerçekçi ve uygulanabilir önlemler geliştirmesine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çalışanların görüşlerinin alınması ve sürece dahil edilmesi, güvenlik kültürünün işyerinde kökleşmesini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süreçlerinde uzman ve hekim, çalışanlara risklerin nedenlerini ve korunma yöntemlerini açıklayarak, bilinçli bir çalışma ortamı oluşturulmasına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Sürecinde Saha Bilgisi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işyerindeki günlük çalışma pratiklerini ve sahadaki gerçek riskleri en iyi bilen kişilerdir. İş Sağlığı ve Güvenliği Risk Değerlendirmesi Yönetmeliği gereğince, risk değerlendirme ekibinde yer alarak sahadaki gözlemlerini aktarmaları proaktif bir güvenlik yaklaşımı için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bilgi akışı, kağıt üzerindeki risklerin gerçek çalışma ortamıyla eşleşmesini sağlar ve teknik ekiplerin gözden kaçırabileceği uygulamaya yönelik tehlikelerin tanımlanmasına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bilgisinin ekibe aktarılması, teorik risk değerlendirmelerinin işin fiilen yapılış şekliyle uyumlu hale getirilmesini sağlar ve önleyici faaliyetlerin etkinliğini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tanımlanan tehlikelerin neden olabileceği kazaların meydana gelme olasılığı ile bu kazaların şiddetinin çarpımı sonucunda ortaya çıkan risk seviyesinin matematiksel veya nitel olarak hesaplanması sürecidir; bu yöntemler İş Sağlığı ve Güvenliği Risk Değerlendirmesi Yönetmeliği ile desteklenmektedir.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tehlike sınıfına ve operasyonel büyüklüğüne göre Fine-Kinney, 5x5 matris veya L tipi matris gibi kabul görmüş analiz yöntemleri kullanılmalı; seçilen yöntemin işyerinin özgün yapısına ve maruz kalınan risk türlerine uygunluğu mutlaka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aşamasında, risklerin önceliklendirilmesi büyük önem taşır; yüksek risk seviyesine sahip olan unsurlar, kontrol listelerinin başında yer almalı ve bu risklerin kabul edilebilir seviyeye çekilmesi için gerekli kaynaklar acilen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seviyesinin belirlenmesi sırasında, çalışanların maruziyet süreleri ve frekansları objektif bir şekilde değerlendirilmeli; yapılan hesaplamalar, iş güvenliği uzmanı ve işyeri hekimi tarafından onaylanarak rapor haline getirilmeli ve yasal mevzuat gereğince kayıt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Ekibinde Aktif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risk değerlendirme ekibine dahil edilmesi, işyerindeki güvenlik kültürünün güçlendirilmesi için 6331 sayılı İş Sağlığı ve Güvenliği Kanunu kapsamında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sürece katılımı sadece bir hak değil, aynı zamanda güvenli çalışma ortamının sürekliliği için paylaşılan bir sorumluluktur; bu katılım, güvenlik önlemlerinin benimsenme oranını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belirlenen risklerin kontrol altına alınması aşamasında alınan kararların uygulanabilirliğini denetleyerek, işveren ve çalışan arasında güvene dayalı bir köprü kurarlar.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Görüşlerinin Alınması ve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çalışanların görüşleri risk değerlendirme raporlarının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 arkadaşlarının çalışma koşullarıyla ilgili şikayetlerini ve önerilerini düzenli olarak toplar ve bu geri bildirimleri risklerin derecelendirilmesinde dikkate alınması için ekibe iletirler.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görüşlerin sistematik olarak değerlendirilmesi, çalışanların kendilerini güvende hissetmelerini sağlar ve işyerindeki İSG uygulamalarının verimliliğini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Bildirimi ve Süreç İletişimi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tespit edilen yeni tehlikelerin veya ramak kala olayların işveren ve risk değerlendirme ekibine iletilmesinde kritik bir iletişim kanalı görevi görürler.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bildirilen risklerin takip edilmesi ve planlanan iyileştirme faaliyetlerinin çalışanlara duyurulması, iletişim süreçlerinin şeffaflığını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sürekli bildirim mekanizması, iş kazalarının önlenmesi için gerekli olan erken uyarı sisteminin işyerinde etkin bir şekilde işlemesini sağlar ve güvenli çalışma standartlarını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Ortak Sağlık ve Güvenlik Birimleri (OSGB)</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OSGB'ler, İş Sağlığı ve Güvenliği Hizmetleri Yönetmeliği kapsamında Bakanlıkça yetkilendirilmiş, işyerlerine İSG hizmeti sunan profesyonel kuruluşlardır. Bu birimler; işyeri hekimi, iş güvenliği uzmanı ve diğer sağlık personeli istihdam ederek hizmet verirler.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kendi personeliyle İSG hizmetlerini yürütemediği durumlarda OSGB'lerden dış hizmet alabilir. Bu durum işverenin 6331 sayılı İSG Kanunu'ndan doğan asli sorumluluklarını ortadan kaldırmaz, sadece hizmetin uzmanlarca yürütülmesini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OSGB'ler, işyerindeki risklerin belirlenmesi ve kontrol tedbirlerinin alınması süreçlerinde işverene rehberlik ederler. Çalışmalarını kayıt altına alarak, yapılan denetimlerin ve uygulamaların mevzuata uygunluğunu belgelemekle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OSGB hizmetlerinin etkinliğini sağlamak amacıyla gerekli tüm çalışma ortamını ve veriye erişim imkanını sağlamalıdır. İşbirliği, işyerindeki güvenliğin sürdürülebilirliği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Elemanlarının Rolü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elemanları, İş Sağlığı ve Güvenliği Hizmetleri Yönetmeliği uyarınca; yangınla mücadele, ilk yardım ve tahliye gibi konularda özel eğitim almış çalışanlardır. Profesyonel yardım gelene kadar olay yerine müdahale ederler.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tehlike sınıfına ve çalışan sayısına göre yeterli sayıda destek elemanı belirlemekle yükümlüdür. Bu kişilerin görevlerini etkin yapabilmeleri için gerekli tüm ekipman ve donanım işveren tarafından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elemanları, acil durumlarda görev aldıkları için düzenli olarak tatbikatlara katılmalı ve bilgilerini tazelemelidirler. Bu eğitimler, kaza anında panik yönetimini ve doğru müdahale tekniklerinin uygulanmasını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destek elemanlarının görevlerini ifa etmeleri için gereken zamanı ve çalışma koşullarını hazırlamalıdır. Bu çalışanların varlığı, işyerindeki acil durum planlarının uygulanabilirliğini artıran kritik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Güvenliği Uzmanının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6331 sayılı İSG Kanunu'na göre risk değerlendirmesi sürecini yönetir ve işverene alınacak güvenlik önlemleri konusunda rehberlik ederler. Tarafsızlık ilkesiyle çalışarak tehlikeleri raporlarlar.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Uzmanlar, işyerindeki periyodik kontrolleri, eğitim planlarını ve acil durum çalışmalarını koordine ederler. Mevzuata aykırı durumları işverene yazılı olarak bildirmek, uzmanların yasal yükümlülükleri arasında yer alan en kritik görevdir.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uzmanı, işyerinin tehlike sınıfına uygun sertifikaya sahip olmalıdır. Uzmanın görevini yapabilmesi için işverenin gerekli tüm desteği vermesi ve uzmanın tespitlerine uygun hareket etmesi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işyerindeki güvenlik kültürünün gelişmesine katkıda bulunur ve çalışanların bilinçlenmesini sağlar. Bu süreçteki başarısı, işverenle kurduğu etkili iletişim ve önerilerinin sahada ne kadar uygulandığına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Hizmetlerinde Koordinasyon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gereğince, işveren ve İSG profesyonelleri arasında sürekli bir bilgi akışı sağlanmalıdır. Bu koordinasyon, tüm İSG faaliyetlerinin bütüncül bir yaklaşımla yürütülmesini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bulunan işyerlerinde koordinasyon, kurul toplantıları aracılığıyla sağlanır. Kurul; sağlık ve güvenlik sorunlarını tartışır, çözüm önerileri sunar ve işverene gerekli iyileştirmeler için tavsiyelerde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koordinasyon için çalışmaların kayıt altına alınması ve raporlanması esastır. Düzenli toplantılarla risk değerlendirmesi güncellenmeli ve saha uygulamalarının sonuçları değerlendirilerek gerekli revizyonlar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İSG yönetimi, tüm paydaşların sorumluluklarını bilmesi ve birbirleriyle şeffaf iletişim kurmasıyla mümkündür. Bilgi akışının doğruluğu, kazaların önlenmesinde ve yasal süreçlerin hatasız yürütülmesinde temel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Tehlike Kavramı ve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işyerinde var olan veya dışarıdan gelebilecek, çalışanı ya da işyerini etkileyebilecek zarar veya hasar verme potansiyeli taşıyan her türlü unsur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tehlike, riskin kaynağını oluşturur ve bu potansiyel, tüm önleyici faaliyetlerin temel hareket noktası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doğru tanımlanması, iş kazaları ve meslek hastalıklarının önlenmesinde atılacak ilk ve en kritik adımdır; bu aşamada eksiklik, tüm güvenlik kurgusunu zayıflatır.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mevcut olan tüm tehlikeleri tanımlamakla yükümlüdür ve bu tanımlama süreci çalışanların katılımı ile daha verimli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Kaynaklarının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kaynakları; işin yürütümü, kullanılan ekipmanlar, kimyasal maddeler, ortam koşulları veya iş organizasyonu gibi çok çeşitli faktörlerden kaynaklanabilir.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işyerindeki tehlike kaynaklarını sistematik bir şekilde belirlemeli ve bunların çalışanlar üzerindeki etkilerini analiz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Kaynakların doğru tespiti, riskin şiddetini ve olasılığını belirlemede hayati bir rol oynar; bu nedenle kaynak belirleme sürecinde işyeri gözlemleri temel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kullanılan her türlü hammadde, makine veya yardımcı ekipman, olası bir tehlike kaynağı olarak değerlendirilmeli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Tehlikelerin Sınıflandırılması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 fiziksel, kimyasal, biyolojik, ergonomik ve psikososyal risk etmenleri olarak beş ana başlık altında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özellikle kimyasal tehlikelerin tanımlanmasında temel standartları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sınıflandırma, tehlikenin yapısına göre alınacak önleyici tedbirlerin hiyerarşisini (eliminasyon, ikame, mühendislik önlemleri, idari önlemler ve KKD) doğru bir şekilde kurgulamamıza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süreci, hangi tehlikenin daha öncelikli ele alınması gerektiğini belirleyerek kaynakların verimli kullanılmasını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 belirlenirken 6331 sayılı İş Sağlığı ve Güvenliği Kanunu'nda yer alan önleme hiyerarşisi temel alınmalı; bu hiyerarşi, tehlikenin kaynağından yok edilmesinden başlayarak, kişisel koruyucu donanım kullanımına kadar uzanan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aşama olarak tehlikeli durumun tamamen ortadan kaldırılması veya daha az tehlikeli bir yöntemle ikame edilmesi hedeflenmeli; bu mümkün değilse, mühendislik önlemleri (izolasyon, havalandırma, makine koruyucuları) uygulanarak riskin minimize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önlemlerinin yetersiz kaldığı durumlarda idari önlemler (çalışma sürelerinin kısıtlanması, rotasyon, eğitim ve uyarı levhaları) devreye sokulmalı; tüm bu süreçler tamamlandıktan sonra, son aşama olan kişisel koruyucu donanım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her tedbirin uygulanmasından sorumlu bir birim veya kişi atanmalı, tedbirin etkinliği belirli aralıklarla denetlenmeli ve işyerindeki çalışma koşullarının güvenliği sürekli olarak iyileştirilerek kazaların oluşum süreci kökten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Belirleme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listesi, işyerindeki tüm potansiyel zarar verici unsurların kayıt altına alındığı dinamik bir dökümandır ve 6331 sayılı İSG Kanunu uyarınca sürekli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Belirleme sürecinde işyeri gezileri, çalışan görüşmeleri ve geçmiş kaza kayıtları gibi yöntemler kullanılarak kapsamlı bir envanter oluşturulması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liste, sadece mevcut tehlikeleri değil, operasyonel değişikliklerle ortaya çıkabilecek yeni tehlikeleri de kapsamalı ve belirli aralıklarla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süreci, işin doğasındaki değişikliklere göre periyodik olarak revize edilmeli ve tüm çalışanlara bu konudaki güncel bilgiler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Titreşim Kaynaklı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Çalışanların Gürültü ile İlgili Risklerden Korunmalarına Dair Yönetmelik kapsamında, işitme kaybına yol açan bir fiziksel etkendir; işveren, maruziyet sınır değerlerini aşan durumlarda teknik ve idari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uyarınca, el-kol ve tüm vücut titreşimine maruz kalan çalışanlar için risk değerlendirmesi yapılmalı, vibrasyon sönümleyici ekipmanlar kullanılarak maruziyet süresi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gürültüye maruz kalan alanlarda ses yalıtımı yapılmalı, çalışanlara uygun kulak koruyucular sağlanarak bu koruyucuların periyodik olarak kontrol edilmesi ve çalışanların eğitimlere katılımı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ve izleme faaliyetleri yetkili kişilerce gerçekleştirilmeli, ölçüm sonuçları kayıt altına alınarak risk yönetim sürecine dahil edilmeli ve sınır değerlerin üzerinde maruziyet durumunda çalışma süresi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Termal Konfor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işyerindeki sıcaklık ve nem seviyesi, yapılan işin niteliğine ve çalışanların fiziksel durumuna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konforu etkileyen hava hızı, nem ve sıcaklık parametreleri, çalışanların verimini ve sağlığını doğrudan etkiler; aşırı sıcak veya soğuk ortamlarda, uygun iklimlendirme sistemleri kurulmalı ve düzenli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ortamlarında çalışanlara yeterli miktarda içme suyu sağlanmalı, molalar serin alanlarda verilerek vücut ısısının dengede tutulması için gerekli idari düzenlemeler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termal konfor ölçümleri periyodik olarak yapılmalı ve sonuçlar mevzuatta belirtilen referans değerlerle karşılaştırılarak, gerektiğinde iyileştirme çalışmaları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İçin Aydınlatma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işyerleri gün ışığından mümkün olduğunca yararlanacak şekilde tasarlanmalı ve yeterli seviyede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göz yorgunluğuna, odaklanma kaybına ve iş kazalarına yol açtığı için, çalışma alanlarında genel ve yerel aydınlatma kaynakları doğru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ve kaçış noktaları, ana aydınlatma sistemi kesilse dahi görünür kalacak şekilde, bağımsız acil durum aydınlatma sistemleri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 düzenli olarak temizlenmeli, arızalı lambalar derhal değiştirilmeli ve yansıma (parlama) yapacak yüzeyler için gerekli önlemler alınarak görsel konfor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Kaynakları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kapsamında, iyonlaştırıcı radyasyon kaynakları ile çalışılan yerlerde dozimetre kullanımı zorunludur ve çalışanlar radyasyonun etkileri konusunda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Radyasyondan korunmada temel prensipler zaman, mesafe ve zırhlama olarak belirlenmiş olup, maruz kalınan süre azaltılmalı, kaynağa olan mesafe artırılmalı ve uygun zırhlama malzemeleri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olmayan radyasyon kaynakları (lazerler, elektromanyetik alanlar) için de risk değerlendirmesi yapılmalı, çalışanların bu kaynaklara doğrudan maruz kalmaması için gerekli yalıtımlı bariyerler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kaynaklarının bulunduğu alanlara girişler sınırlandırılmalı, uyarı levhaları ile işaretlenmeli ve bu alanlarda çalışanların sağlık gözetimleri düzenli olarak uzman hekimler tarafından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Maddelerde Toksisite ve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Toksik kimyasallar, vücuda girdiklerinde sistemik zehirlenmeye yol açan maddelerdir; soluma, yutma veya deri yoluyla emilim göstererek hayati organlarda kalıcı hasar bırakabilirler.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bu maddelerin güvenlik bilgi formları (GBF) tüm çalışanların erişimine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belirtileri maruziyetten hemen sonra veya uzun vadede ortaya çıkabilir; kronik maruziyet durumunda karaciğer, böbrek ve sinir sistemi fonksiyonları ciddi şekilde etkilenebilir.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Toksik maddelerle yapılan çalışmalarda, ortamdaki hava kalitesi sürekli izlenmeli ve sınır değerlerin üzerinde konsantrasyon tespit edildiğinde derhal tahliye prosedürleri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ve Parlayıcı Kimyasalların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kimyasallar, düşük parlama noktalarına sahip olduklarından ateş kaynaklarıyla temas ettiklerinde ani yanma veya patlama riski oluştururlar; bu maddelerin depolama alanları özel yangın söndürme sistemleriyle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parlayıcı sıvıların depolandığı alanlarda kıvılcım çıkarabilecek elektrikli ekipman kullanımı yasaklanmalı ve ortam sürekli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 içeren kaplar, kullanılmadığı zamanlarda sıkıca kapatılmalı ve ısı kaynaklarından uzak, serin ve kuru yerlerde, etiketlenmiş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yanıcı madde miktarı, yalnızca o vardiyada kullanılacak kadar sınırlandırılmalı ve boş ambalajlar derhal atık sahasına taşınarak birikmesi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Aşındırıcı Kimyasallar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Aşındırıcı (korozif) kimyasallar, temas ettikleri canlı dokularda veya metal yüzeylerde kimyasal yanıklara ve yapısal bozulmalara yol açan maddelerdir; en yaygın örnekler asitler ve bazlardır.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aşındırıcılarla çalışırken aside dayanıklı eldiven, önlük ve tam korumalı gözlük kullanılmasını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veya göz teması durumunda, bölge en az on beş dakika boyunca bol su ile yıkanmalı ve vakit kaybetmeden en yakın acil durum istasyonuna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Aşındırıcı maddelerin dökülmesi durumunda, ortamdaki diğer çalışanların etkilenmemesi için bölge kordon altına alınmalı ve uygun nötralizasyon ekipmanları ile temizlik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Maruziyetin İzlenmesi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 işçinin çalışma süresi boyunca soluduğu veya temas ettiği madde miktarıdır; 6331 sayılı İş Sağlığı ve Güvenliği Kanunu kapsamında işveren, maruziyet değerlerini kontrol altında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ölçümleri, düzenli aralıklarla yetkili laboratuvarlar tarafından yapılarak maruziyetin mesleki maruziyet sınır değerlerini (MMSD) aşıp aşmadığı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 önlemede hiyerarşik yöntem izlenmeli; önce ikame (az tehlikeli madde ile değiştirme), sonra mühendislik önlemleri (kapalı sistem, havalandırma) uygulanmalı, en son kişisel koruyucu donanım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çalıştıkları kimyasalın özellikleri, maruziyet belirtileri ve acil durum prosedürleri hakkında periyodik eğitimler verilerek güvenlik bilinci sürekli yüksek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 ve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Bakteriler, virüsler, mantarlar ve parazitler, enfeksiyonlara veya alerjik reaksiyonlara yol açabilen biyolojik etkenlerdir. Biyolojik Etkenlere Maruziyet Risklerinin Önlenmesi Hakkında Yönetmelik, bu etkenleri risk gruplarına göre sınıflandırarak işyerindeki sağlık risklerini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maruz kalınabilecek bu etkenler; havada asılı kalan damlacıklar, kontamine yüzeyler veya doğrudan temas yoluyla çalışan sağlığını tehdit eder. Çalışanların bu etkenlerle temas etme ihtimali, yapılan işin niteliğine göre değişiklik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sınıflandırılması, hastalık yapma potansiyellerine göre yapılır ve işverenin alacağı önlemleri belirler. Özellikle sağlık, tarım ve atık yönetimi gibi sektörlerde bu etkenlerin tanımlanması, risk değerlendirmesinin ilk ve en kritik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durağan bir belge değil, İş Sağlığı ve Güvenliği Risk Değerlendirmesi Yönetmeliği gereğince işyerindeki her değişiklikte veya belirli periyotlarla güncellenmesi gereken dinamik bir süreçtir; sürekli iyileştirme, güvenli çalışma kültürünün merkezidir.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yeni bir makine alınması, yeni bir kimyasalın kullanılmaya başlanması veya çalışma yöntemindeki değişiklikler durumunda risk değerlendirmesi derhal gözden geçirilmeli; yapılan değişikliklerin yeni bir risk oluşturup oluşturmadığı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iş kazaları, meslek hastalıkları veya ramak kala olaylar, mevcut risk değerlendirmesinin yetersizliğini gösteren en önemli bildirimlerdir; bu olaylar sonrasında değerlendirme güncellenmeli ve benzer olayların tekrarını önleyecek ek tedbirler sisteme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iyileştirilmesi, çalışanların geri bildirimleri ile desteklenmeli ve yıllık olarak yapılan gözden geçirme toplantıları ile risk yönetimi performansı ölçülerek, işyerindeki güvenlik düzeyi basamak basamak yukarı taşınmalıdır.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Etkenlerin Bulaş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vücuda temel olarak solunum, sindirim, deri yoluyla temas veya mukoza zarları üzerinden giriş yapar. Özellikle solunum yolu, havadaki partiküllere maruziyet açısından en hızlı ve etkili bulaş yolunu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 yaralanmaları, enfekte kan veya vücut sıvılarıyla doğrudan temas sonucunda ciddi bulaşma riskleri doğurur. Biyolojik Etkenlere Maruziyet Risklerinin Önlenmesi Hakkında Yönetmelik gereği, bu tür yaralanmaları önleyici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olmuş yüzeylere dokunduktan sonra ellerin temizlenmeden ağız, burun veya göze temas etmesi, çapraz bulaşma riskini artırır. Hijyen protokollerine tam uyum, bu bulaş yollarını kesmek için temel bir idari önlem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biyolojik etkenlere maruziyet değerlendirmesi, 6331 sayılı İş Sağlığı ve Güvenliği Kanunu kapsamında risk değerlendirmesi sürecinin zorunlu bir parçasıdır. Maruziyet seviyesinin ölçülmesi ve değerlendirilmesi, işin doğasına ve çalışma ortamındaki etken konsantrasyonuna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biyolojik etkenlerle temas süresi, temas sıklığı ve temas edilen etkenin canlılık düzeyi, maruziyet riskini doğrudan etkileyen temel faktörlerdir. İşveren, çalışma ortamındaki bu riskleri belirlemek için periyodik olarak ortam kontrolleri yaptırmakla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potansiyeli olan işlerde, çalışanların geçmişteki sağlık durumları ve bağışıklık düzeyleri de risk değerlendirmesinde göz önüne alınmalıdır. Yüksek riskli alanlarda çalışanların düzenli sağlık gözetiminden geçirilmesi,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etkenlerden korunmada kontrol hiyerarşisi uygulanmalı; öncelikle etkenin tamamen ortadan kaldırılması veya daha az tehlikeli olanla ikame edilmesi hedeflenmelidir. Mühendislik önlemleri olarak kapalı sistemler, yerel havalandırma ve izolasyon teknikleri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çalışanlara biyolojik etkenlerin tanınması, güvenli çalışma teknikleri ve acil durum prosedürleri hakkında kapsamlı eğitimler verilmelidir. İşyeri Hijyen Uygulamaları, biyolojik riskleri minimize etmek için vazgeçilmez bir idari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diğer tüm önlemlerin yetersiz kaldığı durumlarda başvurulması gereken son aşamadır. Eldiven, maske, koruyucu gözlük ve önlük gibi ekipmanlar, Biyolojik Etkenlere Maruziyet Risklerinin Önlenmesi Hakkında Yönetmelik gereği uygun standartlarda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ve Tekrarlı Hareketler: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 çalışanların vücut mekaniğine uygun olmayan duruşlar veya sürekli tekrarlanan hareketler nedeniyle kas-iskelet sistemi üzerinde oluşan aşırı yüklenmelerdir. Elle Taşıma İşleri Yönetmeliği kapsamında, yükün ağırlığı ve çalışma pozisyonu dikkate alınarak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özellikle montaj hatlarında veya veri girişi gibi sürekli aynı kas grubunun kullanıldığı işlerde, tendon iltihabı gibi meslek hastalıklarına yol açabilir. İş süreçlerinin tasarımı sırasında, işin sıkıcılığını azaltan ve vücut üzerindeki baskıyı dağıtan rotasyonel çalışma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duruşlar, özellikle uzun süre aynı pozisyonda ayakta kalma veya oturma durumlarında omurga sağlığını ciddi şekilde tehdit eder. Çalışma alanı düzenlenirken, ekipmanların yüksekliği ve konumu çalışanın anatomik yapısına uygun şekilde ayarlanmalı ve sürekli hareket imkanı sağlayan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tehlikelerin kontrolünde, mühendislik önlemleri önceliklidir; yükün ağırlığını azaltan mekanik araçlar veya ayarlanabilir çalışma istasyonları kullanılmalıdır. Eğer risk tamamen ortadan kaldırılamıyorsa, çalışma süreleri sınırlandırılmalı ve çalışanlara düzenli esneme egzersizleri yapmaları için mola süreleri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Kaynaklı Stres ve Psikososyal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kaynaklı stres, çalışanın iş gerekliliklerini yerine getirme kapasitesi ile kendisine sunulan kaynakların uyumsuzluğu durumunda ortaya çıkan duygusal ve fiziksel tepkilerdir. 6331 sayılı İş Sağlığı ve Güvenliği Kanunu, işverene çalışma ortamını fiziksel olduğu kadar psikolojik açıdan da güvenli hale getirme sorumluluğu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iş yükü, belirsiz görev tanımları ve zaman baskısı, stres seviyesini yükselten en önemli psikososyal tehlikeler arasında yer almaktadır. Bu faktörler, çalışanın odaklanma yeteneğini düşürerek hem iş performansını olumsuz etkiler hem de dikkatsizlik kaynaklı iş kazalarına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yönetimi, kurumsal düzeyde bir denge gerektirir; çalışanların yetenekleri ile görevleri arasında uygun bir eşleşme sağlanması gerekir. Yöneticilerin, çalışan geri bildirimlerine açık olması ve gerçekçi hedefler belirlemesi, çalışan stresini azaltan en etkili idari kontrol yöntemlerindendir.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stres, uzun vadede tansiyon, kalp hastalıkları ve depresyon gibi ciddi sağlık sorunlarına neden olabilir. İşyerlerinde stresin azaltılması için sosyalleşme alanlarının oluşturulması ve çalışanların desteklenmesi, kurumsal güvenlik kültürünün bir parçası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Psikolojik Taciz (Mobbing) ve Çalışma Barışı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Mobbing, işyerinde bir veya birden fazla kişi tarafından diğer bir çalışana yönelik sistematik, düşmanca ve etik dışı iletişimle gerçekleştirilen psikolojik taciz sürecidir. Çalışma barışını bozan bu davranışlar, 6331 sayılı İş Sağlığı ve Güvenliği Kanunu çerçevesinde işyerinde psikososyal risk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taciz süreçleri, mağdurun özgüvenini sarsarak sosyal izolasyona ve mesleki performans kaybına neden olur; bu durum da uzun vadede işyerinde devamsızlık oranlarını artırır. Şirket içi iletişim politikalarının açık ve şeffaf olması, bu tür davranışların erken evrede teşhis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Mobbingin önlenmesi için kurumsal düzeyde sıfır tolerans politikası uygulanmalı ve çalışanların şikayetlerini bildirebilecekleri güvenli kanallar oluşturulmalıdır. İşverenler, taciz iddialarını objektif bir şekilde soruşturmak ve mağduru koruyucu tedbirleri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nezaket ve saygı iklimi, psikososyal riskleri azaltan en temel koruyucu faktördür. Yöneticilerin sergilediği davranışlar, çalışanlar için bir model oluşturduğundan, liderlik tarzının yapıcı ve destekleyici olması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Kaynaklarının Değerlendirme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ve psikososyal tehlikelerin değerlendirilmesi, İş Sağlığı ve Güvenliği Risk Değerlendirmesi Yönetmeliği uyarınca sistematik bir yaklaşım gerektirir. Tehlike tanımlama aşamasında çalışan görüşlerinin alınması, gözle görülmeyen psikososyal risklerin tespitinde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metodolojisi belirlenirken, sadece fiziksel faktörler değil, çalışanların anketler ve birebir görüşmeler yoluyla ilettikleri stres ve taciz verileri de analiz edilmelidir. Bu veriler, işyerinin genel risk haritasına entegre edilerek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tehlikeler için hazırlanan aksiyon planları, idari önlemler (eğitimler, mola düzenlemeleri) ve mühendislik önlemleri (iş istasyonu tasarımı) içermelidir. Aksiyon planlarının başarısı, düzenli periyotlarla yapılan gözden geçirme çalışmaları ile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dinamik bir süreçtir; iş süreçlerinde meydana gelen teknolojik değişiklikler veya personel yapısındaki değişimler, değerlendirmenin güncellenmesini gerektirir. Bu süreçte elde edilen veriler, kurumun İSG hedeflerini geliştirmek için bir rehber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Aktif Gözlem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aktif gözlem, çalışanların çalışma yöntemlerini ve ortamı yerinde inceleyerek tehlikeleri tespit etmenin en temel yoludur; bu süreç, işin doğasına uygun iş güvenliği adımlarının izlenmesini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sırasında çalışma ortamındaki fiziksel koşullar (aydınlatma, havalandırma, gürültü), ekipmanların durumu ve çalışanların davranışları sistematik olarak kayıt altına alınmalı; İş Sağlığı ve Güvenliği Risk Değerlendirmesi Yönetmeliği uyarınca bu tespitler risklerin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gözlem için işyeri içindeki tüm birimler ziyaret edilmeli; sadece rutin işler değil, arıza, bakım veya temizlik gibi rutin dışı faaliyetler de gözlem kapsamına dahil edilerek gizli tehlikeler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sonuçları, çalışanların iş yapış şekillerindeki yanlışları ve ramak kala olayları ortaya çıkararak önleyici faaliyetlerin planlanmasına yardımcı olur; gözlem yapan kişi, tehlikeleri objektif bir bakış açısıyla değerlendirmelidir.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Listeleri ile Standart Tarama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listeleri (checklist), tehlike belirleme sürecini standartlaştıran ve hiçbir detayın atlanmamasını sağlayan yapılandırılmış araçlardır; İş Sağlığı ve Güvenliği Risk Değerlendirmesi Yönetmeliği çerçevesinde, işyerine özel hazırlanan bu listeler risklerin sistematik taranmasını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Listeler hazırlanırken makinelerin teknik özellikleri, kullanılan kimyasalların güvenlik bilgi formları ve daha önceki kaza verileri dikkate alınmalı; her bir kontrol maddesi, işyerindeki spesifik tehlike kaynaklarını hedef alacak şekilde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listeleri sadece bir evet/hayır formu değildir; her madde, ilgili mevzuata uygunluk durumunu sorgulamalı ve olumsuz yanıt verilen maddeler için acil düzeltici faaliyetler başlatılmalıdır; listeler düzenli periyotlarla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Çalışanlarla birlikte hazırlanan kontrol listeleri, sahadaki gerçek riskleri daha iyi yansıtır; bu yöntem, çalışanların İSG süreçlerine katılımını artırırken, tehlikelerin daha erken aşamada fark edilmesine olanak tanıyan pratik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İnceleme ve Veri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Geçmişe dönük kayıt incelemesi, işyerinde daha önce meydana gelen iş kazaları, meslek hastalıkları ve ramak kala olayların analiz edilerek gelecekteki risklerin öngörülmesini sağlayan veriye dayalı bir yöntemdir; bu süreç, 6331 sayılı İş Sağlığı ve Güvenliği Kanunu'nun proaktif yaklaşımıyla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sağlık kayıtları, periyodik muayene sonuçları, makine bakım defterleri ve daha önceki risk değerlendirme raporları incelenerek, tekrarlayan tehlike kaynakları belirlenmeli; bu veriler, risklerin önceliklendirilmesinde objektif kanıtlar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incelenirken sadece kaza raporlarına odaklanılmamalı; çalışanların şikayetleri, işyeri ortam ölçüm sonuçları ve kullanılan kişisel koruyucu donanımların kullanım verileri de değerlendirilerek gizli riskler ortaya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 verilerin analizi, kazaların kök nedenlerinin anlaşılmasını sağlar; bu analiz sonucunda elde edilen bulgular, risk değerlendirme ekibi için somut bir temel oluşturarak, tehlike belirleme aşamasının doğruluğunu ve güvenilirliğini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6331 Sayılı Kanun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risk değerlendirmesi yapma yükümlülüğünü en temel görev olarak tanımlar ve işyerindeki tüm risklerin önceden belirlenmesini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 işin yürütülmesi sırasında oluşabilecek tehlikelerin kaynağında yok edilmesini amaçlayan proaktif bir güvenlik yaklaşımının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gereği, risk değerlendirmesi çalışmaları işverenin sorumluluğunda olup, uzman görüşü ve çalışan katılımı ile süreç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bu çalışmalar, işyerindeki güvenlik kültürünün gelişimine doğrudan katkı sağlar ve iş kazaları ile meslek hastalıklarının önlenmesinde ilk adım olma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Belirleme ve Risk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belirlemede kullanılan yöntemler (Fine-Kinney, L Tipi Matris veya 5x5 matris gibi), tehlikelerin şiddetini ve olasılığını matematiksel bir çerçeveye oturtarak risk düzeyini belirlemeye yarayan bilimsel araçlardır; bu yöntemlerin seçimi, işyerinin tehlike sınıfına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yöntemin seçiminde işyerinin büyüklüğü ve faaliyet türünün dikkate alınması gerektiğini belirtir; seçilen yöntem, işyerindeki tüm tehlikeleri kapsayacak kadar geniş ve uygulanabilir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Yöntemler, risklerin önceliklendirilmesini sağlayarak işverenin kaynaklarını en riskli alanlara yönlendirmesine yardımcı olur; bu süreç, tehlike belirleme aşamasının ciddiyetini artırır ve belirsizliği azaltarak güvenlik yönetimini sistematik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risk değerlendirme yöntemi, ekip tarafından ortaklaşa uygulanmalı ve sonuçlar tüm çalışanlara duyurulmalıdır; yöntemin etkinliği, periyodik olarak veya işyerindeki değişiklikler neticesinde tekrar gözden geçirilerek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Kavramı ve Temel Formül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bir tehlikenin gerçekleşme olasılığı ile bu gerçekleşmenin yaratacağı şiddetin çarpımıdır (R=O*Ş). Olasılık, olayın meydana gelme sıklığını; şiddet ise yaralanma, hastalık veya maddi hasar boyutunu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her işyeri tehlikeleri belirlemek ve riskleri ölçmekle yükümlüdür. Bu formül, tehlikelerin önceliklendirilmesini sağlayarak işverenin kaynaklarını en kritik risklere yoğunlaştırmasına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Olasılık (O) değerini belirlerken, çalışma ortamındaki maruziyet süresi ve çalışan sayısı dikkate alınmalıdır. Şiddet (Ş) değeri ise, olayın olası sonuçlarının (örneğin uzuv kaybı veya ölümcül kaza) ağırlığına göre puanlanmaktadır.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matematiksel yaklaşım, işyerinde sezgisel bir tahmin yerine veriye dayalı bir güvenlik yönetimi sağlar. İş güvenliği uzmanları, bu formülü kullanarak tehlikeleri sistematik şekilde kategorize eder ve güvenli bir çalışma ortamı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beş temel adımdan oluşur: tehlikelerin tanımlanması, risklerin belirlenmesi, kontrol tedbirlerinin kararlaştırılması, dokümantasyon ve izleme. 6331 sayılı İş Sağlığı ve Güvenliği Kanunu, bu sürecin sürekliliğini ve periyodik olarak güncellenmesini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aşamasında, işyeri gezileri, çalışan görüşmeleri ve geçmiş kaza raporları incelenmelidir. Bu aşamada gözden kaçan bir tehlike, tüm değerlendirme sürecinin hatalı sonuçlanmasına neden olabilir; bu nedenle katılım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belirlenmesi, tanımlanan tehlikelerin hangi çalışanları ve hangi iş süreçlerini etkileyeceğinin analizidir. Bu süreç, sadece fiziksel tehlikeleri değil, kimyasal ve ergonomik risk etmenlerini de kapsamalıdır; böylece kapsamlı bir çalışma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sonunda elde edilen bulgular, yönetmelik gereği yazılı hale getirilmelidir. Dokümantasyon, denetimlerde işverenin yasal yükümlülüğünü yerine getirdiğini kanıtlayan en önemli belgedir; güncel tutulması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Skoru ve Derecelendirme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skoru, olasılık ve şiddet değerlerinin çarpılmasıyla elde edilen sayısal bir veridir. Bu skor, riskin kabul edilebilir olup olmadığını belirleyen bir eşik değer görevi görür; skor ne kadar yüksekse risk o kadar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Derecelendirme yapılırken genellikle 5x5 matris veya Fine-Kinney gibi kabul görmüş yöntemler kullanılır. Bu yöntemler, riskin aciliyetini düşük, orta, yüksek veya çok yüksek olarak sınıflandırarak işveren için net bir yol haritası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riskli alanlar rutin kontrollerle izlenirken, çok yüksek olarak derecelendirilen riskler için anında müdahale ve işin durdurulması gerekebilir. Bu sınıflandırma, İSG uzmanlarının doğru önceliklendirme yapmasını sağlayan teknik bir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Derecelendirme sonuçları, İSG kurulunda görüşülerek işyerinin genel güvenlik stratejisine yansıtılmalıdır. Skorların düzenli olarak gözden geçirilmesi, işyerindeki değişen çalışma koşullarının risk analizine dahil edilmesini sağlar ve güvenliği sürekli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Alma ve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alınan kararlar, kontrol hiyerarşisine uygun olmalıdır: kaynakta yok etme, ikame, mühendislik önlemleri, idari önlemler ve son çare olarak kişisel koruyucu donanım kullanımı. Bu hiyerarşi,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alma sürecinde, seçilen tedbirlerin işin verimliliğini düşürmemesi ve yeni riskler oluşturmaması hedeflenmelidir. Mühendislik önlemleri (örneğin makine koruyucuları), bireysel çabaya gerek kalmadan güvenliği sağladığı için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her kontrol tedbiri için bir sorumluluk matrisi oluşturulmalı, kimin neyi, ne zaman yapacağı netleştirilmelidir. 6331 sayılı İş Sağlığı ve Güvenliği Kanunu, işverenin bu tedbirleri uygulamada tek sorumlu olduğunu açıkça hükme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Tedbirlerin başarısı, periyodik olarak yapılan iç denetimler ve çalışan geri bildirimleri ile ölçülmelidir. Eğer risk skoru hedeflenen düzeyin altına düşmediyse, yöntem değiştirilmeli ve daha etkin yeni önlemler hızla hayata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Olasılık ve Şiddet Kavramları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 Tipi matris yöntemi, riskin büyüklüğünü belirlemek için olasılık ve şiddet faktörlerinin çarpımına dayanan nitel bir analiz tekniğidir (İş Sağlığı ve Güvenliği Risk Değerlendirmesi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Olasılık, bir tehlikenin gerçekleşme sıklığı ve maruz kalma süresi göz önüne alınarak belirlenen değerdir; şiddet ise tehlike gerçekleştiğinde ortaya çıkabilecek olası yaralanma veya hasarın derecesini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iki parametrenin kesişimi, riskin seviyesini belirlemek için temel girdi olarak kullanılır; her bir parametre 1'den 5'e kadar derecelendirilir.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subjektif değerlendirmelerin en aza indirilmesi için işletmeye özgü veriler ve geçmiş kaza kayıtları referans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5x5 Matrisin Yapısı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5x5 matris, olasılık (1-5) ve şiddet (1-5) değerlerinin yatay ve dikey eksenlerde yer aldığı bir tablo sistemidir; bu tablo toplam 25 farklı risk skorlama noktası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Tablonun sol dikey ekseni şiddeti, alt yatay ekseni ise olasılığı temsil eder; bu iki değerin kesişim noktası, ilgili tehlike için belirlenen risk skorunu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matrisin her bir kutucuğu farklı bir risk seviyesine (düşük, orta, yüksek) karşılık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matrisin tüm çalışanlar tarafından anlaşılabilir olması, güvenli çalışma kültürünün yerleşmesi adına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Skorlama ve Karar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skoru, olasılık değeri ile şiddet değerinin çarpılmasıyla hesaplanır; elde edilen skor, tehlikenin kontrol altına alınması için gereken aciliyet derecesini belirler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 1-5 aralığında düşük risk, 6-12 aralığında orta risk ve 15-25 aralığında yüksek risk olarak sınıflandırılır; yüksek riskli durumlarda çalışmaların hemen durdurulması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Skorlama sonucunda ortaya çıkan risk seviyesine göre, kontrol hiyerarşisi uygulanmalı; eliminasyon, ikame veya mühendislik önlemleri gibi teknik çözümler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elde edilen skorlara göre yapılacak iyileştirme faaliyetlerini ve sorumlu kişileri belirleyerek bir aksiyon planı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Yöntemin Avantajları ve Sınırlılıkları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 Tipi matris yöntemi, basit ve hızlı uygulanabilir olması nedeniyle küçük ve orta ölçekli işletmelerde (KOBİ) yaygın olarak tercih edilen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Ancak yöntemin nitel bir yaklaşım olması, değerlendiricilerin subjektif görüşlerine açık olması gibi bir sınırlılığı beraberinde getirir; bu yüzden ekip çalışmasıyla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Sektörel ihtiyaçlara göre matrisin revize edilmesi ve güncel mevzuata (İş Sağlığı ve Güvenliği Risk Değerlendirmesi Yönetmeliği) uygun tutulması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matris sadece bir araçtır; gerçek güvenlik, yöntemin doğru uygulanması ve risk azaltma faaliyetlerinin kararlılıkla takip edilmesiyle sağlanır.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Fine-Kinney Yönteminin Temel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Fine-Kinney yöntemi; olasılık, frekans ve şiddet parametrelerinin çarpımı ile risk skorunu hesaplayan yarı-nicel (semi-kantitatif) bir analiz tekniğidir. 6331 sayılı İş Sağlığı ve Güvenliği Kanunu kapsamında işverenlerin riskleri derecelendirmesi için kullanılan objektif bir değerlendirme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Olasılık, tehlikenin gerçekleşme ihtimalini ifade eder ve çalışma ortamındaki güvenlik önlemlerinin yeterliliğine göre belirlenir. Bu değer, operasyonel süreçlerin ne kadar güvenli işlediğine dair bir gösterge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Frekans (Maruziyet), çalışanın tehlikeye maruz kaldığı süreyi veya sıklığı temsil eder; sürekli çalışma alanları ile periyodik kontroller arasındaki farkı yansıtır. Doğru bir frekans analizi, riskin etki alanını net şekilde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 tehlikenin gerçekleşmesi durumunda ortaya çıkacak zararın büyüklüğünü tanımlar; yaralanma, hastalık veya maddi kayıp faktörleri üzerinden puanlanır. Bu parametre, kazanın potansiyel sonuçlarının ciddiyetini belirlemek için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Yönetmeliğinin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işyerlerinde risklerin belirlenmesi, analiz edilmesi ve kontrol tedbirlerinin planlanması süreçlerini detaylı bir şekilde düzenler.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risk değerlendirmesinin hangi yöntemlerle yapılacağını, kimlerin görev alacağını ve sürecin ne sıklıkla güncelleneceğini yasal bir çerçeveye oturtur.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içerisinde tehlike kaynaklarının tespiti, risklerin derecelendirilmesi ve kabul edilebilir risk seviyesine ulaşılması için gerekli mühendislik önlemlerinin alınması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yönetmelik, sadece bir belge hazırlığı değil, işyerinde sürekli iyileştirmeyi hedefleyen dinamik ve yaşayan bir güvenlik yönetim sisteminin kurulmasını zorunlu tutar.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Skoru Hesaplama ve Yorumlama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skoru, olasılık, frekans ve şiddet değerlerinin çarpılmasıyla elde edilen sayısal veridir. İş Sağlığı ve Güvenliği Risk Değerlendirmesi Yönetmeliği uyarınca, bu skor işletmedeki riskin büyüklüğünü belirlemek amacıyla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 hesaplanırken her bir parametreye, yöntemin öngördüğü puan cetvelinden uygun değer atanmalıdır. Puanlama yapılırken subjektif değerlendirmelerden kaçınılmalı, saha gözlemleri ve geçmiş kaza kayıtları gibi somut veriler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toplam puan, riskin kabul edilebilir olup olmadığını gösteren bir eşik değer ile karşılaştırılır. Yüksek puan, acil müdahale gerektiren bir durumun varlığını işaret ederken, düşük puanlar denetim altında tutulması gereken riskleri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sonuçları, risk değerlendirme ekibi tarafından onaylanmalı ve gerekli görülmesi durumunda saha uzmanları ile doğrulanmalıdır. Bu puanlama, işverenin hangi önlemlere bütçe ve zaman ayırması gerektiğini belirleyen stratejik bir karardır.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Önceliklendirme ve Karar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Hesaplanan risk skorları, İş Sağlığı ve Güvenliği Risk Değerlendirmesi Yönetmeliği çerçevesinde risk sınıflarına ayrılarak önceliklendirilir. Çok yüksek riskli skorlar, derhal durdurulması gereken operasyonları temsil eder ve acil aksiyon planı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matrisi sayesinde, işletme yönetimi hangi riskin ilk önce kontrol altına alınması gerektiğine karar verir. Bu aşama, sınırlı kaynakların en tehlikeli ve en büyük zararı doğurabilecek risklere yönlendirilmesini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puanlı riskler, kabul edilebilir risk olarak tanımlanabilir ancak sürekli izleme ve periyodik denetim gerektirir. Bu durum, risklerin dinamik olduğunu ve çalışma koşullarının değişmesiyle tekrar artabileceğini unutmamak gerektiğini hatırlatır.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süreci, çalışan katılımı ile desteklenmeli ve alınan kararlar iş sağlığı ve güvenliği kurulunda tartışılmalıdır. Karar mekanizması, sadece teknik veriye değil, çalışanların saha deneyimlerine de dayanmalıdır.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Sürecinde Uygulama ve Kayıt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Fine-Kinney yöntemi uygulandıktan sonra, belirlenen tüm riskler ve alınan önlemler Risk Değerlendirme Raporu'na işlenmelidir. 6331 sayılı kanun gereği, bu dokümanların güncelliği işverenin sorumluluğundadır ve denetimlerde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adımında, belirlenen kontrol tedbirleri için bir sorumluluk matrisi oluşturulmalı ve termin tarihleri netleştirilmelidir. Tedbirlerin zamanında uygulanıp uygulanmadığı, iş güvenliği uzmanları tarafından yakından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statik bir belge değil, işyerinde meydana gelen her türlü değişiklikte güncellenmesi gereken canlı bir süreçtir. Yeni bir makine alımı, ham madde değişikliği veya personel değişimi, analizin yeniden gözden geçirilmesini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sadece yasal zorunluluk değil, aynı zamanda işyerindeki güvenlik kültürünün bir parçasıdır. Kayıtların düzenli tutulması, olası bir iş kazasında yasal süreçlerin doğru yönetilmesi ve delil teşkil etmesi açısından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Güvenliği Analizi (JSA) Adım Adım Uygulama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Analizi (JSA), işin parçalara bölünerek her bir adımda gizli tehlikelerin tespit edilmesini sağlayan sistematik bir yöntemdir. İş Sağlığı ve Güvenliği Risk Değerlendirmesi Yönetmeliği kapsamında, özellikle karmaşık ve tehlikeli işlerde uygulanması büyük önem taşır; bu süreç işin tanımlanmasıyla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Analizin ilk aşaması, yapılacak işin temel adımlara ayrılmasıdır; işin başlangıcından bitişine kadar tüm aşamalar kronolojik sırayla listelenmelidir. Her adım, işin gerçekleştiği ortam ve kullanılan ekipman göz önüne alınarak detaylandırılmalı; hiçbir alt süreç gözden kaçırılmamalıdır.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aşamada her adım için olası tehlikeler belirlenir; çalışanların maruz kalabileceği fiziksel, kimyasal veya ergonomik riskler detaylıca analiz edilmelidir. Bu aşamada geçmişte yaşanmış benzer kaza verileri veya ramak kala olayları, tehlike tanımlama sürecini güçlendirmek için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aşama ise her tehlike için alınması gereken önlemlerin belirlenmesidir; kontrol hiyerarşisi uygulanarak riskler mümkün olan en düşük seviyeye indirilir. Belirlenen önlemler, süreci yürüten tüm çalışanlara yazılı olarak tebliğ edilmeli ve uygulama süreçleri düzenli aralıklarla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Kaynaklarının Tespiti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tanımlama, JSA yönteminin temelini oluşturur; işin her adımında enerjinin, hareketin veya çevresel faktörlerin çalışan üzerinde yaratabileceği olumsuz etkiler sorgulanır. İş Sağlığı ve Güvenliği Risk Değerlendirmesi Yönetmeliği uyarınca, tehlikeler kaynaklarında tespit edilmeli ve potansiyel sonuçları önceden öngörülmelidir.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analizi sırasında, sadece doğrudan işin kendisinden kaynaklanan değil, çevresel ve dışsal faktörler de değerlendirilmelidir; örneğin, aynı ortamda çalışan başka bir ekibin faaliyeti veya ortamdaki gürültü seviyesi riskleri artırabilir. Bu bütüncül yaklaşım, iş güvenliğinde kör noktaların oluşmasını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belirlenmesinde çalışanların deneyimleri kritik bir veri kaynağıdır; işi bizzat gerçekleştiren kişilerin gözlemleri, teknik analizlerde fark edilemeyen detayları gün yüzüne çıkarabilir. Katılımcı bir yaklaşım, risk algısını güçlendirir ve güvenlik kültürünü işyerinin geneline yayar.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sonucunda belirlenen tehlikeler, ciddiyet derecelerine göre sınıflandırılmalı ve öncelik sırasına konulmalıdır; yüksek riskli durumlar için derhal müdahale planları oluşturulmalıdır. Bu sınıflandırma, sınırlı kaynakların en tehlikeli risklerin azaltılması için etkin bir şekilde kullanılmasını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Kontrol Stratejileri ve Hiyerarşi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JSA yöntemiyle belirlenen riskler karşısında kontrol hiyerarşisi uygulanmalıdır; bu hiyerarşi, tehlikenin kaynağında yok edilmesini veya ikame edilmesini önceliklendirir. İş Sağlığı ve Güvenliği Risk Değerlendirmesi Yönetmeliği'ne uygun olarak, mühendislik önlemleri her zaman kişisel koruyucu donanımlardan önce gelmelidir.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tehlikeli bölgenin izole edilmesi, makine koruyucularının iyileştirilmesi veya havalandırma sistemlerinin düzenlenmesi gibi fiziksel müdahaleleri kapsar. Bu önlemler, çalışanın hata yapma riskini azaltarak güvenliği sistemin bir parçası haline getirir ve operasyonel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işin yapılış yönteminde değişiklikler yapılmasını, eğitim programlarının güncellenmesini ve çalışma sürelerinin sınırlandırılmasını içerir; bu yöntemler çalışan davranışlarını güvenli yönde şekillendirir. İdari düzenlemeler, teknik önlemlerin tamamlayıcısı olarak riskleri daha yönetilebilir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diğer tüm kontrol yöntemlerinin yetersiz kaldığı veya desteklenmesi gerektiği durumlarda en son seçenek olarak kullanılmalıdır; ancak KKD kullanımı, diğer önlemlerin yerine geçecek bir çözüm olarak asla görülmemelidir.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Bazlı Güvenlik Yönetimi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bazlı güvenlik yönetimi, her bir operasyonun kendine has risklerinin JSA ile belirlenmesini ve bu risklere özgü talimatların oluşturulmasını sağlar. Bu yaklaşım, genel geçer güvenlik kurallarından ziyade işe özel prosedürlerin benimsenmesini teşvik ederek kaza risklerini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işin yürütüldüğü her alanda çalışanların erişimine açık tutulmalı ve düzenli olarak güncellenmelidir; İş Sağlığı ve Güvenliği Risk Değerlendirmesi Yönetmeliği, risklerin dinamik bir yapıda ele alınmasını zorunlu kılar. Herhangi bir değişiklikte analiz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JSA sonuçlarını anlaması ve benimsemesi için eğitimler sadece teorik değil, uygulama odaklı olmalıdır; görev bazlı pratikler, çalışanın olası bir tehlike anında nasıl tepki vereceğini önceden prova etmesini sağlar. Bu, acil durum yönetimi için de kritik bir hazırlıktır.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ve izleme, görev bazlı güvenlik yönetiminin sürekliliği için şarttır; analizlerin sahada uygulanıp uygulanmadığı periyodik gözlemlerle kontrol edilmelidir. Uygunsuzluk durumunda, JSA süreçleri yeniden gözden geçirilmeli ve gerekli düzeltici faaliyetler ivedilikle hayata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Hata Türü Analizi: Tanımlama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türü, bir prosesin veya ekipmanın beklenen fonksiyonunu yerine getirememesi durumudur; bu durum İSG Risk Değerlendirmesi Yönetmeliği uyarınca tehlike tanımlama sürecinin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türleri analiz edilirken makine arızaları, operatör hataları ve çevresel faktörler dikkate alınmalıdır; her bir hata türü, sistemin güvenliğini tehdit eden potansiyel bir zayıflık olarak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türlerinin belirlenmesi aşamasında geçmiş kaza kayıtları ve ramak kala olay raporları incelenmelidir; bu veriler, sistemdeki tekrarlayan hataların sistematik olarak tespit edilmesine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operasyonel süreçlerin her adımı ayrı ayrı incelenmelidir; parçaların veya sistemlerin nasıl hata verebileceği, teknik dokümanlar ve uzman görüşleri ile desteklenerek listelenmelidir.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 Analizi: Şiddet ve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 analizi, belirlenen hata türünün sistem, çalışan sağlığı veya çevre üzerinde yaratacağı olumsuz sonuçların şiddetini ölçmeyi amaçlar; yüksek şiddetli etkiler, doğrudan acil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 puanı verilirken yaralanmanın niteliği, tedavi süreci ve iş kaybı gibi faktörler göz önünde bulundurulmalıdır; 6331 sayılı İSG Kanunu kapsamında çalışanların korunması öncelikli hedef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Etkiler, sistemin tamamen durmasına mı yoksa sadece verimlilik kaybına mı yol açtığına göre sınıflandırılmalıdır; kritik sistemlerdeki hatalar, işin bütününe yayılan riskler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 şiddeti belirlenirken en kötü durum senaryosu dikkate alınmalıdır; olası bir kazanın işletme üzerindeki hukuki, maddi ve manevi sonuçları analiz sürecinde şeffaf bir şekilde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Öncelik Sayısı (RÖS) Hesaplama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Öncelik Sayısı (RÖS), Şiddet, Olasılık ve Tespit Edilebilirlik puanlarının çarpımıyla elde edilen bir değerdir; bu skor, risklerin büyüklüğünü sayısal olarak ifade etmemizi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 puanı hatanın etkisini, Olasılık puanı hatanın ne sıklıkla gerçekleşebileceğini, Tespit Edilebilirlik puanı ise hatanın gerçekleşmeden fark edilme ihtimalini temsil eder; değerler genellikle 1 ile 10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Risk Değerlendirmesi Yönetmeliği çerçevesinde RÖS hesaplaması, tehlikelerin önceliklendirilmesinde objektif bir yöntem sunar; düşük skorlu riskler kabul edilebilir seviyede görülürken, yüksek skorlular hemen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Skorların hesaplanmasında ekip çalışması ve uzman görüşü esastır; her parametre için belirlenen puanlar, işletmenin özel koşullarına ve mevcut güvenlik önlemlerine göre objektif olarak atanmalıdır.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Zorunlu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yapmak veya yaptırmakla yükümlüdür; bu çalışma sırasında çalışanların görüşlerini almak ve temsilcileri sürece dahil etmek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risk değerlendirmesi dokümanı yazılı hale getirilmeli, işyerindeki tüm çalışanlara tebliğ edilmeli ve ihtiyaç duyulduğunda denetimlerde sunulmak üzere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işyerindeki çalışma ortamı, kullanılan ekipmanlar ve ham maddeler gibi tüm değişkenler dikkate alınarak kapsamlı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sonucunda belirlenen kontrol tedbirlerini uygulamak, gerekli kaynakları ayırmak ve alınan önlemlerin etkinliğini sürekli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Faaliyetler ve Önceliklendirme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RÖS skoruna sahip riskler, öncelikli olarak ele alınması gereken iyileştirme alanlarıdır; bu aşamada, riski kaynağında yok etmek veya azaltmak için somut önleyici faaliyetler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faaliyetler, kontrol hiyerarşisine uygun olarak tasarlanmalıdır; eliminasyon ve ikame öncelikli yöntemler iken, teknik ve idari kontroller ile KKD kullanımı destekleyici tedbirlerdir.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her önlemden sonra risk tekrar değerlendirilmeli ve yeni RÖS skoru hesaplanmalıdır; bu döngü, riskin kabul edilebilir bir seviyeye inene kadar devam etmesini sağlar ve sürekli iyileştirmeyi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Önceliklendirme süreci, İş Sağlığı ve Güvenliği Kurulu toplantılarında karara bağlanmalı ve süreçler güncel tutulmalıdır; belirlenen faaliyetlerin takibi için sorumlular ve termin süreleri net bir şekilde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Nicel (Sayısal) Risk Değerlendirme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Nicel yöntemler, riskin büyüklüğünü matematiksel formüller, olasılık oranları ve kesin istatistiksel veriler kullanarak hesaplamayı esas alır; bu yaklaşım, özellikle yüksek tehlike sınıfındaki endüstriyel tesislerde objektif sonuçlar elde etmek için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nicel analizlerde kullanılan verilerin güncel ve güvenilir olması kritik önem taşır; çünkü hatalı veri girişi, hesaplama sonucunda risk seviyesinin yanlış tanımlanmasına yol açarak koruyucu önlemlerin yetersiz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yöntemde genellikle hata ağacı analizi, olay ağacı analizi veya güvenilirlik hesaplamaları gibi teknikler kullanılır; bu süreçlerde uzmanlık gerektiren karmaşık matematiksel modellemelerle riskin gerçekleşme frekansı ve olası sonuçların ciddiyeti sayısal olarak ifade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Sayısal verilerin kullanımı, riskin önceliklendirilmesinde tartışmaya yer bırakmayan net bir hiyerarşi oluşturur; bu sayede işverenler bütçe ve kaynak planlamasını en yüksek riskli alanlardan başlayarak sistematik bir şekilde yönetebilir ve denetimlerde kanıt sunabilirler.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Nitel (Tanımsal) Risk Değerlendirme Yaklaşımları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 değerlendirme, riskin büyüklüğünü belirlemek için uzman görüşüne, çalışan deneyimine ve gözlem tabanlı derecelendirmelere dayanan, daha esnek ve hızlı uygulanabilen bir yöntemdir; özellikle küçük ve orta ölçekli işletmelerde yaygın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nitel yöntemlerin işyerindeki tehlikelerin tanımlanması ve önceliklendirilmesi sürecinde geçerli olduğunu belirtir; bu süreçte risk matrisi (5x5 veya 3x3) gibi kolay anlaşılır görsel araçlar üzerinden değerlendirme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yöntemin en büyük avantajı, saha çalışanlarının katılımını doğrudan teşvik etmesi ve işin doğasına dair pratik bilgilerin değerlendirme sürecine dahil edilmesidir; böylece teknik karmaşadan uzak, herkesin üzerinde mutabık kalabileceği bir güvenlik kültürü oluşturulur.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 değerlendirme sürecinde, olasılık ve şiddet gibi parametreler subjektif olarak puanlanır; bu nedenle değerlendirme ekibinin farklı departmanlardan oluşması ve çok sesli bir görüş ortamı sağlanması, risklerin gözden kaçırılmaması adına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Değerlendirme Yöntemlerinde Karşılaştırmalı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Nicel yöntemler, yüksek maliyetli ve karmaşık bir hazırlık süreci gerektirirken, nitel yöntemler daha az kaynakla ve hızlı bir şekilde uygulanabilir; ancak nicel yöntemler, kaza olasılıklarını modellemede çok daha yüksek bir doğruluk payı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belirli bir yöntemi zorunlu kılmaz; işveren, işyerinin tehlike sınıfına, çalışan sayısına ve faaliyetin niteliğine göre en uygun yöntemi seçmekle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Nicel analizlerde kaza frekansları gibi somut geçmiş veriler kullanılırken, nitel analizlerde gelecekteki olası senaryolar üzerine yoğunlaşılır; bu fark, nicel yöntemi geçmiş tecrübelere dayalı bir iyileştirme aracı, nitel yöntemi ise proaktif bir önlem planlama aracı haline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Karşılaştırmalı analizde dikkat edilmesi gereken temel nokta, yöntemlerin birbirini dışlamadığıdır; büyük ölçekli tesislerde temel tehlikeler nitel yöntemle matrise dökülüp, yüksek riskli olduğu tespit edilen spesifik alanlar için nicel modellemeler yapılarak derinlemesine analiz gerçekleştirilebilir.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İçin Uygun Yöntemi Belirleme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 seçiminde en temel kriter, işyerinin tehlike sınıfı ve faaliyetin doğasıdır; çok tehlikeli sınıfta yer alan bir işletmede daha derinlikli ve sayısal veriye dayalı yöntemler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mevcut teknik imkanlar ve uzman personel kapasitesi de değerlendirme yönteminin seçilmesinde belirleyicidir; karmaşık bir modelleme yapacak yazılım veya uzman yoksa, nitel yöntemler en güvenli ve sürdürülebilir seçimdir.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kaza geçmişi ve ramak kala olayların sıklığı, tercih edilecek yöntemi etkiler; geçmişte sık kaza yaşanan veya veri biriken noktalarda, nicel yöntemler geçmişin analiziyle geleceği korumada daha güçlü bir araç olarak öne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 olarak, seçilen yöntem, işyerindeki tüm çalışanlar tarafından anlaşılabilir ve uygulanabilir olmalıdır; çünkü en gelişmiş matematiksel model bile, sahadaki çalışan tarafından kavranıp günlük iş süreçlerine entegre edilemediği sürece beklenen güvenlik artışını sağlamaz.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Kontrolünde Temel Hiyerarşi: Eliminasyon ve İkame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tehlikenin kaynağında tamamen yok edilmesidir ve en etkili yöntemdir; örneğin, çok tehlikeli bir kimyasalın proses dışı bırakılması riski kökten çözer.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tehlikeli bir maddenin veya ekipmanın daha az tehlikeli olanla değiştirilmesidir; İş Sağlığı ve Güvenliği Risk Değerlendirmesi Yönetmeliği kapsamında bu yöntem, maruziyeti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tehlike ile çalışan arasına fiziksel engel koyar; makine koruyucuları, havalandırma sistemleri veya gürültü yalıtımı bu kapsamda değerlendirilir ve toplu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Önlemler ve KKD Kullanımı: Tamamlayıcı Yöntemler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iş organizasyonunu düzenleyerek maruziyeti sınırlar; çalışma sürelerinin kısaltılması, rotasyon uygulamaları ve eğitimlerle çalışanların bilinçlendirilmesi temel idari önlemler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hiyerarşinin son basamağıdır; Kişisel Koruyucu Donanımların İşyerlerinde Kullanılması Hakkında Yönetmelik, donanımların uygun seçimi ve kullanımını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asla toplu koruma önlemlerinin yerine geçmemelidir; işveren, donanımların ücretsiz temin edilmesinden, düzenli bakımından ve çalışanların eğitim almasından hukuken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Öncelik Sıralaması ve Uygulama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kontrol hiyerarşisi, toplu koruma önlemlerine kişisel koruma önlemlerine göre öncelik verilmesini şart koşar; bu yaklaşım, kazaların kök nedenlerine inerek daha güvenli bir çalışma ortamı yaratmayı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 sıralamasının doğru uygulanması için tehlikelerin niteliği belirlenmelidir; 6331 sayılı İş Sağlığı ve Güvenliği Kanunu uyarınca işveren, en etkili teknik yöntemleri tercih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stratejileri, riskin büyüklüğüne göre kademeli planlanmalıdır; yüksek riskli durumlarda eliminasyon veya mühendislik önlemleri, düşük riskli durumlarda ise idari düzenlemeler yeterli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İzleme ve Risk Kontrolünde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tedbirlerinin etkinliği, periyodik denetimlerle sürekli izlenmelidir; İş Sağlığı ve Güvenliği Risk Değerlendirmesi Yönetmeliği, önlemlerin performansının düzenli gözden geçirilmesini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alınan önlemlerin yeni bir risk oluşturup oluşturmadığı kontrol edilmelidir; örneğin, kurulan bir havalandırma sistemi başka alanda gürültü kirliliğine neden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dinamik bir süreçtir; işyerindeki değişiklikler veya kazalar sonrasında mevcut kontroller yeniden gözden geçirilmeli ve gerekirse hiyerarşi tekrar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Tehlikelerin Eliminasyonu: Kaynakta Yok 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bir riskin veya tehlikenin çalışma ortamından tamamen kaldırılması işlemidir ve risk kontrol hiyerarşisinin en üst basamağını oluşturur; bu sayede riskin etkileriyle mücadele etmek yerine, riskin kendisi tamamen bertaraf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işveren tehlikeleri kaynağında yok etmekle yükümlüdür; bu yaklaşım hem iş kazalarını hem de meslek hastalıklarını önlemede en etkili strateji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tehlikenin eliminasyonu, o iş sürecinin yeniden tasarlanmasını veya zararlı bir hammadde kullanımına son verilmesini gerektirebilir; örneğin, gürültülü bir makinenin tamamen sessiz bir teknolojiyle değiştirilmesi eliminasyona somut bir örnektir.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kararı alınırken, işin verimliliği ve teknolojik imkanlar göz önünde bulundurulmalı ancak çalışan sağlığından asla taviz verilmemelidir; bu süreç, risk değerlendirme ekibinin kararlarıyla planlı bir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228</Slides>
  <Notes>228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228</vt:i4>
      </vt:variant>
    </vt:vector>
  </HeadingPairs>
  <TitlesOfParts>
    <vt:vector size="2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Değerlendirmesi Yönetmeliği</dc:title>
  <dc:subject>Risk Değerlendirmesi Yönetmeliği</dc:subject>
  <dc:creator>Riskmatik İSG Platform</dc:creator>
  <cp:lastModifiedBy>Riskmatik İSG Platform</cp:lastModifiedBy>
  <cp:revision>1</cp:revision>
  <dcterms:created xsi:type="dcterms:W3CDTF">2026-07-27T18:41:37Z</dcterms:created>
  <dcterms:modified xsi:type="dcterms:W3CDTF">2026-07-27T18:41:37Z</dcterms:modified>
</cp:coreProperties>
</file>