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Lst>
  <p:notesMasterIdLst>
    <p:notesMasterId r:id="rId30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notesMaster" Target="notesMasters/notesMaster1.xml"/><Relationship Id="rId307" Type="http://schemas.openxmlformats.org/officeDocument/2006/relationships/presProps" Target="presProps.xml"/><Relationship Id="rId308" Type="http://schemas.openxmlformats.org/officeDocument/2006/relationships/viewProps" Target="viewProps.xml"/><Relationship Id="rId309" Type="http://schemas.openxmlformats.org/officeDocument/2006/relationships/theme" Target="theme/theme1.xml"/><Relationship Id="rId3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Tarım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Muhafazanın makinenin bir parçası olduğunu vurgulayın.
• Gerçek örnek: Gevşek bir koruyucunun titreşimle nasıl düşebileceğini anlatın.
• İnteraktif soru: En son ne zaman muhafazaların vidalarını kontrol ettiniz?
• Kritik nokta: Muhafaza takılı değilse çalışma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neden sadece bir tercih değil zorunluluk olduğunu açıklayın.
• Gerçek örnek: Aşılanmamış bir hayvanın yarattığı riskleri anlatın.
• İnteraktif soru: İşletmenizde dezenfeksiyon sıklığı nedir?
• Kritik nokta: Veteriner hekimle iş birliğinin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 neden hayat kurtarır?
• Gerçek örnek: Semptomların göz ardı edilmesinin sonuçları.
• İnteraktif soru: En son ne zaman genel sağlık taramasından geçtiniz?
• Kritik nokta: İşyeri hekimine bildirim yapma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belirtin.
• Gerçek örnek: Yanlış eldiven kullanımı sonrası gelişen enfeksiyonlar.
• İnteraktif soru: KKD'lerinizi ne sıklıkla kontrol ediyorsunuz?
• Kritik nokta: KKD kullanımı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Gübre çukurlarının basit bir çukur değil, yüksek riskli bir çalışma alanı olduğunu vurgulayın.
• Gerçek örnek: Atıkların depolandığı alanlarda oluşan gazların görünmez tehlikesini anlatın.
• İnteraktif soru: Çalıştığınız işletmelerde gübre çukurlarına giriş için bir izin prosedürünüz var mı?
• Kritik nokta: Kapalı alan tanımının sadece binaları değil, çukurları ve tankları da kapsadığını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Hidrojen Sülfürün çürük yumurta kokusuna benzediğini ancak yüksek dozda koku duyusunu körelttiğini anlatın.
• Gerçek örnek: Metanın yanıcı ve patlayıcı olduğunu, bu yüzden ateşli işlemlerin bu alanlarda yasak olduğunu vurgulayın.
• İnteraktif soru: Gaz kaçağı durumunda ilk müdahale ne olmalıdır?
• Kritik nokta: Gazların havadan ağır veya hafif olma durumuna göre birikme noktalarını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hayati bir önlem olduğunu belirtin.
• Gerçek örnek: Cebri havalandırmanın elektrik kesintisinde nasıl yedekleneceğini tartışın.
• İnteraktif soru: Havalandırma sisteminin çalışıp çalışmadığını nasıl anlarsınız?
• Kritik nokta: Oksijen seviyesinin %19.5 altına düşmesinin boğulma riski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cihazının çalışanın "gözü ve kulağı" olduğunu vurgulayın.
• Gerçek örnek: Cihazın alarm vermesi durumunda alanı derhal terk etme kuralını açıklayın.
• İnteraktif soru: Cihaz kalibrasyonunun yapılmamasının sonuçları neler olabilir?
• Kritik nokta: Ölçüm cihazının sadece bir kişinin üzerinde değil, alanın genelinde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izninin bir formalite değil, bir güvenlik kalkanı olduğunu belirtin.
• Gerçek örnek: Dışarıdaki gözlemcinin (gözcü) görevinin önemini anlatın.
• İnteraktif soru: Acil durum kurtarma planınızda kimler görevli?
• Kritik nokta: Kurtarma ekipmanlarının her zaman hazır ve çalışır durumda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Hayvanın ani hareketlerinin en büyük kaza nedeni olduğunu vurgulayın.
• Kritik nokta: Ergonomik çalışma kurallarını hatırlatın.
• Ek bilgi: 6331 sayılı kanuna göre işverenin ortamı güvenli kılma yükümlülüğünü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Zapt etmenin sadece hayvanı değil, çalışanı da koruduğunu anlatın.
• Kritik nokta: Hasarlı ekipmanın yaratacağı risklere dikkat çekin.
• İnteraktif soru: Katılımcılara en sık karşılaştıkları zapt etme zorluklarını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Yaklaşma yasağının neden en önemli kural olduğunu anlatın.
• Gerçek örnek: Traktör ile ekipman arasından geçmenin tehlikesi.
• İnteraktif soru: Çalışma alanına başkalarının girmesini nasıl engelliyorsunuz?
• Kritik nokta: Operatörün görüş alanındaki herkesin güvende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İğne batmalarının basit bir kaza olmadığını, enfeksiyon riski taşıdığını vurgulayın.
• Kritik nokta: Tıbbi atık kutusunun önemini belirtin.
• Ek bilgi: Eldiven kullanımının yaralanmayı azaltmadaki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Zoonotik hastalıkların tanımını kısaca yapın.
• Kritik nokta: Yönetmeliğin zorunlu kıldığı hijyen önlemlerini hatırlatın.
• Ek bilgi: Kişisel koruyucu donanımların neden sadece bu amaçla kullanılması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çoğunun iletişim kopukluğundan kaynaklandığını söyleyin.
• Kritik nokta: Acil durum planının herkes tarafından bilinmesi gerektiğini vurgulayın.
• İnteraktif soru: Ekip içinde en çok hangi durumlarda iletişim zorluğu yaşanıyor?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yıkamanın biyolojik riskleri önlemedeki birincil rolünü vurgulayın.
• Gerçek örnek: Hayvan barınağından çıktıktan sonra elleri yıkamadan yemek yemenin olası sağlık risklerini belirtin.
• İnteraktif soru: Çalışma alanınızda el yıkama istasyonlarına ulaşım ne kadar kolay?
• Kritik nokta: Tırnak altlarının hijyeninin göz ardı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Zoonotik hastalıkların hayvanlardan insanlara geçiş mekanizmasını açıklayın.
• Gerçek örnek: Atık yönetimi düzgün yapılmayan bir çiftlikte hastalıkların nasıl hızlı yayıldığını anlatın.
• İnteraktif soru: Çalışma alanınızda hasta hayvanlar için ayrı bir bölümünüz var mı?
• Kritik nokta: Eldiven kullanımının deri yoluyla bulaşmaları engellediğini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kıyafetlerinin neden eve götürülmemesi gerektiğini açıklayın.
• Gerçek örnek: Kıyafetlerin evde yıkanması sonucu aile bireylerine geçen enfeksiyon riskini anlatın.
• İnteraktif soru: İş kıyafetlerinizi nerede değiştiriyorsunuz?
• Kritik nokta: İşverenin kıyafetlerin temizliğinden de sorumlu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Yeme-içme hijyeninin sindirim sistemi hastalıklarını nasıl önlediğini anlatın.
• Gerçek örnek: Çalışma alanında yenilen yemeklerin yarattığı çapraz bulaşma riskine değinin.
• İnteraktif soru: Yemek molalarınızı nerede veriyorsunuz?
• Kritik nokta: Mola alanlarının temizliğinin bir ekip sorumluluğu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kaza değil, biyolojik bulaşmaya karşı da bir kalkan olduğunu vurgulayın.
• Gerçek örnek: Hasarlı bir eldivenin koruyucu özelliğini nasıl yitirdiğini anlatın.
• İnteraktif soru: Çalışırken kullandığınız KKD'lerde rahatsızlık yaşıyor musunuz?
• Kritik nokta: KKD'lerin işverenin değil, çalışanın sağlığını korumak için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Hayvancılıkta solunum risklerinin genellikle görünmez olduğunu belirtin.
• Kritik nokta: Biyolojik tozların uzun vadeli etkilerine dikkat çekin.
• Yasal dayanak: 6331 sayılı Kanun ve Tozla Mücadele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Amonyağın sadece koku değil, ciddi bir sağlık riski olduğunu vurgulayın.
• Gerçek örnek: Barınak içindeki hava kalitesinin nasıl ölçüleceğini anlatın.
• Kritik nokta: Astım gibi kronik rahatsızlığı olan çalışanların korunmasına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etmeden önce enerjiyi kesmenin önemini vurgulayın.
• Gerçek örnek: Motor rölantideyken yapılan bir kazanın sonuçları.
• İnteraktif soru: Sıkışan ürünü çıkarırken makineyi tamamen durduruyor musunuz?
• Kritik nokta: Atalet süresine (dönüşün bitmesi için geçen süre)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ve mekanik havalandırmanın farklarını kısaca açıklayın.
• Kritik nokta: Kış aylarında havalandırmanın aksatılmaması gerektiğini vurgulayın.
• İnteraktif soru: Barınaklarınızda havalandırma sistemlerinin bakımını kim yapıyor?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maske seçiminin koruma sağlamadığını belirtin.
• Kritik nokta: Sızdırmazlık testinin önemini (fit test) vurgulayın.
• İnteraktif soru: Maskelerinizin filtrelerini ne sıklıkla değiştiriyorsunuz?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 süpürmenin tozu havaya kaldırdığını ve riski artırdığını anlatın.
• Kritik nokta: Islak temizliğin toz üzerindeki etkisini vurgulayın.
• Ek bilgi: Temizlik ekipmanlarının düzenli dezenfeksiyonunun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dil bariyerinin iş kazalarındaki rolünü vurgulayın. Gerçek örnek olarak basit bir talimatın yanlış anlaşılmasının yarattığı riskten bahsedin. İnteraktif soru: İşyerinizde farklı dil konuşan arkadaşlarınızla nasıl anlaşıyorsunuz? Kritik nokta: Eğitim, işçinin anladığı dilde verilmelidir.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Talimatların karmaşıklığının kazalara yol açtığını anlatın. Gerçek örnek: Traktör kullanım talimatlarının basitçe nasıl yazılacağını açıklayın. İnteraktif soru: İşyerindeki hangi talimat size zor geliyor? Kritik nokta: Anlaşılmayan talimat, yok hükmündedir.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Görsellerin evrensel dil olduğunu vurgulayın. Gerçek örnek: Bir piktogramın işçiyi nasıl uyardığını anlatın. İnteraktif soru: Sahada en çok hangi uyarı levhasını görüyorsunuz? Kritik nokta: Görsellerin temiz ve görünür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Tekrarın unutmayı engellediğini belirtin. Gerçek örnek: Sabah toplantılarının kaza önlemedeki etkisi. İnteraktif soru: En son ne zaman güvenlik eğitimi aldınız? Kritik nokta: Güvenlik, süreklilik gerektiren bir disiplindir.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 tutmanın yasal önemini vurgulayın. Gerçek örnek: Bir denetimde belgesiz eğitimin yarattığı hukuki sorunlar. İnteraktif soru: Eğitim sonunda imza atmanın önemini nasıl değerlendiriyorsunuz? Kritik nokta: Belgelendirme, sorumluluğun kanıtıdır.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Barınmanın bir lütuf değil, işçinin yasal hakkı olduğunu vurgulayın.
• Gerçek örnek: İşçilerin aile yapılarına uygun alan ayrılmasının verimliliği nasıl artırdığını anlatın.
• İnteraktif soru: Sizce bir barınma alanında en kritik eksiklik ne olabilir?
• Kritik nokta: İşverenin sorumluluğunun barınma boyunca devam ettiğini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doğrudan sağlık maliyetlerini düşürdüğünü belirtin.
• Gerçek örnek: Su kirliliğinin neden olduğu hastalıkların işgücü kaybına etkisini anlatın.
• İnteraktif soru: Atık yönetimi konusunda en büyük zorluğunuz nedir?
• Kritik nokta: Hijyen denetimlerinin sürekliliğini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belgesinin sadece bir kağıt parçası değil, yasal bir koruma kalkanı olduğunu vurgulayın.
• Gerçek örnek: Belgesiz operatör kaynaklı bir kaza sonrası yaşanan hukuki yaptırımlardan bahsedin.
• İnteraktif soru: Katılımcılara belgelerinin güncel olup olmadığını sorun.
• Kritik nokta: SRC ve operatörlük belgesi farkını açıklayın.
• Ek bilgi: İlgili yönetmeliklere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Yapısal güvenliğin hayati önemini vurgulayın.
• Gerçek örnek: Yangın söndürücülerin yerinin neden sürekli kontrol edilmesi gerektiğini anlatın.
• İnteraktif soru: Elektrik tesisatında gördüğünüz en yaygın hata nedir?
• Kritik nokta: Kaçak akım rölesinin hayat kurtarıcı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insani çalışma koşullarının temeli olduğunu ifade edin.
• Gerçek örnek: Kişisel alanın işçi motivasyonuna etkisini anlatın.
• İnteraktif soru: Çocukların güvenliği için alınan önlemler yeterli mi?
• Kritik nokta: Düzenin sadece işverenin değil, işçinin de sorumluluğu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ceza değil, iyileştirme aracı olduğunu belirtin.
• Gerçek örnek: İşçi temsilcisi ile yapılan denetimlerin daha verimli olduğunu anlatın.
• İnteraktif soru: Denetim süreçlerinde en çok neyi gözden kaçırıyoruz?
• Kritik nokta: Şikayet mekanizmasının gizliliğini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ışınlarının sadece sıcaklıkla değil, görünmez radyasyonla ilgili olduğunu belirtin.
• Kritik nokta: Ciltteki değişen benlerin kanser habercisi olabileceğini vurgulayın.
• İnteraktif soru: Çalışırken cildinizde hiç güneş yanığı veya su toplaması yaşadınız mı?
• Ek bilgi: Cilt kanserinin sadece açık tenlilerde değil, herkes için risk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Kremin bir defa sürülüp bırakılmaması gerektiğini hatırlatın.
• Gerçek örnek: Terleme ile kremin akıp gittiğini, bu yüzden yenilemenin şart olduğunu anlatın.
• Kritik nokta: Geniş spektrumlu ibaresinin önemini açıklayın.
• İnteraktif soru: Yanınızda güneş kremi bulunduruyor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Kumaşın dokusunun UV korumasında belirleyici olduğunu söyleyin.
• Kritik nokta: Sadece yüzü değil, boyun ve kulakları da korumanın önemini vurgulayın.
• Gerçek örnek: Yazın uzun kollu giymenin terletse bile güneş yanığından daha iyi olduğunu anlatın.
• İnteraktif soru: İşyerinde size verilen KKD'ler arasında güneşten koruyucu giysiler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Gölgenin en etkili pasif koruma yöntemi olduğunu belirtin.
• Kritik nokta: Öğle saatlerinde güneşten kaçınmanın yasal bir idari önlem olduğunu vurgulayın.
• Gerçek örnek: Tarla kenarında basit bir çadırın bile ısı çarpmasını nasıl önlediğini anlatın.
• İnteraktif soru: Çalıştığınız sahada dinlenme molası için gölge bir alanınız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teşhisin hayat kurtardığını hatırlatın.
• Kritik nokta: Sağlık taramalarının işverenin sorumluluğunda olduğunu belirtin.
• Gerçek örnek: Bir benin renginin değişmesinin neden doktora gösterilmesi gerektiğini anlatın.
• İnteraktif soru: En son ne zaman genel sağlık taramasından geçtiniz?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koşullarının tarım işçileri üzerindeki fiziksel etkilerini vurgulayın.
• Gerçek örnek: Gölge alanların oluşturulmasının iş verimini nasıl artırdığını anlatın.
• İnteraktif soru: Çalışırken en çok hangi saatlerde zorlandığınızı paylaşırmısınız?
• Kritik nokta: İklimsel riskler iş kazası riskini artırır.
• Ek bilgi: İSG mevzuatı işverene bu önlemleri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Hidrasyonun vücut fonksiyonları için önemini belirtin.
• Gerçek örnek: Su tüketimini hatırlatan ekip liderlerinin rolü.
• İnteraktif soru: Günde kaç litre su tüketiyorsunuz?
• Kritik nokta: Susama hissi aslında su kaybının başladığının göstergesidir.
• Ek bilgi: Elektrolit dengesi için doğal maden suyu gibi seçenekler değerlendirilebilir.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sadece makineyi hareket ettirmekten ibaret olmadığını açıklayın.
• Gerçek örnek: Yanlış vites kullanımıyla bozulan bir şanzıman maliyetinden bahsedin.
• İnteraktif soru: Operatörlerin günlük bakım rutinlerini sorun.
• Kritik nokta: Yetkinliğin periyodik olarak tazelenmesi gerekliliği.
• Ek bilgi: 6331 sayılı Kanun kapsamındaki işveren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lüks değil, sağlık gerekliliği olduğunu hatırlatın.
• Gerçek örnek: Kısa ve sık molaların yorgunluğu nasıl azalttığı.
• İnteraktif soru: Molalarınızda dinlenme alanlarınız yeterli mi?
• Kritik nokta: Mola alanlarının hava koşullarından arındırılmış olması gerekir.
• Ek bilgi: İşveren mola sürelerini yasal sınırlar içinde esnetebilir.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6331 sayılı kanun kapsamındaki yerini vurgulayın.
• Gerçek örnek: Erken uyarı belirtilerinin (baş dönmesi vb.) önemi.
• İnteraktif soru: Çalışırken kendinizi kötü hissettiğinizde kime başvuruyorsunuz?
• Kritik nokta: Risk grupları (yaşlılar, kronik hastalar) daha yakından izlenmelidir.
• Ek bilgi: Sağlık verileri gizli tutulmalı ve sadece iyileştirme için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anında soğukkanlılığın önemini anlatın.
• Gerçek örnek: İlkyardım çantasının yerinin herkesçe bilinmesi.
• İnteraktif soru: Yakınınızda ilkyardım bilen biri var mı?
• Kritik nokta: Erken müdahale kalıcı hasarları engeller.
• Ek bilgi: İlkyardım eğitimi her yıl tazelemek faydalıdır.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 işçiliğinin yasal sınırlarını netleştirin.
• Kritik nokta: 14 yaş altı çocukların çalıştırılmasının kesin yasak olduğunu vurgulayın.
• İnteraktif soru: İşyerinizde genç işçi çalıştırırken yaş tespiti için hangi belgeleri istiyorsunuz?
• Ek bilgi: Eğitim hakkının çalışma hakkından üstün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iş tanımının genç işçiler için daha geniş olduğunu açıklayın.
• Gerçek örnek: Pestisit uygulaması yapılan bir alanda genç işçinin bulunmasının neden yasak olduğunu anlatın.
• Kritik nokta: Risk değerlendirmesinin genç işçiler için özel yapılması gerektiğini vurgulayın.
• Ek bilgi: Yönetmelikteki yasaklı işler listesine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Özlük dosyasının önemini vurgulayın.
• Kritik nokta: Veli veya vasi onayının yasal zorunluluk olduğunu belirtin.
• İnteraktif soru: İşe alım sırasında yaş kontrolü için hangi prosedürleri uyguluyorsunuz?
• Ek bilgi: Kayıt dışı istihdamın genç işçiler için yaratabileceği hak kayıplarını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hakkı ile çalışma hakkının dengesini anlatın.
• Gerçek örnek: Deneyimli bir çalışanın genç işçiye rehberlik etmesinin kaza oranlarını düşürdüğünü vurgulayın.
• Kritik nokta: İSG eğitimlerinin yaşa uygun olmasının gerekliliğini belirtin.
• Ek bilgi: Eğitimlerin kayıt altına alınmasının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raporunun işe giriş için şart olduğunu vurgulayın.
• Kritik nokta: Periyodik muayenelerin atlanmaması gerektiğini belirtin.
• İnteraktif soru: Sağlık gözetiminde işyeri hekiminizle nasıl bir iletişim kuruyorsunuz?
• Ek bilgi: Sağlık verilerinin gizliliği konusunda KVKK kurallarına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Arazinin uzaklığının sağlık hizmetine ulaşımı nasıl zorlaştırdığını vurgulayın.
• Gerçek örnek: Araziye ulaşımda yaşanan bir aksaklığın süreyi nasıl uzattığını anlatın.
• Kritik nokta: Navigasyonun ve konum paylaşmanın önemi üzerinde durun.
• Ek bilgi: İlkyardım Yönetmeliği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Sertifikalı ilkyardımcının hayati önemini belirtin.
• Gerçek örnek: Tarım aletleri yaralanmalarında ilk yardımın hızı nasıl etkilediğini anlatın.
• Kritik nokta: İlkyardımcı sertifikasının güncel olması gerektiğini vurgulayın.
• İnteraktif soru: Aranızda ilkyardım eğitimi almış olan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raporunun neden hayati olduğunu açıklayın.
• Gerçek örnek: Yorgunluk kaynaklı bir devrilme vakasını ele alın.
• İnteraktif soru: Sağlık raporlarını en son ne zaman yenilediklerini sorun.
• Kritik nokta: Yaş sınırının yasal bağlayıcılığı.
• Ek bilgi: Yönetmelik hükümlerinden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eksikliğinin acil durumda yaratacağı paniği açıklayın.
• Kritik nokta: Son kullanma tarihi geçmiş ilaç veya malzemenin kullanılmaması gerektiğini belirtin.
• Ek bilgi: İlk yardım çantasının yerini herkesin bilmesi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112'ye doğru bilgi vermenin önemi üzerinde durun.
• Gerçek örnek: Yanlış konum bildiriminin ambulansın ulaşımını nasıl geciktirdiğini anlatın.
• Kritik nokta: Hattı gereksiz yere meşgul etmemek ve sakin kalmak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Nakil sürecinin hayati önemini vurgulayın.
• Kritik nokta: Hastayı taşıma yöntemlerinin (doğru sedye kullanımı) önemini anlatın.
• Ek bilgi: Kaza sonrası kayıt tutmanın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işçilerinde en sık görülen meslek hastalıklarının bel ve diz kaynaklı olduğunu belirtin.
• Gerçek örnek: Sürekli eğilerek toplanan ürünlerin bel omurlarında yarattığı baskıyı bir kaldıraç örneğiyle açıklayın.
• İnteraktif soru: Aranızda gün sonunda şiddetli bel veya diz ağrısı hisseden var mı?
• Kritik nokta: Statik yükün dokularda yarattığı mikro travmaların zamanla kalıcı hasara dönüştüğünü vurgulayın.
• Ek bilgi: Ergonomik olmayan duruşun yorgunluğu artırdığını ve iş kazası riskini de yükselttiğini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Duruş yükünün sadece kasları değil, omurga disklerini de nasıl yorduğunu anlatın.
• Gerçek örnek: Kısa saplı bir çapa ile uzun saplı bir çapa kullanımındaki farkı vücut duruşu üzerinden karşılaştırın.
• İnteraktif soru: Çalışırken belinizi dik tutmak için hangi yöntemleri kullanıyorsunuz?
• Kritik nokta: Uzun saplı aletlerin sadece bel değil, omuz ve sırt sağlığı için de koruyucu olduğunu vurgulayın.
• Ek bilgi: Mühendislik önlemlerinin kişisel çabadan daha etkili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Diz ekleminin yapısını ve neden bu kadar hassas olduğunu kısaca özetleyin.
• Gerçek örnek: Beton veya sert zemin üzerinde dizliksiz çalışmanın diz kapağına verdiği zararı anlatın.
• İnteraktif soru: Dizlik kullanırken yaşadığınız pratik zorluklar nelerdir?
• Kritik nokta: Dizliğin sadece bir aksesuar değil, bir koruyucu donanım olduğunu ve işverence temin edilmesi gerektiğini vurgulayın.
• Ek bilgi: Dizliğin temizliğinin cilt sağlığı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rotasyonunun hem fiziksel hem de zihinsel faydalarını açıklayın.
• Gerçek örnek: Bir gün boyunca sadece eğilerek tohum ekmek ile rotasyonlu çalışma arasındaki farkı vurgulayın.
• İnteraktif soru: İşinizde rotasyonun uygulanması verimliliğinizi nasıl etkiler?
• Kritik nokta: İdari önlemlerin (molalar, rotasyon) maliyetsiz ama çok etkili olduğunu belirtin.
• Ek bilgi: Mikro molaların iş disiplinini bozmadığını, tam tersine odaklanmayı artırdığını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Sporcu sağlığı ile işçi sağlığının aynı prensiplere dayandığını belirtin.
• Gerçek örnek: İş öncesi yapılan basit bir omuz ve bel esnetme hareketinin gün boyu rahatlatıcı etkisini anlatın.
• İnteraktif soru: Sabah işe başlamadan önce esneme hareketi yapanınız var mı?
• Kritik nokta: Egzersizlerin sadece işyerinde değil, evde de sürdürülebilir olması gerektiğini vurgulayın.
• Ek bilgi: Core kaslarının (karın ve bel bölgesi) vücudun taşıyıcı sütunu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taşımanın tarım sektöründeki yaygınlığını vurgulayın.
• Gerçek örnek: Mekanik araç kullanımının iş kazalarını nasıl düşürdüğüne dair genel bir gözlem paylaşın.
• İnteraktif soru: Çevrenizde en sık hangi taşıma aracını kullanıyorsunuz?
• Kritik nokta: Mekanik ekipman kullanımı yasal bir önceliktir.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bel sağlığına etkilerini anlatın.
• Gerçek örnek: Dizden kaldırmanın omurgayı nasıl koruduğunu gösterin.
• İnteraktif soru: Yük kaldırırken belinizde hiç ağrı hissettiniz mi?
• Kritik nokta: Yükü vücuda yakın tutmak hayati önem taşır.
• Ek bilgi: Ergonomi eğitimlerinin mevzuat gereği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sadece formalite olmadığını, hayat kurtardığını belirtin.
• Gerçek örnek: Uygulamalı eğitim sırasında önlenen bir kaza senaryosu.
• İnteraktif soru: En çok hangi durumlarda kendilerini tehlikede hissediyorlar?
• Kritik nokta: KKD kullanımı ve zorunluluğu.
• Ek bilgi: İSG eğitim yönetmeliği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araçların iş yükünü hafifletme kapasitesini açıklayın.
• Gerçek örnek: Bakımsız bir el arabasının yaratabileceği riskleri tartışın.
• İnteraktif soru: Kullandığınız ekipmanların periyodik bakımını kim yapıyor?
• Kritik nokta: Kapasite aşımı ekipmanın bozulmasına ve kazaya yol açar.
• Ek bilgi: İlgili İSG mevzuatına göre periyodik kontrol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çalışanın fiziksel kapasitesinin farklı olduğunu belirtin.
• Gerçek örnek: Sürekli ağır yük taşımanın uzun vadeli sağlık etkilerini tartışın.
• İnteraktif soru: Sizce bir kişi en fazla kaç kilogram taşımalıdır?
• Kritik nokta: Risk değerlendirmesi limitlerin belirlenmesinde temeldir.
• Ek bilgi: Elle Taşıma İşleri Yönetmeliği'ndeki limit kriterlerini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paylaşımının psikolojik ve fiziksel rahatlığını anlatın.
• Gerçek örnek: İletişim eksikliğinden kaynaklanan bir ekip taşıma kazası kurgulayın.
• İnteraktif soru: Ekip arkadaşınızla yük taşırken nasıl bir işaretleşme kullanıyorsunuz?
• Kritik nokta: Senkronizasyon eksikliği sakatlanmanın ana sebebidir.
• Ek bilgi: 6331 sayılı Kanun'un işverene yüklediği organizasyonel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işlerin vücut üzerindeki etkisini hatırlatın.
• Gerçek örnek: Bir çalışanın gün boyu sadece budama yapması ile rotasyon yapması arasındaki farkı açıklayın.
• İnteraktif soru: Çalışanlara gün içinde hangi işlerin daha yorucu geldiğini sorun.
• Kritik nokta: Rotasyonun sadece işverenin değil çalışanın da sorumluluğu olduğunu belirtin.
• Ek bilgi: Rotasyon çizelgeleri oluşturulurken çalışan temsilcilerinin görüşünü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Kümülatif hasarın bir anda değil zamanla oluştuğunu vurgulayın.
• Gerçek örnek: El bileğindeki hafif bir ağrının nasıl kronikleşebileceğini açıklayın.
• İnteraktif soru: Daha önce el veya kolunda sürekli ağrı hisseden var mı?
• Kritik nokta: Ağrının bir uyarı sinyali olduğunu anlatın.
• Ek bilgi: İSG mevzuatındaki sağlık gözetimi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değişiminin sadece fiziksel değil zihinsel olarak da rahatlatıcı olduğunu belirtin.
• Gerçek örnek: Farklı iş istasyonları arasında rotasyon yapan bir ekip örneği verin.
• İnteraktif soru: Hangi işin daha çok yorucu olduğunu tartışın.
• Kritik nokta: Görev değişimi yapılırken iş güvenliği eğitimlerinin tam olduğundan emin olun.
• Ek bilgi: Çok yönlü çalışmanın istihdam avantajlarını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işten kaytarma değil sağlık koruma olduğunu belirtin.
• Gerçek örnek: Kısa molaların verimliliği nasıl artırdığını anlatın.
• İnteraktif soru: Molalarda genellikle neler yapıyorsunuz?
• Kritik nokta: Molaların gölgeli ve güvenli alanlarda yapılması gerektiğini hatırlatın.
• Ek bilgi: Dinlenme sürelerinin yasalarla korunduğunu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bir spor değil işin parçası olduğunu anlatın.
• Gerçek örnek: Basit bir boyun ve omuz esnetme hareketi gösterin.
• İnteraktif soru: Çalışmaya başlamadan önce ısınan var mı?
• Kritik nokta: Hareketleri zorlamadan, nazikçe yapmaları gerektiğini belirtin.
• Ek bilgi: Egzersizlerin uzun vadeli etkilerinden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bir konfor sorunu değil, yasal bir sağlık riski olduğunu vurgulayın.
• Gerçek örnek: Motorlu tırpan kullanan bir çalışanın uzun süreli maruziyet sonrası yaşadığı yorgunluğu anlatın.
• Kritik nokta: Maruziyet değerlerinin yönetmelikteki sınırları aşmaması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HAVS hastalığının geri dönüşü olmayan sinir hasarlarına yol açabileceğini belirtin.
• İnteraktif soru: Aranızda ellerinde sık sık uyuşma hisseden veya soğukta parmakları beyazlaşan oldu mu?
• Kritik nokta: Belirtilerin ciddiye alınması ve gizlenmemesi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 tutmanın hukuki bir savunma aracı olduğunu anlatın.
• Gerçek örnek: Eksik evrak yüzünden ceza alan bir işletme örneği.
• İnteraktif soru: Kayıtları nasıl takip ediyorlar (defter mi, dijital mi)?
• Kritik nokta: Denetimlerdeki eksik evrak riski.
• Ek bilgi: 6331 sayılı Kanun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korumanın kişisel koruyucudan daha etkili olduğunu anlatın.
• Gerçek örnek: Bakımsız bir makinenin ne kadar fazla sarsıntı yaptığını örneklendirin.
• Kritik nokta: Eldivenin sadece bir tamamlayıcı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sap tasarımının eldeki kan akışını nasıl engellediğini açıklayın.
• İnteraktif soru: Kullandığınız aletlerin sapı elinize tam oturuyor mu yoksa sürekli kayıyor mu?
• Kritik nokta: Doğal bilek pozisyonunun korunması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Titreşimli işlerde molaların hayati önemini vurgulayın.
• Gerçek örnek: Rotasyon sisteminin yorgunluğu nasıl dağıttığını anlatın.
• Kritik nokta: Molalarda yapılan esneme hareketlerinin faydalarından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organizasyonunun kazaları önlemedeki rolüne değinin.
• Kritik nokta: Görev varyasyonunun kas yorgunluğunu nasıl azalttığını vurgulayın.
• İnteraktif soru: Çalışırken aynı işi sürekli yapmanın vücudunuzda yarattığı yorgunluğu nasıl hissediyorsunuz?
• Ek bilgi: 6331 sayılı Kanun gereği işverenin işin güvenli yürütülmesinden sorumlu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üretkenliği düşürmediğini, aksine koruduğunu belirtin.
• Gerçek örnek: Özellikle sıcak havalarda sıvı alımının önemini vurgulayın.
• Kritik nokta: Dinlenme alanlarının hijyenik olması gerektiğini hatırlatın.
• Ek bilgi: Çalışma-dinlenme dengesinin mevzuattaki yerini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Aynı işi yapmanın kas hafızasında yarattığı riskleri açıklayın.
• Kritik nokta: Rotasyonun sadece yorgunluk değil, kaza önleme için de yapıldığını vurgulayın.
• İnteraktif soru: Gün içinde işinizi değiştirdiğinizde daha az yorulduğunuzu fark ettiniz mi?
• Ek bilgi: Risk değerlendirmesinin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Plansız işin kazaya davetiye çıkardığını belirtin.
• Kritik nokta: İş yükü dağılımında herkesin kapasitesinin dikkate alınması gerektiğini vurgulayın.
• Gerçek örnek: Mekanizasyonun fiziksel yükü nasıl hafiflettiğini anlatın.
• Ek bilgi: İşverenin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bir risk faktörü olduğunu belirtin.
• Kritik nokta: Yorgunluk belirtilerini tanımanın hayat kurtarıcı olduğunu vurgulayın.
• İnteraktif soru: Yorgunken çalıştığınızda hata yapma ihtimalinizin arttığını düşünüyor musunuz?
• Ek bilgi: 6331 sayılı Kanun ile yorgunluk kaynaklı kazaların önlenmesi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işlerinin ağır fiziksel yük gerektirdiğini hatırlatın.
• Gerçek örnek: Eğilerek yapılan uzun süreli işlerde bel fıtığı riskini vurgulayın.
• İnteraktif soru: İş öncesi ısınma yapan var mı?
• Kritik nokta: 6331 sayılı kanun gereği işverenin eğitim yükümlülüğü.
• Ek bilgi: Ergonomi prensiplerini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Isınmanın neden sadece spor için değil iş için de gerekli olduğunu açıklayın.
• Gerçek örnek: Çapalama öncesi omuz ısınmasının önemi.
• İnteraktif soru: Hangi hareketlerin ısınmada daha etkili olduğunu düşünüyorsunuz?
• Kritik nokta: Isınmanın kademeli olması.
• Ek bilgi: Dinamik ısınma kasları hazırlar.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Fren ve direksiyonun tarım makinesinin en kritik iki güvenlik unsuru olduğunu vurgulayın.
• Gerçek örnek: Yetersiz lastik basıncının eğimli arazide devrilmeye neden olduğu bir senaryoyu anlatın.
• İnteraktif soru: Günlük kontrolleri yaparken en çok hangi parçayı gözden kaçırıyorsunuz?
• Kritik nokta: Hidrolik hortumlarındaki sızıntıların yüksek basınç nedeniyle ciddi cilt yaralanmalarına yol açabileceğini belirtin.
• Ek bilgi: Üretici el kitabındaki değerlerin dışına asla çıkmayın.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germenin kasları nasıl gevşettiğini anlatın.
• Gerçek örnek: Uzun süre ayakta duranların bacak kaslarını germesi.
• İnteraktif soru: Germe yaparken acı hissederseniz ne yapmalısınız?
• Kritik nokta: Nefes kontrolü.
• Ek bilgi: Kas spazmlarını önleme.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Soğumanın işin bitişiyle beraber yapılması gerektiğini vurgulayın.
• Gerçek örnek: Hasat sonrası yorgunluğu azaltma.
• İnteraktif soru: İş bitiminde hemen dinlenmek mi yoksa hareket etmek mi daha iyidir?
• Kritik nokta: Kan dolaşımını düzenli tutmak.
• Ek bilgi: Laktik asit birikimi.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bir kerelik değil bir yaşam biçimi olduğunu belirtin.
• Gerçek örnek: Molalarda yapılan 2 dakikalık esneme.
• İnteraktif soru: Kendi çalışma rutininizde egzersiz için uygun anlar nelerdir?
• Kritik nokta: Vücut sinyallerini dinlemek.
• Ek bilgi: Ergonomik kültür oluşturma.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Amonyum nitratın tarımdaki önemini ve riskini vurgulayın.
• Gerçek örnek: Depo içindeki nem ve ısı artışının riskleri nasıl tetiklediğini anlatın.
• İnteraktif soru: Depolama alanlarında herhangi bir yanıcı madde görüyor musunuz?
• Kritik nokta: Gübrelerin sadece gübre değil, potansiyel bir kimyasal risk taşıdığını unutmayın.
• Ek bilgi: Kimyasal Maddelerle Çalışmalarda Sağlık ve Güvenlik Önlemleri Hakkında Yönetmelik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Oksitleyici maddelerin yangını nasıl beslediğini açıklayın.
• Gerçek örnek: Yanlış depolama sonucu oluşan küçük bir sızıntının nasıl büyük yangına dönüştüğünü anlatın.
• İnteraktif soru: Deponuzda yanıcı maddeler (yağ, plastik vb.) ile gübreler aynı yerde mi duruyor?
• Kritik nokta: Oksitleyici madde yangınlarında suyun bazen yetersiz kalabileceğini vurgulayın.
• Ek bilgi: Binaların Yangından Korunması Hakkında Yönetmelik kurallarına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Depodaki elektrik tesisatının önemini anlatın.
• Gerçek örnek: Kıvılcım çıkaran bir elektrik arızasının gübre deposunda yaratabileceği etkiyi tartışın.
• İnteraktif soru: Depodaki elektrik panoları güncel mi, etiketli mi?
• Kritik nokta: Ex-proof ekipman kullanımının yasal bir zorunluluk olduğunu hatırlatın.
• Ek bilgi: Çalışanların Patlayıcı Ortamların Tehlikelerinden Korunması Hakkında Yönetmelik gerekliliklerine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Stok yönetiminin sadece verimlilik değil, güvenlik olduğunu anlatın.
• Gerçek örnek: Aşırı stoklanmış bir depoda müdahale etmenin zorluğunu anlatın.
• İnteraktif soru: Deponuzda maksimum stok sınırı belli mi?
• Kritik nokta: Kimyasal uyumluluk matrisine uyulmasının hayati önemini vurgulayın.
• Ek bilgi: Kimyasal Maddelerle Çalışmalarda Sağlık ve Güvenlik Önlemleri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bir deponun kaza önlemedeki rolünü belirtin.
• Gerçek örnek: Yanlış istifleme sonucu devrilen bir yığının yol açabileceği yaralanmaları anlatın.
• İnteraktif soru: Deponuzda acil çıkış kapısının önünde engel var mı?
• Kritik nokta: Temizlik ve düzenin (5S mantığı) İSG ile doğrudan ilişkili olduğunu vurgulayın.
• Ek bilgi: 6331 sayılı İş Sağlığı ve Güvenliği Kanunu çerçevesinde düzenli çalışma ortamı vurgusu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Tankların sadece depolama alanı değil, aynı zamanda kimyasal reaksiyon alanı olduğunu vurgulayın.
• Kritik nokta: Oksijen seviyesinin %19.5 altına düşmesinin hızlı bir boğulma riski olduğunu belirtin.
• İnteraktif soru: Tank içerisine girmeden önce oksijen ölçümü yapan var mı?
• Ek bilgi: 6331 sayılı İSG Kanunu kapsamında bu alanlar yüksek riskli olarak sınıflandırılmalıdır.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H2S gazının koku alma duyusunu felç etme (olfaktör paralizi) özelliğini anlatın.
• Gerçek örnek: Koku gelmediği için güvenli sanılan tanklarda yaşanan zehirlenme vakalarından bahsedin.
• Kritik nokta: Gaz dedektörlerinin kalibrasyonunun mutlaka yapılmış olması gerektiğini vurgulayın.
• Ek bilgi: Gazın havadan ağır olduğu için dipte biriktiğini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öncesi yapılan 5 dakikalık kontrolün, gün boyu sürecek 8 saatlik güvenli çalışmanın anahtarı olduğunu söyleyin.
• Gerçek örnek: Kuyruk miline takılan bir ataşmanın kilitlenmediği için fırladığı bir durumu anlatın.
• İnteraktif soru: Çalışmaya başlamadan önce makine etrafında tur atıyor musunuz?
• Kritik nokta: ROPS (devrilme koruyucu yapı) sisteminin her zaman dik konumda ve kilitli olması gerektiğini vurgulayın.
• Ek bilgi: Yakıt ikmali yaparken motorun kapalı ve soğuk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tanımını netleştirin (giriş çıkışı kısıtlı alanlar).
• Kritik nokta: Dışarıdaki gözcünün tankın içindekiyle sürekli iletişim halinde olması gerektiğini belirtin.
• İnteraktif soru: Tesisinizde kapalı alan girişinde gözcü bulundurma prosedürünüz var mı?
• Ek bilgi: Kurtarma ekipmanlarının periyodik kontrollerinin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havalandırmanın yetersizliğine vurgu yapın.
• Kritik nokta: Havalandırma hortumlarının tankın dibine kadar ulaşması gerektiğini belirtin.
• İnteraktif soru: Havalandırma cihazlarının bakım kayıtlarını kim tutuyor?
• Ek bilgi: Havalandırma sisteminin patlamaya dayanıklı (Ex-proof) olması gerekebileceğini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izninin sadece bir kağıt değil, yasal bir güvenlik garantisi olduğunu anlatın.
• Kritik nokta: İzin formundaki imza yetkililerinin sorumluluğunu vurgulayın.
• İnteraktif soru: Çalışma izni sürecinizde hangi adımlar var?
• Ek bilgi: İzin formunun her çalışma periyodu için yeniden düzenlenmesi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Tarım ilaçlarının yanlış depolanmasının hem insan sağlığı hem de çevre için ciddi riskler taşıdığını vurgulayın.
Gerçek örnek: Depoda dökülen bir ilacın kanalizasyona karışması durumunda oluşabilecek çevresel felaketleri anlatın.
İnteraktif soru: Deponuzda sıvı geçirimsiz zemin olup olmadığını kontrol ettiniz mi?
Kritik nokta: Pestisitlerin asla gıda ile aynı yere konulmaması gerektiğini hatırlatın.
Ek bilgi: 6331 sayılı kanun gereği işveren, kimyasal riskleri kaynağında önlemekle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Depo güvenliğinin sadece kilitli kapı ile değil, yetki yönetimi ile sağlandığını belirtin.
Gerçek örnek: Eğitim almamış bir personelin yanlışlıkla kapağı açık bir pestisiti solumasının sonuçlarını tartışın.
İnteraktif soru: Depo anahtarınızın kimlerde olduğunu biliyor musunuz?
Kritik nokta: Erişim kayıtlarının tutulması, denetimlerde en çok bakılan belgelerden biridir.
Ek bilgi: İSG eğitimlerinin kayıtlı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Etiketsiz bir kimyasalın, bilinmeyen bir bomba gibi olduğunu söyleyin.
Gerçek örnek: Yanlış etiketlenmiş bir pestisitin su sanılarak kullanılması sonucu oluşan vakaları hatırlatın.
İnteraktif soru: Etiketi silinmiş bir şişe gördüğünde ne yaparsınız?
Kritik nokta: Güvenlik Bilgi Formu (GBF) olmayan hiçbir kimyasalı depoya kabul etmeyin.
Ek bilgi: Etiketleme yönetmeliği AB uyum sürecinde güncellenmiştir.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Kimyasal uyumsuzluğun bir depoyu dakikalar içinde yangın yerine çevirebileceğini anlatın.
Gerçek örnek: Yan yana konulan iki kimyasalın sızıntı sonucu reaksiyona girerek zehirli gaz çıkarmasını örnekleyin.
İnteraktif soru: Deponuzda yan yana durmaması gereken maddeler var mı?
Kritik nokta: Ayrıştırma planı, depo girişinde herkesin görebileceği bir yerde olmalı.
Ek bilgi: Uyumsuzluk matrisi internette kolayca bulunabilir.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Depodaki havanın temiz kalmasının, çalışan sağlığı için en kritik faktörlerden biri olduğunu vurgulayın.
Gerçek örnek: Havalandırması olmayan bir depoda çalışırken baş dönmesi yaşayan bir personeli hayal edin.
İnteraktif soru: Havalandırma sisteminizin son bakımını ne zaman yaptırdınız?
Kritik nokta: Mekanik havalandırma bozulursa depo derhal terk edilmelidir.
Ek bilgi: Havalandırma sistemleri, İSG denetimlerinde en çok arızalı çıkan ekipmanlardandır.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Yakıt depolarının neden riskli olduğunu ve yasal düzenlemeleri kısaca hatırlatın.
• Gerçek örnek: Küçük bir sızıntının toprak kirliliğine nasıl yol açabileceğini anlatın.
• İnteraktif soru: İşletmenizde dökülme kitleri nerede bulunuyor?
• Kritik nokta: Depolama alanının havalandırmasının önemi.
• Ek bilgi: Binaların Yangından Korunması Hakkında Yönetmelik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MSDS formlarının sadece kağıt parçası olmadığını, hayat kurtardığını vurgulayın.
• Gerçek örnek: Parlama noktası düşük bir yakıtın sıcak havada nasıl risk oluşturabileceğini anlatın.
• İnteraktif soru: MSDS formlarında hangi bilgilere bakmanız gerektiğini biliyor musunuz?
• Kritik nokta: Depo çevresindeki yanıcı materyallerin temizlenmesi.
• Ek bilgi: Zararlı Maddeler ve Karışımlara İlişkin Güvenlik Bilgi Formları Hakkında Yönetmelik detayları.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Makinenin çıkardığı sese alışmanın tehlikeli olduğunu, her değişikliğin bir uyarı olduğunu vurgulayın.
• Gerçek örnek: Hararet göstergesine aldırmayıp motoru yakan bir operatör vakasını anlatın.
• İnteraktif soru: Makinenizde daha önce duyduğunuz garip bir ses oldu mu, ne yaptınız?
• Kritik nokta: Duman gördüğünüzde müdahale etmeden önce yangın söndürücüyü yanınıza alın.
• Ek bilgi: Elektrik kablolarındaki kemirgen hasarlarına (fare vb.)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muhafazanın çevre hukuku açısından önemini belirtin.
• Gerçek örnek: Bir tank patlaması veya sızıntısında ikincil muhafazanın nasıl felaketi önlediğini anlatın.
• İnteraktif soru: İşletmemizdeki tankların altında sızıntı tavası var mı?
• Kritik nokta: Havuzun kapasitesinin tank hacmiyle uyumu.
• Ek bilgi: Kimyasal Maddelerle Çalışmalarda Sağlık ve Güvenlik Önlemleri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söndürücü kullanımının yangını büyütebileceğini hatırlatın.
• Gerçek örnek: B sınıfı yangınlara su ile müdahale edilmesinin sonuçlarını paylaşın.
• İnteraktif soru: Yangın tüpünün basınç göstergesinin hangi renkte olması gerekir?
• Kritik nokta: Söndürücülerin periyodik bakımı.
• Ek bilgi: Binaların Yangından Korunması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bir tehlike olan statik elektriğin yakıtı nasıl tutuşturabileceğini anlatın.
• Gerçek örnek: Bir dolum hortumunun ucundaki topraklama maşasının takılmaması sonucu çıkan kıvılcım.
• İnteraktif soru: Topraklama kablosunun kopuk olduğunu nasıl anlarız?
• Kritik nokta: Ex-proof ekipman kullanımı.
• Ek bilgi: Elektrikli ekipmanların patlayıcı ortamlardaki güvenlik standartları.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birbirine karışmasının yaratabileceği felaketleri vurgulayın.
• Gerçek örnek: Yanlış depolanan iki kimyasalın tepkimeye girerek yangın başlattığı genel bir vaka senaryosu üzerinden anlatın.
• İnteraktif soru: Deponuzda birbiriyle yan yana durmaması gereken maddeleri biliyor musunuz?
• Kritik nokta: Güvenlik bilgi formlarının (GBF) her zaman erişilebilir olması gerektiğini hatırlatın.
• Ek bilgi: Kimyasal ayrıştırma için oluşturulan depolama planlarının düzenli güncellenmesi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Ayrım matrisinin bir rehber kitap gibi düşünülmesi gerektiğini belirtin.
• Gerçek örnek: Matris kullanılmadığında yaşanabilecek sınıflandırma hatalarından bahsedin.
• İnteraktif soru: Deponuzda kullandığınız bir ayrım matrisi var mı, varsa ne kadar güncel?
• Kritik nokta: Matrisin sadece kağıt üzerinde kalmaması, sahada uygulanması gerektiğini vurgulayın.
• Ek bilgi: Uyumsuz kimyasalların ayrım matrisine göre yerleştirilmesi kaza riskini büyük oranda düşürür.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bariyerlerin son savunma hattı olduğunu anlatın.
• Gerçek örnek: Bir sıvı sızıntısının bariyer sayesinde nasıl hapsedildiğini görselleştirin.
• İnteraktif soru: Sızıntı durumunda müdahale ekipmanlarınız (emici pedler vb.) nerede?
• Kritik nokta: Bariyerlerin temiz tutulması ve içinde biriken sıvıların düzenli tahliyesi gerektiğini belirtin.
• Ek bilgi: İkincil muhafaza kapları, dökülen kimyasalın çevreye yayılmasını da engeller.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kimyasalın kimlik kartı olduğunu vurgulayın.
• Gerçek örnek: Etiketi olmayan bir bidonun yarattığı belirsizliği ve riskleri anlatın.
• İnteraktif soru: Etiketi silinmiş bir maddeyle karşılaştığınızda ne yaparsınız?
• Kritik nokta: Piktogramların evrensel olduğunu ve her çalışanın anlaması gerektiğini hatırlatın.
• Ek bilgi: Etiketlerin düzenli olarak okunabilirliği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bir önleme aracı olduğunu belirtin.
• Gerçek örnek: Yapılan bir denetimde tespit edilen küçük bir sızıntının nasıl büyük bir kazayı önlediğini anlatın.
• İnteraktif soru: Sizce bir depoyu denetlerken ilk bakılması gereken üç şey nedir?
• Kritik nokta: Denetim raporlarının sadece dosya için değil, iyileştirme için tutulduğunu vurgulayın.
• Ek bilgi: Denetim listeleri (checklist) kullanmak, gözden kaçabilecek detayları minimize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Tarim depolarindaki kimyasal risklerin ciddiyetini vurgulayin.
• Kritik nokta: Depo düzeninin yasal mevzuata uygun olmasinin kaza riskini dogrudan azalttigini belirtin.
• Ek bilgi: 6331 sayili Kanun kapsamindaki sorumluluklari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Gercek örnek: Havalandirma yetersizliginin kapali alanda bayilmalara nasil yol actigini anlatabilirsiniz.
• Kritik nokta: Mekanik sistemlerin periyodik bakiminin ihmal edilmemesi gerektigini vurgulayin.
• Interaktif soru: Deponuzdaki havalandirma sisteminin yeterli oldugunu nasil anlarsiniz?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gidermek değil, arıza oluşmasını engellemek olduğunu söyleyin.
• Gerçek örnek: Yağlanmayan bir rulmanın kilitlenip makineyi durdurduğu bir senaryo verin.
• İnteraktif soru: Bakım periyotlarınızı takip etmek için bir çizelge kullanıyor musunuz?
• Kritik nokta: Bakım sırasında makinenin yanlışlıkla çalışmasını önlemek için anahtarı yanınıza alın (LOTO prosedürü).
• Ek bilgi: Orijinal yedek parça kullanmanın uzun vadede maliyeti düşürdüğünü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Gercek örnek: Sizinti durumunda zaman kaybetmeden yapilacak ilk mudaheleleri tartisin.
• Kritik nokta: Sizinti toplama kanallarinin temiz tutulmasinin onemi.
• Ek bilgi: Otomatik sensörlerin hayat kurtaran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Spill kit kullaniminin kirlilik yayilimini nasil durdurdugunu aciklayin.
• Interaktif soru: Acil durum ekipmanlarinin yerini tam olarak bilen var mi?
• Kritik nokta: Ekipmanlarin son kullanma tarihlerinin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Kayit tutmanin hukuki sorumluluk açisindan önemini vurgulayin.
• Kritik nokta: Denetimlerde eksik bulunan ekipmanlarin ceza gerektirdigini hatirlatin.
• Kapanis: Güvenlik kültürünün bir parçasinin da düzenli kontroller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sahalarının doğal yaşamla iç içe olması nedeniyle biyolojik risklerin kaçınılmaz olduğunu vurgulayın.
• Gerçek örnek: Zehirli bir bitkinin veya böceğin fark edilmeden temas edildiğinde oluşturabileceği sağlık sorunlarını anlatın.
• İnteraktif soru: Çalışanlara daha önce sahada karşılaştıkları tehlikeli bir hayvan veya bitki olup olmadığını sorun.
• Kritik nokta: Alerjik bünyelerin önceden belirlenmesi ve işyeri hekimi ile paylaşılması gerektiğini hatırlatın.
• Ek bilgi: 6331 sayılı kanun gereği işverenin risk değerlendirmesi yapma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Isırık ve sokma durumlarında sakin kalmanın önemini vurgulayın.
• Gerçek örnek: Isırılan bölgeyi emmenin veya kesmenin neden zararlı olduğunu, zehrin yayılımını nasıl hızlandırdığını açıklayın.
• İnteraktif soru: Yanlış ilk yardım uygulamaları hakkında ne bildiklerini sorun.
• Kritik nokta: İlkyardım Yönetmeliği çerçevesinde sadece eğitimli kişilerin müdahale etmesi gerektiğini belirtin.
• Ek bilgi: Soğuk kompresin ağrı yönetimindeki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profesyonel sağlık ekibi gelene kadar köprü vazifesi gördüğünü anlatın.
• Gerçek örnek: Bilinç kaybı durumunda hava yolu kontrolünün nasıl yapılacağını kısaca hatırlatın.
• İnteraktif soru: İşyerinizde ilk yardım çantalarının yerini biliyor musunuz?
• Kritik nokta: Adrenalin oto-enjektörü gibi hayat kurtarıcı cihazların kullanımının hayati önemini vurgulayın.
• Ek bilgi: 6331 sayılı Kanun uyarınca işverenin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bir zorunluluk değil, hayatta kalma aracı olduğunu vurgulayın.
• Gerçek örnek: Yanlış ayakkabı seçiminin yılan ısırıkları için nasıl bir risk oluşturduğunu anlatın.
• İnteraktif soru: Şu an kullandığınız eldivenlerin bitkisel alerjenlere dayanıklı olduğunu düşünüyor musunuz?
• Kritik nokta: KKD'lerin düzenli aralıklarla kontrol edilip hasarlı olanların değiştirilmesi gerektiğini belirtin.
• Ek bilgi: Kişisel Koruyucu Donanımların İşyerlerinde Kullanılması Hakkında Yönetmelik'e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herkesin ortak sorumluluğu olduğunu belirtin.
• Gerçek örnek: Bir risk değerlendirmesinin sahada nasıl hayata geçirilebileceğini anlatın.
• İnteraktif soru: Çalışma alanınızda en çok hangi biyolojik riskten endişe ediyorsunuz?
• Kritik nokta: Proaktif yaklaşımın, yani kaza gelmeden önlem almanın önemini vurgulayın.
• Ek bilgi: 6331 sayılı Kanun kapsamındaki bilgilendirme yükümlülüğünü tekrar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alanındaki yüksek sıcaklıkların risklerini vurgulayın.
• Kritik nokta: Sıcak stresinin sadece fiziksel yorgunluk değil, tıbbi bir acil durum olduğunu belirtin.
• Mevzuat: İşverenin ortam risklerini yönetme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erken evrede fark edilmesinin önemine değinin.
• Kritik nokta: Terlemenin kesilmesinin çok ciddi bir uyarı işareti olduğunu vurgulayın.
• Mevzuat: İlkyardım Yönetmeliği çerçevesinde belirti takibinin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hukuken yapılmamış sayıldığını vurgulayın.
• Gerçek örnek: Bir kaza sonrası bakım kayıtlarının işvereni ve operatörü hukuki olarak nasıl koruduğunu anlatın.
• İnteraktif soru: İşletmenizde bakım kayıtlarını kim tutuyor?
• Kritik nokta: Kayıtların geriye dönük olarak düzenli olması, denetimlerde ceza almamak için kritiktir.
• Ek bilgi: Dijital kayıt sistemleri kullanıyorsanız yedeklemeyi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içmenin sadece susayınca değil, düzenli yapılması gerektiğini vurgulayın.
• Kritik nokta: Gölge alanların fiziksel olarak sağlanması işverenin yasal sorumluluğudur.
• İnteraktif soru: Çalıştığınız sahada gölge alanınız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Soğutma işleminin aşamalı olması gerektiğini belirtin.
• Kritik nokta: Bilinci kapalı kişiye su içirmenin boğulma riski taşıdığını asla unutmayın.
• Mevzuat: İlkyardım Yönetmeliği gereği doğru müdahale tekniklerini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112'nin ne zaman aranması gerektiğine dair net kriterleri paylaşın.
• Kritik nokta: Hastanın durumunun kötüleştiği anlarda vakit kaybetmeden profesyonel yardım çağırın.
• Mevzuat: İlkyardım Yönetmeliği kapsamında profesyonel yardım gelene kadar sorumluluğunuzu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Elektrik hatları ile temasın sadece fiziksel dokunma ile değil, ark atlamasıyla da gerçekleşebileceğini vurgulayın.
• Gerçek örnek: Yüksek ekipmanların neden olduğu kazaların büyük çoğunluğunun operatörün hat yüksekliğini ihmal etmesi sonucu olduğunu belirtin.
• Kritik nokta: Hat altı çalışma alanlarının risk analizinde özel olarak belirtilmesi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Güvenli mesafenin sadece bir öneri değil, yasal bir zorunluluk olduğunu hatırlatın.
• Kritik nokta: Katlanabilir ekipmanların açık unutulmasının en yaygın kaza sebebi olduğunu vurgulayın.
• İnteraktif soru: Operatörlerin sahada enerji hattı yüksekliğini nasıl tahmin ettiklerini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Yükseklik kontrolünün sadece elektrik hatları için değil genel bir alışkanlık olması gerektiğini söyleyin.
• Kritik nokta: Mekanik sınırlayıcıların düzenli test edilmesi gerektiğini hatırlatın.
• Ek bilgi: Ekipman kılavuzlarındaki yükseklik verilerinin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Uyarı sistemlerinin birer güvenlik bariyeri olduğunu ifade edin.
• Kritik nokta: İkaz levhalarının temiz ve okunabilir olması gerektiğini vurgulayın.
• İnteraktif soru: Operatörlerin sahada gördüğü en etkili uyarı sisteminin ne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Makineyle temas anında yapılacak en kritik hatanın kabinden atlamak olduğunu vurgulayın.
• Kritik nokta: Zıplayarak uzaklaşma (bunny hop) yöntemini açıklayın.
• Ek bilgi: Elektrik kazalarında ilk yardımın sadece yetkili kişilerce yapılabileceğini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Yalnız çalışmanın tanımını yapın. Özellikle tarım arazilerinde makine operatörlerinin yalnız kaldığı durumları örnek verin. İşverenin yasal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Periyodik aramanın neden bir 'yük' değil, 'güvence' olduğunu vurgulayın. Otomatik alarm sistemlerinin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makinelerinin yanlış kullanımının ölümcül sonuçlarını vurgulayın.
• Gerçek örnek: Uygunsuz bağlantı noktası nedeniyle devrilen bir römork vakasından bahsedin.
• İnteraktif soru: Aranızda günlük bakım kontrol listesi tutan var mı?
• Kritik nokta: Kullanım kılavuzunun her zaman makine üzerinde bulunması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İletişim aracının sadece telefon değil, telsiz veya uydu cihazı olabileceğini belirtin. Yedek güç kaynağının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GPS'in her zaman her yerde çekmeyebileceğini, bu yüzden manuel teyidin önemini anlatın. Coğrafi sınırın ne işe yaradığını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 bitiş bildiriminin neden hayati olduğunu anlatın. Acil durum planının sadece kağıt üzerinde kalmaması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koşullarının tarımsal üretim üzerindeki etkisini vurgulayın.
• Gerçek örnek: Beklenmedik bir fırtınanın tarım ekipmanlarına ve çalışanlara zarar verdiği bir senaryo kurgulayın.
• İnteraktif soru: Çalışırken hava durumu uygulamalarını ne sıklıkla kontrol ediyorsunuz?
• Kritik nokta: Meteorolojik verilerin sadece resmi kaynaklardan takip edilmesi gerektiğini belirtin.
• Ek bilgi: Dijital araçların iş güvenliğindeki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sonuçlarını hatırlatın.
• Gerçek örnek: Telsiz kullanımının acil durumlardaki hayat kurtarıcı etkisini anlatın.
• İnteraktif soru: Sahada iletişim için hangi araçları kullanıyorsunuz?
• Kritik nokta: Uyarıların tüm ekibe aynı anda ulaşmasının önemini vurgulayın.
• Ek bilgi: İletişim hiyerarşisini tanımlayın.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üretimden üstün olduğunu vurgulayın.
• Gerçek örnek: Aşırı sıcaklarda çalışma saatlerinin düzenlenmesinin kazaları nasıl önlediğini anlatın.
• İnteraktif soru: Çalışmayı durdurma kararını kimin vermesi gerektiğini düşünüyorsunuz?
• Kritik nokta: İnisiyatif kullanmanın yasal sorumluluğunu hatırlatın.
• Ek bilgi: İşletme içi güvenlik eşiklerini tanımlayın.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Sığınakların sadece yasal zorunluluk değil hayat kurtarıcı olduğunu belirtin.
• Gerçek örnek: Bir sığınak noktasının acil durumdaki işlevselliğini anlatın.
• İnteraktif soru: Çalıştığınız alanda en yakın sığınağın nerede olduğunu biliyor musunuz?
• Kritik nokta: Sığınakların düzenli kontrolünün önemini vurgulayın.
• Ek bilgi: Acil durum ekipmanlarının listesini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bir ekip işi olduğunu hatırlatın.
• Gerçek örnek: Katılımcı bir güvenlik kararının kaza önleme başarısını anlatın.
• İnteraktif soru: Sizce bir risk anında iletişimin en kritik halkası kimdir?
• Kritik nokta: Karar verme yetkisinin netliğini vurgulayın.
• Ek bilgi: Risk değerlendirme dokümanlarını nasıl güncelleyeceğinizi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alanlarında ilkyardım malzemelerinin çevresel faktörlerden nasıl korunması gerektiğini vurgulayın.
• Gerçek örnek: Çantanın traktör kabininde veya kolay erişilir bir noktada bulunmasının kritik önemini anlatın.
• İnteraktif soru: Çantanızdaki malzemelerin son kullanma tarihini en son ne zaman kontrol ettiniz?
• Kritik nokta: Malzemelerin steril kalması ve güneşten korunması gerektiğini belirtin.
• Ek bilgi: İlkyardım Yönetmeliği'ne göre temel malzeme listesini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sisteminin tarım arazilerinde nasıl kullanılması gerektiğini anlatın.
• Gerçek örnek: Telefonun çekmediği durumlarda telsiz haberleşmesinin hayat kurtarıcı etkisinden bahsedin.
• İnteraktif soru: Çalıştığınız bölgede 112'ye konumunuzu tarif edebilecek kadar çevreyi tanıyor musunuz?
• Kritik nokta: Acil durum iletişim listesinin güncel olması şarttır.
• Ek bilgi: İşyerlerinde Acil Durumlar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Hareketli parçaların uzuv kopmalarına yol açtığını belirtin.
• Gerçek örnek: PTO miline dolanan bir kıyafetin sebep olduğu yaralanmayı anlatın.
• İnteraktif soru: Hareketli parçalara dokunmanın ne kadar sürede gerçekleşeceğini tahmin edebilir misiniz?
• Kritik nokta: Güvenlik mesafesinin korunması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rotalarının tarım arazisi gibi dinamik alanlarda nasıl işaretleneceğini açıklayın.
• Gerçek örnek: Toplanma alanının yangın riskine karşı güvenli bir bölgede seçilmesinin önemini vurgulayın.
• İnteraktif soru: Çalıştığınız alanda en yakın toplanma alanının neresi olduğunu biliyor musunuz?
• Kritik nokta: Yolların engellerden arındırılması işveren ve çalışanın ortak görevidir.
• Ek bilgi: İşyerlerinde Acil Durumlar Hakkında Yönetmelik atıfı.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kağıt üzerinde kalmaması gerektiğini vurgulayın.
• Gerçek örnek: Tatbikatların, gerçek kaza anındaki paniği nasıl azalttığını anlatın.
• İnteraktif soru: En son ne zaman bir acil durum tatbikatına katıldınız?
• Kritik nokta: Planların sahadaki değişikliklere göre güncellenmesi zorunludur.
• Ek bilgi: 6331 sayılı İş Sağlığı ve Güvenliği Kanunu atıfı.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kaza anındaki karmaşayı nasıl engellediğini anlatın.
• Gerçek örnek: Kişi sayımının eksik personeli belirlemedeki hayati önemine değinin.
• İnteraktif soru: Acil durumda saha sorumlunuzun kim olduğunu biliyor musunuz?
• Kritik nokta: Ramak kala olayların raporlanması benzer kazaları önler.
• Ek bilgi: 6331 sayılı İSG Kanunu'na göre işverenin rehberlik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Kendiliğinden tutuşmanın bir kimyasal değil biyolojik süreç olduğunu vurgulayın.
• Gerçek örnek: Nemli saman balyalarının iç kısmındaki sıcaklık artışını anlatın.
• Kritik nokta: Biyolojik ayrışmanın ısı üretimi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 oranının neden en büyük düşman olduğunu açıklayın.
• Kritik nokta: Sıcaklık ölçümünün kayıt altına alınmasının yasal sorumluluğunu belirtin.
• İnteraktif soru: Nem ölçümü yapan var mı? Nasıl yapıyorsunuz?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Isının neden yukarı biriktiğini açıklayın.
• Kritik nokta: Bakım periyotlarının ihmal edilmemesi gerektiğini vurgulayın.
• Gerçek örnek: Tıkanmış bir havalandırma kanalının yarattığı tehlikeyi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tüm samanları aynı yere koymamalıyız?
• Kritik nokta: Elektrik tesisatının yangın başlatıcı etkisine dikkat çekin.
• Ek bilgi: Yangın emniyet mesafesinin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vurgulayın.
• Kritik nokta: Küçük bir belirtinin nasıl büyük bir yangını haber verdiğini anlatın.
• Kapanış: Tatbikatların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alanlarında elektriğin su ile teması sonucu oluşan riskleri vurgulayın.
• Kritik nokta: Motor gövde topraklamasının hayati olduğunu hatırlatın.
• Ek bilgi: Bağlantı kutularının sızdırmazlığı konusunda saha gözlemleri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sınıfının ne anlama geldiğini basitçe açıklayın.
• Gerçek örnek: Uygunsuz rekor kullanımı nedeniyle su alan motorları anlatın.
• Kritik nokta: Kapağı açık motorun koruma sınıfının sıfır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Makineyi durdurmanın tek başına yetmediğini, anahtarı yanına almanın önemini vurgulayın.
• Gerçek örnek: Makineyi durdurduktan sonra aniden çalışan bir sistem örneği verin.
• İnteraktif soru: Bir tıkanıklığı elinizle açmaya çalışmanın riskini nasıl değerlendirirsiniz?
• Kritik nokta: Sabır ve güvenlik prosedürü hızdan daha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bir sigorta sistemi olduğunu açıklayın.
• Kritik nokta: Ölçüm raporlarının yasal geçerliliğini vurgulayın.
• İnteraktif soru: Topraklama hattının kopuk olduğunu nasıl anlarız?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elektriği nasıl ilettiğini basit bir örnekle açıklayın.
• Kritik nokta: Kaçak akım rölesi test butonunun önemini anlatın.
• Ek bilgi: Panoların montaj yüksekliği kuralından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hayati olduğunu anlatın.
• Kritik nokta: Bakım kayıtlarının yasal koruma sağladığını vurgulayın.
• Ek bilgi: Ekli kabloların tarım sahalarındaki yangın riskini artırdığını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Jeneratörlerin neden olduğu en büyük gizli tehlikenin karbonmonoksit olduğunu vurgulayın.
• Gerçek örnek: Kapalı bir barınakta jeneratör çalıştıran bir çiftçinin karşılaştığı riskleri anlatın.
• İnteraktif soru: Aranızda jeneratörün egzoz kokusunu veya varlığını fark etmeden baş ağrısı yaşayan oldu mu?
• Kritik nokta: Karbonmonoksitin kokusuz olması nedeniyle hissedilmediğini özellikle belirtin.
• Ek bilgi: 6331 sayılı Kanun gereği risk değerlendirmesi bu konuyu içermelidir.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kuralının tavizsiz olduğunu açıklayın.
• Gerçek örnek: Depo içerisinde kullanılan jeneratörün yarattığı ölümcül riskten bahsedin.
• İnteraktif soru: Sizce kapalı alanda jeneratör çalıştırmanın tek istisnası nedir (cevap: yoktur).
• Kritik nokta: 5-6 metrelik güvenlik mesafesini mutlaka vurgulayın.
• Ek bilgi: Yönetmelik hükümlerine uyum sağlanmadığında idari yaptırımlar uygulanır.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gazı yok etmediğini, sadece dağıttığını anlatın.
• Gerçek örnek: Rüzgarın yön değiştirmesi sonucu egzozun binaya girdiği bir durumu örnek verin.
• İnteraktif soru: Jeneratörü nereye koyacağınızı seçerken rüzgarı nasıl takip edersiniz?
• Kritik nokta: Cihazın etrafının duvarlarla çevrili olmaması gerektiğini vurgulayın.
• Ek bilgi: Yönetmelik gereği işveren havalandırmayı kontrol altında tutmalıdır.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Egzoz gazının sadece zehirli değil, aynı zamanda sıcak olduğunu hatırlatın.
• Gerçek örnek: Egzoz gazının kurumuş otları tutuşturduğu bir senaryoyu paylaşın.
• İnteraktif soru: Egzoz çıkışını nereye yönlendirirsiniz?
• Kritik nokta: Egzoz üzerinde yetkisiz değişiklik yapmanın tehlikesini vurgulayın.
• Ek bilgi: Üretici kılavuzunun önemi büyüktür.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CO alarmını duman dedektörü ile karıştırmayın, bu farklı bir cihazdır.
• Gerçek örnek: Alarm sayesinde hayatı kurtulan bir işçinin hikayesini anlatın.
• İnteraktif soru: İşyerinizde veya evinizde karbonmonoksit alarmı var mı?
• Kritik nokta: Pillerin çalışıp çalışmadığını test etmenin önemini belirtin.
• Ek bilgi: Sensörün ömrü dolduğunda cihazı değiştirmeyi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Yangin sondurme cihazlarinin acil durumlardaki kritik rolunden bahsedin.
• Gercek ornek: Cihazlarin yerinin yanlis secilmesinin mudahaleyi nasil geciktirdigini anlatın.
• Kritik nokta: Bakim etiketlerinin guncel tutulmasinin yasal zorunluluk oldugunu vurgulayin.
• Ek bilgi: Cihazlarin montaj yuksekliginin erisilebilirlik acisindan onemini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Erişilebilirliğin müdahale süresini doğrudan etkilediğini açıklayın.
• Kritik nokta: Cihazların önüne konulan geçici malzemelerin büyük risk yarattığını vurgulayın.
• Interaktif soru: İşyerinizde cihazların önünün kapalı olduğu bir yer var mı?
• Kritik nokta: Levhaların görünürlüğünün tozlu ortamlarda bile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Muhafazaların bir engel değil, hayat kurtarıcı olduğunu belirtin.
• Gerçek örnek: Çıkarılmış bir koruyucu kapak yüzünden yaşanan kazayı anlatın.
• İnteraktif soru: Makinenizdeki eksik bir koruyucu kapak için ne yaparsınız?
• Kritik nokta: Orijinal parça kullanımı güvenlik standartları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Yanlis sondurucu kullanmanin doguracagi riskleri aciklayin.
• Gercek ornek: Elektrik yangininda su kullanmanin yaratacagi carpilma riskini vurgulayin.
• Kritik nokta: Cihaz uzerindeki etiketlerin okunabilir olmasinin hayati onemi.
• Ek bilgi: Tarim isletmelerindeki farkli risk alanlarina gore cihaz dagilimini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PASS tekniginin neden standart oldugunu aciklayin.
• Gercek ornek: Panik aninda pim cekmeyi unutmanin yaratacagi gecikmeyi anlatın.
• Interaktif soru: Aramizda daha once bir cihazla tatbikat yapan var mi?
• Kritik nokta: Supurme hareketinin yangini tamamen bogmak icin gerekliligi.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Bakim yapilmayan cihazlarin pasif bir risk kaynagi oldugunu belirtin.
• Kritik nokta: Bakim etiketlerinin guncelliginin denetimlerdeki onemi.
• Gercek ornek: Nemli ortamlarda cihazlarin nasil korozyona ugradigini anlatın.
• Kapanis: Herkesin kendi bolgesindeki cihazlarin son kontrol tarihine bakmasini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işlerin kapalı alanlarda yarattığı yüksek riski vurgulayın.
• Gerçek örnek: İzin belgesi olmadan yapılan işlerin yaratabileceği yasal ve operasyonel sonuçları paylaşın.
• İnteraktif soru: Çalıştığınız alanda sıcak iş yapmadan önce izin alıyor musunuz?
• Kritik nokta: İzin belgesi sadece bir evrak değil, güvenlik taahhüdüdür.
• Ek bilgi: Risk değerlendirmesi formlarını çalışma alanında hazır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tehlikelerin (gazlar) en büyük risk olduğunu belirtin.
• Gerçek örnek: Yanlış ölçüm sonucu yaşanan bir kaza senaryosunu anlatın.
• İnteraktif soru: Kullanılan gaz dedektörlerinin kalibrasyon takibi nasıl yapılıyor?
• Kritik nokta: Havalandırma sistemlerinin tıkalı olmaması hayati önem taşır.
• Ek bilgi: Ölçüm cihazlarının kullanım kılavuzlarını eğitimlerde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söndürücü kullanımının yangını daha da büyütebileceğini hatırlatın.
• Gerçek örnek: Söndürücülerin düzenli bakımı yapılmadığı için yaşanan bir vaka paylaşın.
• İnteraktif soru: En yakın yangın tüpünün yerini biliyor musunuz?
• Kritik nokta: Söndürücülerin önünün asla kapatılmaması gerektiğini vurgulayın.
• Ek bilgi: Yangın söndürme eğitimi için simülasyonlar düzenleyin.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sadece izlemek için değil, müdahale etmek için orada olduğunu vurgulayın.
• Gerçek örnek: Gözcünün dikkati sayesinde önlenen büyük bir yangın örneği verin.
• İnteraktif soru: Gözcüde bulunması gereken en önemli özellik sizce nedir?
• Kritik nokta: Gözcünün başka bir işle meşgul olmaması gerekir.
• Ek bilgi: Gözcülere özel iletişim ekipmanları (telsiz vb.)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belgesinin yasal bir kanıt olduğunu hatırlatın.
• Gerçek örnek: Belgelendirme eksikliği nedeniyle yaşanan denetim cezalarını belirtin.
• İnteraktif soru: İş bittikten sonra alanı kim kontrol etmeli?
• Kritik nokta: İmzaların eksiksiz olması yasal koruma sağlar.
• Ek bilgi: İzin belgelerini dijital ortamda arşivlemeyi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Toplanma noktasının neden tehlike bölgesinden uzak olması gerektiğini açıklayın.
• Gerçek örnek: Dar bir kapının acil tahliyeyi nasıl yavaşlatabileceğini vurgulayın.
• İnteraktif soru: İşletmemizdeki toplanma noktasını biliyor musunuz?
• Kritik nokta: İtfaiye erişim yolunun iş makineleriyle kapanmaması hayati önem taşır.
• Ek bilgi: Acil durum yönetmeliği gereği toplanma noktası seçimi risk analizine dayalıdır.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sadece bir kağıt parçası değil, bir yaşam kurtarma aracı olduğunu belirtin.
• Gerçek örnek: Yerleşimi değişen bir depoda eski krokilerin neden tehlikeli olduğunu anlatın.
• İnteraktif soru: Krokideki yangın söndürücü yerlerini hatırlıyor musunuz?
• Kritik nokta: Planın güncelliği yasal bir zorunluluktur.
• Ek bilgi: Kroki tüm çalışanların kolayca göreceği yerlerde bulunmalıdır.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makine ömrü için değil, güvenlik için de yapıldığını vurgulayın.
• Gerçek örnek: Bakımsız bir hidrolik sistemin neden olduğu çökme olayını anlatın.
• İnteraktif soru: Bakım kayıtlarını tutmanın yasal sorumluluğunuz olduğunu biliyor muydunuz?
• Kritik nokta: Test sürüşleri sırasında çevrede kimse olmamalıdır.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Engellenmiş bir tahliye yolunun felaket anında kilit rol oynadığını vurgulayın.
• Gerçek örnek: Koridora bırakılan bir çuvalın veya aletin tahliyeyi nasıl yavaşlattığını anlatın.
• İnteraktif soru: Çalışma alanımızda geçişi engelleyen neler var?
• Kritik nokta: İtfaiye yolu her zaman boş olmalıdır.
• Ek bilgi: Düzenli temizlik, acil durum hazırlığının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acil durumda çalışanlara rehberlik ettiğini anlatın.
• Gerçek örnek: Karanlıkta parlayan tabelaların hayat kurtarıcı etkisinden bahsedin.
• İnteraktif soru: İşyerimizde hiç bozuk veya görünmeyen tabela gördünüz mü?
• Kritik nokta: İşaretler yönetmeliğe uygun standartlarda olmalıdır.
• Ek bilgi: Görünürlük, doğru yönlendirme için en temel unsurdur.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yasal bir zorunluluk değil, pratik kazandırma aracı olduğunu belirtin.
• Gerçek örnek: Başarılı geçen bir tatbikatın çalışanlarda yarattığı güven duygusunu anlatın.
• İnteraktif soru: En son yaptığımız tatbikatta eksik kalan bir şey var mıydı?
• Kritik nokta: Tatbikat raporları planın güncellenmesi için kritiktir.
• Ek bilgi: Her tatbikat bir öğrenme sürecidir.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Tarımsal tozların sadece dış ortamla sınırlı olmadığını, kapalı depo alanlarında riskin arttığını vurgulayın.
• Gerçek örnek: Özellikle hasat dönemlerinde toz yoğunluğunun arttığını hatırlatın.
• İnteraktif soru: Çalışırken nefes darlığı yaşayan oldu mu?
• Kritik nokta: Silikozis ve çiftçi akciğeri arasındaki farkı (inorganik vs organik) kısaca açıklayın.
• Ek bilgi: İSG mevzuatındaki toz sınır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ortamların küf gelişimi için ideal olduğunu belirtin.
• Gerçek örnek: Depolarda havalandırma boşluklarının açık tutulmasının önemini anlatın.
• İnteraktif soru: Depolama alanlarınızda nem ölçümü yapıyor musunuz?
• Kritik nokta: Küf kokusunun bir uyarı işareti olduğu üzerinde durun.
• Ek bilgi: Ürünlerin istiflenme biçiminin hava sirkülasyonuna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sağlık gerekliliği olduğunu vurgulayın.
• Gerçek örnek: Filtre temizliği yapılmayan sistemlerin toz dağıtıcıya dönüştüğünü anlatın.
• İnteraktif soru: Havalandırma sistemlerinizin bakım periyotlarını biliyor musunuz?
• Kritik nokta: Kayıt tutmanın yasal zorunluluk olduğunu hatırlatın.
• Ek bilgi: Yerel egzoz sistemlerinin avantajlarını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Sakallı bir çalışanın maske sızdırmazlığını nasıl bozduğunu görselleştirin.
• İnteraktif soru: Maskelerinizi ne sıklıkla değiştiriyorsunuz?
• Kritik nokta: FFP2/FFP3 ayrımının önemini vurgulayın.
• Ek bilgi: Maske kullanımı öncesi kontrol listesini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işçiyi koruma borcunun bir parçası olduğunu söyleyin.
• Gerçek örnek: SFT testinin nasıl yapıldığını kısaca anlatın.
• İnteraktif soru: Son sağlık muayeneniz ne zaman yapıldı?
• Kritik nokta: Verilerin gizliliği ve işverenin bilgilendirilmesi arasındaki dengeyi açıklayın.
• Ek bilgi: Meslek hastalığı tanısı konulursa izlenecek süreci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Pestisitlerin sadece akut değil, kronik etkilerinin de hayati olduğunu vurgulayın.
• Gerçek örnek: Karaciğerin kimyasal filtreleme görevini basit bir benzetmeyle anlatın.
• Kritik nokta: Belirtilerin yavaş ortaya çıkması nedeniyle maruziyetin önemsenmediğine dikkat çekin.
• Ek bilgi: Kimyasal Maddelerle Çalışmalarda Sağlık ve Güvenlik Önlemleri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Kronik etkilerin neden sessiz seyrettiğini açıklayın.
• Kritik nokta: Böbrek ve karaciğerin sessiz çalışan organlar olduğunu vurgulayın.
• İnteraktif soru: Çalışanlara, çalışma sonrası yaşadıkları şikayetleri not edip etmediklerini sorun.
• Ek bilgi: 6331 sayılı Kanun kapsamındaki genel koruma yükümlülüğüne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Eğimli arazilerin tarım kazalarında en büyük risk faktörlerinden biri olduğunu vurgulayın.
• Gerçek örnek: Yan yamaçta devrilen bir traktörün neden olduğu kaza senaryosunu anlatın.
• Kritik nokta: Vitesin yokuş aşağı inerken asla boşa alınmaması gerektiğini kesin bir dille belirtin.
• Ek bilgi: Zemin koşullarını değerlendirirken kullanılan basit gözlem yöntemlerinden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izlemenin neden bir denetim mekanizması olduğunu açıklayın.
• Gerçek örnek: Kan tahlili sonuçlarının maruziyeti nasıl kanıtladığını anlatın.
• Kritik nokta: Verilerin gizliliği ve çalışan haklarını vurgulayın.
• Ek bilgi: İlgili yönetmelikteki biyolojik izleme zorunluluklarına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hatırlatın (İkame-Mühendislik-İdari-KKD).
• Kritik nokta: KKD'nin son çare olduğunu, asıl olanın teknik önlem olduğunu vurgulayın.
• İnteraktif soru: İşyerlerinde hangi teknik önlemlerin eksik olduğunu sorun.
• Ek bilgi: İlgili yönetmelikteki hiyerarşik sıralamaya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bir ceza değil, koruma aracı olduğunu açıklayın.
• Gerçek örnek: Muayenede tespit edilen bir değerin hayat kurtardığı bir durumu senaryolaştırın.
• Kritik nokta: Sağlık raporlarının düzenli tutulmasının yasal sorumluluğu.
• Ek bilgi: 6331 sayılı Kanun'un sağlık gözetimi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makinelerinin çıkardığı sesin sadece bir motor sesi değil, bir sağlık riski olduğunu vurgulayın.
• Gerçek örnek: Biçerdöver operatörlerinin uzun süreli çalışma sonrası yaşadığı çınlama şikayetlerini referans verin.
• İnteraktif soru: Aranızda makine başında çalışırken kulaklarında çınlama veya geçici işitme kaybı hisseden oldu mu?
• Kritik nokta: İşitme kaybı sinsi ilerler, belirti verdiğinde genellikle hasar kalıcı hale gelmiştir.
• Ek bilgi: İşitme kaybı sadece duymayı değil, sosyal yaşamı ve güvenliği de olumsuz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Desibel ölçeğinin logaritmik olduğunu ve 3 dB artışın gürültü enerjisini ikiye katladığını hatırlatın.
• Kritik nokta: Sınır değerlerin sadece makineler için değil, çalışma süresiyle birlikte değerlendirilmesi gerektiğini belirtin.
• İnteraktif soru: Çalıştığınız makinelerin ses seviyesini hiç ölçtürdünüz mü?
• Kritik nokta: 85 dB üzerinde sadece 8 saatlik çalışma bile kalıcı hasar için yeterlidir.
• Ek bilgi: İdari önlemler, operatörün gürültülü ortamda geçirdiği süreyi kısıtlamayı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çare olduğunu, ancak gürültüde en etkili bariyer olduğunu vurgulayın.
• Gerçek örnek: Kulak tıkacının yanlış takılması nedeniyle koruma sağlamadığı durumları anlatın.
• İnteraktif soru: Kullandığınız koruyucuların rahatsızlık verdiği durumlar oluyor mu?
• Kritik nokta: Koruyucu donanım takılıyken makine arızasını duyamayacak kadar izole olmamaya dikkat edilmelidir.
• Ek bilgi: Kişisel hijyen, kulak içi tıkaçlarda enfeksiyon riskini önlemek için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Odyometrenin işitme kaybını erkenden yakalayan bir erken uyarı sistemi olduğunu açıklayın.
• Gerçek örnek: Periyodik testler sayesinde meslek hastalığına dönüşmeden önlem alınan vakalardan bahsedin.
• İnteraktif soru: Son bir yıl içinde odyometrik test yaptırdınız mı?
• Kritik nokta: Test sonuçlarının işyeri hekimi ile paylaşılması ve dosyanlanması yasal bir haktır.
• Ek bilgi: Testlerin doğru sonuç vermesi için test öncesi belirli bir süre gürültüsüz ortamda kalınması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Gürültüyü kaynağında yok etmenin, KKD kullanmaktan daha üstün olduğunu belirtin.
• Gerçek örnek: Düzenli bakımı yapılan bir traktörün, bakımsız olana göre çok daha sessiz çalıştığını hatırlatın.
• İnteraktif soru: Çalışma alanınızda gürültüye karşı aldığınız teknik bir önlem var mı?
• Kritik nokta: Mühendislik önlemleri (yalıtım) kalıcıdır, ancak KKD'ye bağımlılığı azaltır.
• Ek bilgi: İdari önlemler, iş organizasyonunu iyileştirerek verimi de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işçilerinin maruz kaldığı güneş süresini vurgulayın.
• Gerçek örnek: Öğle saatlerinde yapılan sulama veya hasat işlerinin riskini anlatın.
• İnteraktif soru: Çalışırken güneşten korunmak için neler yapıyorsunuz?
• Kritik nokta: UV maruziyetinin kümülatif (birikimli) bir etki olduğunu unutmayın.
• Ek bilgi: Gölgelik alanların planlanması yasal bir işveren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Cilt kanserinin yavaş gelişen ama sinsi bir hastalık olduğunu belirtin.
• Gerçek örnek: Yıllarca tarlada çalışıp güneşten korunmayan bir kişinin yaşadığı cilt lezyonlarını anlatın.
• İnteraktif soru: Cildinizde son bir yılda değişen bir ben veya leke fark ettiniz mi?
• Kritik nokta: Kanser riskinin sadece yanıkla değil, yılların birikimiyle oluştuğunu vurgulayın.
• Ek bilgi: Risk değerlendirmesi raporlarında UV riskini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ROPS sisteminin sadece bir aksesuar değil, hayat kurtarıcı bir ekipman olduğunu belirtin.
• Kritik nokta: Emniyet kemerinin traktörlerde neden mutlaka kullanılması gerektiğini fiziksel kuvvet yasalarıyla açıklayın.
• İnteraktif soru: Katılımcılara araçlarında ROPS sisteminin olup olmadığını ve çalışıp çalışmadığını sorun.
• Ek bilgi: ROPS sisteminin periyodik muayenelerinin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Giysilerin sadece tozdan değil, radyasyondan da koruduğunu anlatın.
• Gerçek örnek: Koyu renkli ve kalın dokumalı kumaşların avantajlarını gösterin.
• İnteraktif soru: Kullandığınız şapkalar kulaklarınızı ve ensenizi koruyor mu?
• Kritik nokta: Gözlük kullanımının katarakt riskini azalttığını vurgulayın.
• Ek bilgi: KKD'lerin düzenli temizliğini ve bakımını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Güneş kreminin bir lüks değil, zorunlu bir koruyucu olduğunu belirtin.
• Gerçek örnek: İki saatte bir yenilemenin neden önemli olduğunu terleme örneğiyle açıklayın.
• İnteraktif soru: Aranızda düzenli güneş kremi kullanan var mı?
• Kritik nokta: Sadece yüz değil, kulak ve ense gibi bölgelerin de unutulmaması gerektiğini hatırlatın.
• Ek bilgi: İşverenin bu ürünleri sağlaması bir İSG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kontrollerinin işçinin hakkı olduğunu hatırlatın.
• Gerçek örnek: Erken teşhis edilen bir cilt lezyonunun tedavi başarısını anlatın.
• İnteraktif soru: İşyeri hekiminiz en son ne zaman cildinizi kontrol etti?
• Kritik nokta: Sağlık taramalarının sadece yasal bir süreç değil, yaşam kurtarıcı olduğunu vurgulayın.
• Ek bilgi: İşe giriş muayenelerinde mutlaka cilt muayenesi talep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bir rahatsızlık değil, ciddi bir meslek hastalığı sebebi olduğunu vurgulayın.
• Gerçek örnek: Özellikle soğuk havada motorlu testere veya çapa makinesi kullananlarda görülen parmak beyazlaşmasını anlatın.
• İnteraktif soru: Çalışırken parmaklarınızda hiç uyuşma veya beyazlaşma fark ettiniz mi?
• Kritik nokta: Raynaud sendromunun ilerleyici bir süreç olduğunu belirtin.
• Ek bilgi: Yönetmeliğin risk değerlendirmesi şartını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HAVS kısaltmasının açılımını yapın ve neden bir meslek hastalığı olduğunu belirtin.
• Gerçek örnek: Uzun süreli el aleti kullanımının ellerde yarattığı hissizlik vakalarından bahsedin.
• İnteraktif soru: Titreşimli aletleri kullanırken ellerinizde karıncalanma hissediyor musunuz?
• Kritik nokta: Sinir hasarının kalıcı olma riskini vurgulayın.
• Ek bilgi: 6331 sayılı Kanun'un işverene yüklediği koruma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 değerlerinin neden sınırlandırıldığını teknik bir bakış açısıyla anlatın.
• Gerçek örnek: Rotasyon sisteminin (iş rotasyonu) nasıl uygulanabileceğini örneklendirin.
• İnteraktif soru: Bir günde toplam kaç saat titreşimli alet kullanıyorsunuz?
• Kritik nokta: Sınır değerlerin aşılmasının hukuki yaptırımları olabileceğini hatırlatın.
• Ek bilgi: Yönetmelikteki sınır değerlerin teknik detaylarına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 teknik önlemlerin önemini vurgulayın.
• Gerçek örnek: Eski ve bakımsız aletlerin neden daha fazla titreşim yaydığını açıklayın.
• İnteraktif soru: Kullandığınız aletlerin bakımını ne sıklıkla yapıyorsunuz?
• Kritik nokta: Eldivenlerin tek başına yeterli olmadığını, ana çözümün teknik iyileştirme olduğunu belirtin.
• Ek bilgi: Yönetmelikteki ekipman seçim kriterlerini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bir zorunluluk ve çalışan hakkı olduğunu belirtin.
• Gerçek örnek: Periyodik muayenelerin meslek hastalığını nasıl önlediğini anlatın.
• İnteraktif soru: En son ne zaman işyeri hekimi tarafından muayene edildiniz?
• Kritik nokta: İşyeri hekiminin tavsiyelerine uymanın hayati önemini vurgulayın.
• Ek bilgi: 6331 sayılı Kanun'daki sağlık gözetimi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risklerin tarım sektöründeki görünmez tehlikesini vurgulayın.
• Gerçek örnek: Toprakla temasın tetanoz riski oluşturduğunu anlatın.
• İnteraktif soru: Biyolojik izlemenin neden sadece kan tahlili olmadığını tartışın.
• Kritik nokta: Biyolojik izlemenin yasal bir zorunluluk olduğunu belirtin.
• Ek bilgi: Laboratuvar sonuçlarının gizliliğine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giriş muayenesinin neden bir formalite değil, bir hak olduğunu açıklayın.
• Gerçek örnek: Uygun olmayan bir çalışanın ağır kaldırma işinde yaşadığı sorunu tartışın.
• İnteraktif soru: İşe giriş muayenesi olmayan birinin işe başlaması yasal mıdır?
• Kritik nokta: İşyeri hekiminin kararı işveren için bağlayıcıdır.
• Ek bilgi: Muayene formlarının eksiksiz doldurulması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Traktör devrilmelerinin tarım sektöründeki ölümcül kaza payını vurgulayın.
• Gerçek örnek: Devrilme anında ROPS'un nasıl bir yaşam alanı oluşturduğunu anlatın.
• İnteraktif soru: Aranızda ROPS sistemi olmayan traktör kullanan var mı?
• Kritik nokta: Orijinal parça kullanımının hayati önemini belirtin.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Yol seyahatinin tarım araçları için en az tarla içi çalışma kadar riskli olduğunu belirtin.
• Gerçek örnek: Yanlış yüklenmiş bir römorkun virajda savrulma riskini anlatın.
• Kritik nokta: Bağlantı pimlerinin yolda açılmasının yaratacağı felaketleri vurgulayın.
• İnteraktif soru: Römork bağlantılarınızı yola çıkmadan önce kontrol 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sektöründe aşılamanın neden hayati olduğunu vurgulayın.
• Gerçek örnek: Bir yaralanma sonrası tetanoz aşısının koruyucu rolünü anlatın.
• İnteraktif soru: Çalışanların aşıya karşı direnç göstermesi durumunda ne yapılmalı?
• Kritik nokta: Aşılamanın gönüllülükten ziyade koruyucu sağlık hizmeti olduğunu belirtin.
• Ek bilgi: Kuduz riskinde acil müdahalenin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kayıtlarının hukuksal değerini vurgulayın.
• Gerçek örnek: Bir meslek hastalığı davasında dosyanın önemini anlatın.
• İnteraktif soru: Sağlık dosyasını kimlerin görmeye hakkı vardır?
• Kritik nokta: KVKK uyumu ve gizlilik ilkesini hatırlatın.
• Ek bilgi: Dijital arşivleme imkanlarından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uygunluk raporunun bir engel değil, koruyucu bir kalkan olduğunu anlatın.
• Gerçek örnek: Bel fıtığı olan bir çalışanın ağır yük kaldırma işinden alınması örneğini verin.
• İnteraktif soru: İşyeri hekiminin kararına itiraz hakkı var mıdır?
• Kritik nokta: İşe uygunluk raporu olmadan çalışan çalıştırmanın yasal yaptırımlarını belirtin.
• Ek bilgi: İşveren sorumluluğuna odaklanın.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Görünürlüğün tarım araçları için hayatta kalma unsuru olduğunu söyleyin.
• Kritik nokta: Reflektörlerin temizlenmesinin sadece 1 dakikalarını alacağını ama hayat kurtaracağını vurgulayın.
• İnteraktif soru: Gece sürüşlerinde görünürlüğü artırmak için başka neler yapılabilir?
• Ek bilgi: Trafik mevzuatındaki zorunlu reflektör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Traktör kazalarının bir kısmının araç çevresindeki yayaların ezilmesiyle sonuçlandığını belirtin.
• Gerçek örnek: Kör noktadan dolayı yaşanan bir kaza vakasını paylaşın.
• Kritik nokta: Operatörün koltuğundan inmeden önce motoru durdurması ve el frenini çekmesi gerektiğini hatırlatın.
• Ek bilgi: İletişim işaretlerinin (el işaretleri)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Pestisitlerin sadece hedef canlıyı değil insanı da etkileyebileceğini hatırlatın.
• Gerçek örnek: İlaçlama sonrası elleri yıkamadan yemek yemenin yarattığı riskleri anlatın.
• İnteraktif soru: Uygulama yaparken hangi koruyucu ekipmanları kullanıyorsunuz?
• Kritik nokta: Pestisitlerin sadece solunum yoluyla değil deri yoluyla da emildiğini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LD50 değerinin ne anlama geldiğini basitçe açıklayın.
• Gerçek örnek: Çok zehirli bir ilacın yanlış depolanması sonucu oluşan riskleri belirtin.
• İnteraktif soru: Kullandığınız ilaçların üzerinde LD50 değeri gördünüz mü?
• Kritik nokta: Dermal emilimin en sinsi tehlike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birer uyarı levhası olduğunu belirtin.
• Gerçek örnek: Etiketi okunmayan bir kimyasalın neden olduğu kaza senaryosu paylaşın.
• İnteraktif soru: Etiketlerdeki kırmızı bandın ne anlama geldiğini biliyor musunuz?
• Kritik nokta: Etiketi olmayan kimyasalların asla kullanılmaması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Akut ve kronik zehirlenme farkını netleştirin.
• Gerçek örnek: Yıllar sonra ortaya çıkan meslek hastalıklarının ciddiyetine değinin.
• İnteraktif soru: Periyodik muayenelerinizi düzenli yaptırıyor musunuz?
• Kritik nokta: Sağlık taramalarının sadece yasal bir zorunluluk değil, sizin sigortanız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 formunun ilacın kimlik kartı olduğunu belirtin.
• Gerçek örnek: Bir dökülme anında SDS'nin nasıl hayat kurtardığını anlatın.
• İnteraktif soru: Çalıştığınız yerde SDS dosyalarına nereden ulaşabileceğinizi biliyor musunuz?
• Kritik nokta: SDS formlarının güncel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sadece göstermelik değil, hayat kurtarıcı olduğunu vurgulayın.
• Gerçek örnek: İlaçlama sonrası ciltte oluşan tahrişlerin KKD eksikliğinden kaynaklandığını belirtin.
• İnteraktif soru: Aranızda eldivenlerin kimyasal geçirdiğini fark eden var mı?
• Kritik nokta: Tulumun mutlaka sıvı geçirmez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bir zincirin halkaları gibi birbirini tamamladığını anlatın.
• Gerçek örnek: Maske ve gözlüğün birleştiği noktadaki açıklığın risk yarattığını gösterin.
• İnteraktif soru: İlaçlama yaparken hangi parçanın eksikliği en büyük riski doğurur?
• Kritik nokta: Bütünlük bozulduğunda koruma düzeyinin sıfıra indiğini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kemerinin ROPS ile bir bütün olduğunu vurgulayın.
• Gerçek örnek: Traktörden atlamaya çalışırken yaşanan kaza sonuçlarını paylaşın.
• İnteraktif soru: Traktör kullanırken emniyet kemeri takıyor musunuz?
• Kritik nokta: Kemerin kaza anında operatörü koltukta tutma işlevini anlatın.
• Ek bilgi: Kemerin periyodik kontrol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maskesi ile kimyasal maske arasındaki farkı netleştirin.
• Gerçek örnek: Filtre ömrünün dolduğunu nasıl anlayacağımızı (koku gelmesi vb.) anlatın.
• İnteraktif soru: Maske seçerken ilacın etiketine bakan var mı?
• Kritik nokta: Sakalın maske sızdırmazlığı üzerindeki olumsuz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eldivenin her kimyasala karşı korumadığını anlatın.
• Gerçek örnek: MSDS formlarının neden okunması gerektiğini vurgulayın.
• İnteraktif soru: Kimyasal dirençli eldiven ile bahçıvan eldiveni arasındaki farkı biliyor musunuz?
• Kritik nokta: Yanlış eldiven seçimi ile koruma sağlanamayacağını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temizliğinin de en az kullanımı kadar önemli olduğunu vurgulayın.
• Gerçek örnek: İlaçlı tulumu evdeki kıyafetlerle yıkamanın risklerini anlatın.
• İnteraktif soru: KKD'lerinizi nerede ve nasıl saklıyorsunuz?
• Kritik nokta: Hasarlı KKD'nin koruma sağlamayacağını tekrar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Hazırlık aşamasının en riskli dönem olduğunu vurgulayın.
• Gerçek örnek: Yanlış maske kullanımının solunum yollarına etkisini anlatın.
• İnteraktif soru: Hazırlık alanında dökülme olsa ilk ne yaparsınız?
• Kritik nokta: KKD temizliğinin önemi.
• Ek bilgi: Atık yönetimi prosedürlerine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Dozaj hatasının çevresel etkilerini belirtin.
• Gerçek örnek: Hatalı dozun ürün kalıntısına etkisini açıklayın.
• İnteraktif soru: Ölçü kabı olarak ne kullanıyorsunuz?
• Kritik nokta: Ön karışım hazırlamanın önemi.
• Ek bilgi: Etiket okuma alışkanlığı kazandırın.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karışımın ekipmana zararını anlatın.
• Gerçek örnek: Tıkanmış meme sorunlarını tartışın.
• İnteraktif soru: Farklı ilaçları karıştırırken neye dikkat edersiniz?
• Kritik nokta: Karışım sırası (toz-sıvı).
• Ek bilgi: Uyumluluk tabloları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Sürüklenmenin komşu parsellere etkisini vurgulayın.
• Gerçek örnek: Drift nedeniyle yaşanan ürün kayıpları.
• İnteraktif soru: Rüzgarlı havada ilaçlama yapmanın riski nedir?
• Kritik nokta: Damlacık boyutu ve basınç ilişkisi.
• Ek bilgi: Hava durumu raporlarının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neden bir zorunluluk olduğunu belirtin.
• Gerçek örnek: Aşınmış memenin neden olduğu ilaç israfı.
• İnteraktif soru: En son ne zaman kalibrasyon yaptınız?
• Kritik nokta: Debimetre kullanımı.
• Ek bilgi: Üretici kılavuzlarının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Maruziyet anında soğukkanlılığın önemini vurgulayın. Yıkama süresinin neden 15 dakika olduğunu kimyasalın cilt gözeneklerine nüfuz etme hızı ile açıklayın. Göz temasında ise yıkama süresini uzatın.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Kıyafetlerin ev ortamına taşınmasının yaratabileceği ikincil maruziyet riskine dikkat çekin. Aile bireylerinin korunması için iş kıyafetlerinin işyerinde veya profesyonel tesislerde temizlenmesi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Eğimli arazilerdeki denge merkezini açıklayın.
• Gerçek örnek: Yokuş aşağı ekipmanla inmenin yarattığı riskleri anlatın.
• İnteraktif soru: Eğimli bir arazide traktörü nasıl konumlandırırsınız?
• Kritik nokta: Ani direksiyon hareketlerinin devrilmeye etkisini vurgulayın.
• Ek bilgi: Zemin kontrolünün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Hijyenin sadece yüzeysel bir temizlik olmadığını, pestisitin deri kıvrımlarında hapsolabileceğini vurgulayın. Tırnak altlarının temizliğinin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Ev tipi makinelerin kimyasal kalıntıları tutabileceğini ve bir sonraki yıkamada diğer kıyafetlere geçirebileceğini anlatın. İşverenin temizlikten sorumlu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Semptomların bazen geç ortaya çıkabileceğini belirtin. İşyeri hekimine başvurunun yasal bir hak ve zorunluluk olduğunu hatırlatın. Kayıt tutmanın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ilaçlarının neden tehlikeli olduğunu vurgulayın.
• Gerçek örnek: Etiketi sökülmüş bir ilacın yanlışlıkla kullanılmasının sonuçlarını anlatın.
• İnteraktif soru: Depolama alanlarınızda ilaçlar gıda ile aynı yerde mi?
• Kritik nokta: Orijinal etiketlerin okunabilirliği hayati önem taşır.
• Ek bilgi: Atık Yönetimi Yönetmeliği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 güvenliğinin yasal dayanağını hatırlatın.
• Gerçek örnek: Kilitli olmayan bir deponun oluşturabileceği riskleri tartışın.
• İnteraktif soru: Depo anahtarı kimde duruyor?
• Kritik nokta: İkincil muhafaza (tava/havuz) zorunluluğu.
• Ek bilgi: 6331 sayılı Kanun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üçlü durulama yapıyoruz?
• Gerçek örnek: Yıkama suyunun dereye karışmasıyla oluşan balık ölümleri.
• İnteraktif soru: Boş ambalajları nasıl temizliyorsunuz?
• Kritik nokta: Yıkama suyunun ilaç karışımına geri kazandırılması.
• Ek bilgi: Atık Yönetimi Yönetmeliği uygulamaları.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 ilacın kimliğidir.
• Gerçek örnek: Yanlış dozaj sonucu üründe oluşan fitotoksisite.
• İnteraktif soru: Etiketlerdeki sembollerin anlamını biliyor musunuz?
• Kritik nokta: KKD seçimi etiket talimatına göre yapılmalı.
• Ek bilgi: 6331 sayılı Kanun ve çalışan hakları.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 çevreyi korumaktır.
• Gerçek örnek: Yakılan ambalajların havaya saldığı zehirli gazlar.
• İnteraktif soru: Atıklarınızı nereye veriyorsunuz?
• Kritik nokta: Lisanslı firmalar ile çalışma zorunluluğu.
• Ek bilgi: Atık Yönetimi Yönetmeliği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Pestisit zehirlenmelerinde zamanın hayati önemini vurgulayın.
• Gerçek örnek: Cilt temasında kıyafetlerin derhal çıkarılmasının gerekliliğini anlatın.
• İnteraktif soru: Kusturmanın neden riskli olduğunu katılımcılara sorun.
• Kritik nokta: Antidotun sadece hastane ortamında uygulanabileceğini vurgulayın.
• Ek bilgi: 6331 sayılı Kanun kapsamında acil durum planlarının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kişiden kişiye değişebileceğini belirtin.
• Gerçek örnek: Göz bebeklerindeki küçülmenin sinir sistemi üzerindeki etkisini açıklayın.
• İnteraktif soru: Çalışanlara kullandıkları ilaçların MSDS formlarını okuyup okumadıklarını sorun.
• Kritik nokta: Belirtilerin gecikmeli ortaya çıkabileceği gerçeğini vurgulayın.
• Ek bilgi: İlgili İSG mevzuatı gereği sağlık gözetiminin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Mevzuatın koruyucu yapılar konusundaki netliğini vurgulayın.
• Gerçek örnek: Denetimlerde karşılaşılan uygunsuz ROPS örneklerini anlatın.
• İnteraktif soru: Traktörünüzün periyodik kontrolünü ne zaman yaptırdınız?
• Kritik nokta: İkinci el alımlarında dikkat edilmesi gereken yasal yükümlülükler.
• Ek bilgi: Eğitim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ve 114 numaralarının ayrımını yapın.
• Gerçek örnek: Etiketin sağlık personeline sunulmasının tedaviye etkisini anlatın.
• İnteraktif soru: Çalışanlara acil durum iletişim listesinin nerede olduğunu sorun.
• Kritik nokta: Panik yapmadan doğru bilgi vermenin önemini vurgulayın.
• Ek bilgi: İşyerindeki acil durum planlarının güncelliğini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sadece bir kağıt parçası değil, bir güvenlik kılavuzu olduğunu belirtin.
• Gerçek örnek: Etiketteki renk kodlarının tehlike sınıfını nasıl belirlediğini anlatın.
• İnteraktif soru: Etiketi okumadan ilaç kullanan var mı?
• Kritik nokta: Etiketlerin yıpranmaması için korunması gerektiğini vurgulayın.
• Ek bilgi: İlgili İSG mevzuatında etiketleme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Sevk sürecinin iş kazası bildirimi ile bağlantısını kurun.
• Gerçek örnek: Belgelerin sağlık personeline sunulmasının önemi.
• İnteraktif soru: İşyerinde sevk için hazır aracınız var mı?
• Kritik nokta: Hastanın tek başına değil, mutlaka bir refakatçi ile sevkinin yapılması gerektiğini vurgulayın.
• Ek bilgi: İş kazası bildirim sürelerine (3 iş günü)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Sera ortamındaki nemin terin buharlaşmasını nasıl engellediğini açıklayın. İşyerindeki havalandırma sistemlerinin düzenli bakımının yasal bir zorunluluk olduğunu hatırlatın. Katılımcılara sera içinde en çok hangi saatlerde bunaldıklarını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Susama hissinin dehidratasyonun geç bir belirtisi olduğunu vurgulayın. Çalışanlara su içmeyi hatırlatacak periyodik molalar verilmesinin önemini anlatın. Elektrolit kaybı ve su tüketimi arasındaki bağlantıya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 planlamasının ısı yönetimiyle nasıl entegre edileceğini anlatın. Sık molaların verimliliği nasıl artırdığını örnekleyin. Çalışanların mola alanlarının temiz ve havadar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Aklimatizasyonun biyolojik önemini anlatın. Çalışanların birbirini kontrol etmesinin iş güvenliği kültüründeki yerini vurgulayın. Veri kaydının yasal sorumluluğu kolaylaştırdığını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Sıcak çarpmasının acil bir tıbbi durum olduğunu vurgulayın. İlkyardım yönetmeliğine atıfta bulunun. Çalışanların soğukkanlılığını koruyarak nasıl müdahale etmesi gerektiğini adım adım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Sera içerisinde biriken gazların görünmez tehlikesini vurgulayın.
• Gerçek örnek: Isıtma sistemlerinin hatalı çalışması sonucu oluşan karbonmonoksit vakalarından bahsedin.
• İnteraktif soru: Çalışırken baş dönmesi veya yorgunluk hissettiniz mi?
• Kritik nokta: Havalandırmanın sadece bitki için değil, insan sağlığı için de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sistemlerinin periyodik bakımının önemini vurgulayın.
• Gerçek örnek: Kirli filtrelerin hava akışını nasıl kısıtladığını anlatın.
• İnteraktif soru: Havalandırma sistemlerinde bir arıza gördüğünüzde kime bildiriyorsunuz?
• Kritik nokta: Bakım sırasında enerjinin kesilmesi (LOTO)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insani yönüne odaklanın.
• Gerçek örnek: Eğitimli operatörlerin kaza anındaki doğru refleksleri.
• İnteraktif soru: Çevrenizde traktör kullanımı konusunda çocukları nasıl uyarıyorsunuz?
• Kritik nokta: İhmalkarlığın kazalardaki rolü.
• Ek bilgi: Aile içi güvenlik bilincinin tarım sektöründeki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cihazlarının hayat kurtarıcı rolünü anlatın.
• Gerçek örnek: Yanlış kalibrasyonlu cihazların yol açtığı riskleri belirtin.
• İnteraktif soru: Gaz ölçüm cihazını nasıl kontrol edeceğinizi biliyor musunuz?
• Kritik nokta: Ölçüm yapmadan asla içeri girilmemesi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neden tehlikeli olduğunu açıklayın.
• Gerçek örnek: Gözlemci personelin hayati önemini bir vaka ile anlatın.
• İnteraktif soru: Kapalı alana girmeden önce hangi güvenlik önlemlerini alıyorsunuz?
• Kritik nokta: Gözlemcinin alanı asla terk etmemesi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bürokrasi değil bir güvenlik kalkanı olduğunu belirtin.
• Gerçek örnek: İzin belgesi olmayan bir çalışma sırasında yaşanan kazayı örnekleyin.
• İnteraktif soru: Çalışma izni belgesini imzalarken nelere dikkat ediyorsunuz?
• Kritik nokta: İzin belgesi yoksa işe asla başlanmaması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tarım sektöründeki en büyük kaza nedenlerinden biri olduğunu vurgulayın.
• Gerçek örnek: Sera içinde mobil platformların devrilmesi sonucu oluşan kazalardan bahsedin.
• İnteraktif soru: Çalışırken en çok hangi durumda düşme riski hissediyorsunuz?
• Kritik nokta: Toplu koruma önlemlerinin kişisel koruyuculardan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kemerinin sadece takılmasının yeterli olmadığını, doğru ankrajın hayati olduğunu belirtin.
• Gerçek örnek: Yanlış ankraj noktasına bağlanan bir kemerin düşme anında kopma riskinden bahsedin.
• İnteraktif soru: Kullandığınız emniyet kemerlerinin son periyodik kontrol tarihine dikkat ediyor musunuz?
• Kritik nokta: Şok emicisi olmayan kemerlerin düşme anında omurgaya ciddi zarar verebileceğini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Platformların sadece bir yükseltici değil, bir iş ekipmanı olduğunu hatırlatın.
• Gerçek örnek: Platform zemininde biriken suyun kayma ve düşmeye nasıl zemin hazırladığını anlatın.
• İnteraktif soru: Platform kilit mekanizmalarını kullanmayı unutuyor musunuz?
• Kritik nokta: Korkulukların eksik olduğu veya hasarlı olduğu platformlarda çalışılmamalıdır.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Merdivenlerin en çok kaza yaşanan ekipmanlar olduğunu vurgulayın.
• Gerçek örnek: Merdiven üzerinde dengesini kaybeden bir çalışanın yaşadığı düşme vakasını paylaşın.
• İnteraktif soru: Merdiven kullanırken yükü nasıl taşıyorsunuz?
• Kritik nokta: Merdiven üzerinde uzanarak çalışmanın dengesizliğe neden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sadece yasal bir zorunluluk değil, hayat kurtarıcı bir süreç olduğunu belirtin.
• Gerçek örnek: Kontrol edilmeyen bir ekipmanın çalışma anında kırılması sonucu oluşan maddi ve manevi zararlar.
• İnteraktif soru: Ekipmanınızdaki bir arızayı kime bildiriyorsunuz?
• Kritik nokta: Arızalı ekipmanın üzerine mutlaka uyarı etiketi konulmalıdır.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Bitki koruma ürünlerinin kapalı alandaki risklerini vurgulayın.
• Gerçek örnek: Sera ortamında kimyasal buharlaşma riskini anlatın.
• Kritik nokta: Etiketteki bekleme sürelerinin yasal bağlayıcılığını hatırlatın.
• Ek bilgi: 6331 sayılı kanun kapsamındaki risk değerlendirmesi gerekliliğini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kimyasal maruziyeti azaltmadaki rolünü açıklayın.
• Gerçek örnek: Sera fanlarının doğru kullanımını örnekleyin.
• Kritik nokta: Havalandırma süresinin etiketle uyumunu vurgulayın.
• Ek bilgi: Yönetmelik gereği havalandırmanın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Güç aktarma organlarının neden en tehlikeli bölge olduğunu vurgulayın.
• Gerçek örnek: Koruyucusuz bir kardan milinin dönme hızını ve yaratacağı etkiyi anlatın.
• İnteraktif soru: Makineyi çalıştırmadan önce koruyucuları kontrol ediyor musunuz?
• Kritik nokta: Muhafazanın sadece dekoratif değil, hayati bir koruma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REI kavramını tanımlayın.
• Gerçek örnek: Giriş yasağını uygulamak için kullanılan levhaları anlatın.
• Kritik nokta: Acil durumlarda KKD zorunluluğunu belirtin.
• Ek bilgi: İşverenin sorumluluğunu 6331 üzerinden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anlatın.
• Gerçek örnek: Kimyasala dayanıklı eldiven seçimi.
• Kritik nokta: Ekipmanın ücretsiz temini ve denetimi.
• Ek bilgi: Yönetmelik gereği KKD eğitiminin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ürünün anayasası olduğunu belirtin.
• Gerçek örnek: Yanlış dozajın sonuçlarını tartışın.
• Kritik nokta: Ürünlerin orijinal ambalajında saklanması.
• Ek bilgi: Çevresel koşulların uygulama üzerindeki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Sera ortamının elektrik açısından neden tehlikeli olduğunu vurgulayın.
• Gerçek örnek: Nemli bir ortamda kablo yalıtımının bozulmasının yaratabileceği riskleri anlatın.
• İnteraktif soru: Seralarınızda elektrik panolarının yerleşimi uygun mu?
• Kritik nokta: Tüm tesisatın nemden izole edilmesi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iletkenliği ile elektrik riskinin birleştiği noktaları açıklayın.
• Gerçek örnek: Pompa dairesinde su birikintisi olması durumunda ne yapılmalı?
• İnteraktif soru: Sulama kontrol panelleriniz su püskürtme alanına ne kadar yakın?
• Kritik nokta: Yalıtımın sürekliliği en önemli korumadır.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RCD'nin çalışma prensibini basitleştirerek anlatın.
• Gerçek örnek: Topraklama hattı koptuğunda metal gövdenin nasıl elektrikli hale geldiğini açıklayın.
• İnteraktif soru: Kaçak akım rölesini en son ne zaman test ettiniz?
• Kritik nokta: RCD hayatta tutar, topraklama çarpmayı önler.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kodlarının ne anlama geldiğini (ilk rakam toz, ikinci rakam su) kısaca belirtin.
• Gerçek örnek: IP20 bir cihazın sera ortamında neden kullanılamayacağını anlatın.
• İnteraktif soru: Ekipmanlarınızın üzerindeki etiketlerde hangi IP sınıfı yazıyor?
• Kritik nokta: Doğru seçim, uzun ömürlü ve güvenli sistem demektir.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sistemin zamanla nasıl tehlikeye dönüştüğünü vurgulayın.
• Gerçek örnek: LOTO sisteminin uygulanmadığı bir kaza senaryosu üzerinden anlatın.
• İnteraktif soru: Bakım kayıtlarınızı düzenli tutuyor musunuz?
• Kritik nokta: Bakım sadece arıza gidermek değil, arızayı önlemektir.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duruşun uzun vadeli etkilerini vurgulayın.
• Gerçek örnek: Sera içinde hasat yapan işçi modellemesi üzerinden doğru duruşu gösterin.
• İnteraktif soru: Hasat sırasında en çok hangi bölgenizde ağrı hissediyorsunuz?
• Kritik nokta: Yükü vücuda yakın tutmak kaldırılan ağırlık hissini azaltır.
• Ek bilgi: Elle Taşıma İşleri Yönetmeliği temel referanstır.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Belin bir kaldıraç gibi değil, bir destek kolonu gibi kullanılması gerektiğini anlatın.
• Gerçek örnek: Dizleri bükerek yerden bir kasa kaldırma simülasyonu yapın.
• İnteraktif soru: Yükü kaldırırken sırtınızda ağrı hissediyor musunuz?
• Kritik nokta: Belinizi döndürmeyin, ayaklarınızla dönün.
• Ek bilgi: 6331 sayılı Kanun işverene eğitim yükümlülüğü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Sarılma kazalarının saniyeler içinde gerçekleştiğini belirtin.
• Gerçek örnek: Bol kıyafetli bir operatörün kardan miline kapılma senaryosu.
• İnteraktif soru: Çalışırken üzerinizde sarkan bir aksesuar var mı?
• Kritik nokta: Sarılma anında makineyi durdurmanın fiziksel olarak imkansız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taşımayı mümkün olduğunca mekanize etmenin önemini belirtin.
• Gerçek örnek: El arabasının doğru yüklenmesi ve itilmesi üzerine konuşun.
• İnteraktif soru: İşyerinizde manuel taşıma yerine hangi yardımcı araçları kullanıyorsunuz?
• Kritik nokta: Ekipman bakımı, kaza önlemede ilk adımdır.
• Ek bilgi: Elle Taşıma İşleri Yönetmeliği bu ekipmanların teminini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Aynı kas grubunu sürekli kullanmanın yaratacağı hasarı açıklayın.
• Gerçek örnek: Hasat ve paketleme arasında rotasyon örneği verin.
• İnteraktif soru: Molalarınızda kaslarınızı dinlendirmek için neler yapıyorsunuz?
• Kritik nokta: Dinlenme, verimliliğin düşmanı değil, destekçisidir.
• Ek bilgi: 6331 sayılı Kanun iş organizasyonunda ergonomiyi esas alır.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sadece sporcular için değil, işçiler için de gerekli olduğunu vurgulayın.
• Gerçek örnek: Basit bir boyun ve omuz esnetme hareketi gösterin.
• İnteraktif soru: İş öncesi ısınma hareketleri yapan var mı?
• Kritik nokta: Egzersiz, kasları işe hazırlar ve sakatlığı önler.
• Ek bilgi: İşveren tarafından sunulan görsel rehberler uygulamayı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Hayvanların duyguları olduğunu ve stresin saldırganlığı artırdığını vurgulayın.
Gerçek örnek: Bir hayvanın kulak pozisyonunun değiştiğini fark ettiğinizde güvenli alana çekilme durumundan bahsedin.
İnteraktif soru: Aranızda daha önce hayvan davranışlarından dolayı tehlike atlatan oldu mu?
Kritik nokta: Hayvanın beden dilini okumak, saldırı olmadan önlem almaktır.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Kaçış mesafesinin hayvanın güven duygusuyla ilişkili olduğunu açıklayın.
Gerçek örnek: Hayvana çok yaklaşıldığında paniğe kapılıp nasıl tepki verdiğini anlatın.
İnteraktif soru: Hayvanın kaçış mesafesini nasıl anlarsınız?
Kritik nokta: Hayvanın kör noktasına ani giriş yapmamak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Zapturaptın sadece hayvanı değil, çalışanı da koruduğunu belirtin.
Gerçek örnek: Sağlam olmayan bir yuların kopması durumunda oluşabilecek riskleri anlatın.
İnteraktif soru: Kullandığınız zapt ekipmanlarının son kontrolünü ne zaman yaptınız?
Kritik nokta: Ekipmanların düzenli bakımı iş kazalarını önler.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Hayvanın bizi algılamasının saldırı riskini düşürdüğünü vurgulayın.
Gerçek örnek: Arka taraftan yaklaşan birine hayvanın tekme atma refleksini anlatın.
İnteraktif soru: Hayvanlara yaklaşırken sesinizi nasıl kullanıyorsunuz?
Kritik nokta: Görüş açısında kalmak, en temel güvenlik kuralıdır.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Bariyerin sadece hayvanı tutmak için değil, sizi korumak için olduğunu anlatın.
Gerçek örnek: Kilitlenmeyen bir kapının yarattığı riski paylaşın.
İnteraktif soru: Çalıştığınız alanda acil kaçış yolları açık mı?
Kritik nokta: Bariyerler sağlam değilse, güvenlik ekipmanı görevini yapamaz.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Tarım sektöründe neden zoonoz riskinin yüksek olduğunu vurgulayın.
• Gerçek örnek: Bruselloz gibi hastalıkların hayvancılıkla uğraşanlarda yaygınlığını belirtin.
• İnteraktif soru: Aranızda bu hastalıklardan herhangi birini duyan veya çevresinde gören var mı?
• Kritik nokta: Zoonozların meslek hastalığı statüsünde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Bulaşma yollarının çeşitliliğini açıklayın.
• Gerçek örnek: Özellikle sağım sırasında meydana gelen sıçramaların riskini vurgulayın.
• İnteraktif soru: Çalışma alanınızda en çok hangi noktada bulaşma riski olduğunu düşünüyorsunuz?
• Kritik nokta: Hijyenin bulaşmayı kırmadaki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image" Target="../media/image-304-1.png"/><Relationship Id="rId2" Type="http://schemas.openxmlformats.org/officeDocument/2006/relationships/image" Target="../media/image-304-2.png"/><Relationship Id="rId3" Type="http://schemas.openxmlformats.org/officeDocument/2006/relationships/slideLayout" Target="../slideLayouts/slideLayout1.xml"/><Relationship Id="rId4" Type="http://schemas.openxmlformats.org/officeDocument/2006/relationships/notesSlide" Target="../notesSlides/notesSlide30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Tarım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Muhafaza ve Güvenlik Donanımı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 aktarma organlarını koruyan muhafazaların her zaman takılı ve işlevsel olması, iş kazalarını önlemede en temel teknik güvenlik önlemidir; muhafazasız bir kardan mili, görünmez bir kaza tuzağı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makineyi çalıştırmadan önce tüm koruyucu kapakların yerinde olduğunu ve bağlantı noktalarının gevşek olmadığını görsel olarak kontrol etmelidir; hasarlı veya yerinden çıkmış bir muhafaza derhal onarılmalı veya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Koruyucuların üzerine başka ekipmanlar asmak veya yerleştirmek, mekanizmanın dengesini bozabilir ve koruma özelliğini yitirmesine neden olabilir; muhafazalar sadece güvenlik amacıyla kullanılmalı ve üzerlerine herhangi bir yük bindirilmemelidir.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makinelerdeki güvenlik donanımlarının periyodik kontrollerini İSG mevzuatı kapsamında yaptırmakla yükümlüdür; bu kontroller, ekipmanın güvenli çalışma sınırlarının korunması açısından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Uygulamaları ve Aşılama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zoonozlarla mücadelede en etkili bariyerdir; el yıkama, iş kıyafetlerinin düzenli temizliği ve çalışma alanının dezenfeksiyonu zorunlu bir yasal yükümlülüktür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periyodik aşılanması, sadece hayvan sağlığını korumakla kalmaz, aynı zamanda hastalığın insanlara geçme potansiyelini de ciddi oranda düşürerek toplumsal bir koruma kalkanı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kullanılan alet ve ekipmanların her kullanım sonrası dezenfekte edilmesi, çapraz bulaşmayı önlemek için uygulanması gereken temel bir idari ve teknik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aşı takvimlerini takip etmeleri ve veteriner hekimlerle koordineli hareket ederek riskli dönemlerde (doğum, salgın dönemleri) ekstra dikkatli olmaları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belirtilerin doğru izlenmesi ile mümkündür; ateş, halsizlik, eklem ağrıları veya ciltte beklenmedik şişlikler görüldüğünde vakit kaybetmeden bir sağlık kuruluşuna başvurulmalıdır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periyodik sağlık gözetimlerini yaptırmakla yükümlüdür; bu gözetimler zoonoz hastalıkların erken evrede yakalanmasını ve tedavi edilmesini sağlayan en önemli yasal güvencedir.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sağlık durumlarını takip etmeleri ve şüpheli durumlarda işyeri hekimine bildirimde bulunmaları, hem kendilerinin hem de çalışma arkadaşlarının sağlığını korumak adına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 kayıtlarının düzenli tutulması, işletmedeki zoonoz risk profilinin çıkarılmasına ve gelecekteki önleyici tedbirlerin daha doğru planlanmasına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faaliyetlerinde eldiven, maske, koruyucu tulum ve gözlük kullanımı, zoonoz etkenlerle teması kesen en önemli kişisel koruyucu donanımlardır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işin niteliğine uygun olarak seçilmeli ve işveren tarafından ücretsiz sağlanmalıdır; çalışanın donanımı kullanmaması veya yanlış kullanması risk seviyesini doğrudan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hasar görmesi durumunda derhal değiştirilmesi ve sterilizasyon gerektiren donanımların belirlenen standartlara göre temizlenmesi, koruyuculuğun devamlılığı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KKD'lerin doğru giyilmesi ve çıkarılması konusunda uygulamalı eğitimler verilmelidir; özellikle kontamine olmuş kıyafetlerin çıkarılması sırasında çevreye bulaşmayı önleyecek teknikler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Gübre ve Organik Atık Yönetimi ve Kapalı Alan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Gübre çukurları ve biyogaz tesisleri, 6331 sayılı İSG Kanunu kapsamında tehlikeli kapalı alanlar olarak tanımlanır ve ciddi riskler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Organik atıkların ayrışması sırasında oluşan gazlar, kapalı veya yarı kapalı alanlarda birikerek çalışanlar için boğulma veya zehirlenme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Kimyasal Maddelerle Çalışmalarda Sağlık ve Güvenlik Önlemleri Hakkında Yönetmelik ve 6331 sayılı İş Sağlığı ve Güvenliği Kanunu risk değerlendirmesi uyarınca, bu alanlara girişleri sınırlandırmalı ve riskleri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Gübre yönetimi süreçlerinde, atıkların depolanması ve taşınması sırasında oluşabilecek sızıntılar, çevre güvenliği kadar çalışan sağlığını da tehdit eden önemli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Biyogaz Süreçlerinde Kimyasal Riskler: Hidrojen Sülfür ve Metan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Biyogaz üretim süreçlerinde açığa çıkan Hidrojen Sülfür (H2S), yüksek konsantrasyonlarda solunum merkezini felç ederek ani ölüme yol açabilen, çok yüksek zehirlilik oranına sahip bir gazdır; ~100 ppm üzerinde koku duyusunu körelttiği için kokuya güvenilmez.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gazı ise renksiz ve kokusuz olmasının yanı sıra, belirli bir orana ulaştığında kolayca tutuşabilen veya patlayabilen bir yapıya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bu gazların birikme ihtimali olan alanlarda, Kimyasal Maddelerle Çalışmalarda Sağlık ve Güvenlik Önlemleri Hakkında Yönetmelik gereği sürekli izleme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Gazların karakteristik özelliklerini bilmek ve maruziyet sınır değerlerine uymak, tarım sektöründeki hayati öneme sahip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Havalandırma ve Mühendislik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biriken tehlikeli gazların uzaklaştırılması için doğal havalandırma yetersiz kalabilir; bu nedenle cebri havalandırma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kapasitesi, alanın hacmine ve içerideki gaz yoğunluğuna göre hesaplanmalı, sistemin sürekliliği ve etkinliği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ortamdaki oksijen seviyesinin her zaman %19.5 ile %23.5 arasında tutulmasını şart koşar; havalandırma bu dengeyi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tehlikeli gazların kaynağında yakalanması ve çalışma ortamından uzaklaştırılması prensibine dayanarak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Ölçümü ve İzleme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girmeden önce ve çalışma süresince, portatif gaz ölçüm cihazları kullanılarak ortam havası sürekli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H2S, Metan ve Oksijen seviyelerini anlık olarak göstermeli ve limit aşıldığında sesli veya ışıklı alarm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kalibrasyonu, üretici talimatları ve ilgili İSG mevzuatı gereği periyodik olarak yetkili servisler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ölçümü yapılmadan hiçbir çalışanın kapalı alana girmesine izin verilmemeli, ölçüm sonuçları kayıt altına alınarak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 Sistemi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 işveren tarafından onaylanmış bir "Kapalı Alan Çalışma İzni" prosedürü çerçevesinde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yapılacak işin tanımını, gerekli KKD'leri, gaz ölçüm sonuçlarını ve acil durum kurtarma planını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müdahale edecek personel, kurtarma ekipmanlarını (temiz hava solunum cihazı, emniyet kemeri vb.) kullanma konusunda özel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kapalı alanlarda çalışan personelin dışarıdaki bir gözlemci ile kesintisiz haberleşme içerisinde olmasını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Veteriner İşlem Güvenliği ve Temel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ve tırnak bakımı gibi işlemler sırasında hayvanların ani hareketlerini önlemek için sakin ve kontrollü bir çalışma ortamı oluşturulmalıdır; bu, fiziksel yaralanmaları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Doğum yardımı gibi zorlu süreçlerde, hijyen kurallarına ve ergonomik pozisyonlara uyum sağlamak, hem hayvanın hem de çalışanın sağlığını korumak adına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bu işlemler sırasında gerekli kişisel koruyucu donanımlar eksiksiz kullanılmalı ve çalışma alanı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öncesi hayvanın genel durumu ve davranışları değerlendirilmeli, riskli durumlarda veteriner hekim gözetiminde sakinleştirici desteği alınarak güvenli bir müdahale ortamı tesis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Zapt Etme ve Sabitleme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Zapt etme işlemleri, müdahale sırasında hayvanın ve çalışanın güvenliğini sağlamak için en temel aşamadır; bu amaçla uygun zapt ekipmanları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Büyükbaş ve küçükbaş hayvanlar için farklı sabitleme teknikleri uygulanmalı, hayvanın tepkilerine karşı çalışanlar için her zaman güvenli kaçış yolları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zapt ekipmanlarının periyodik bakımı düzenli yapılmalı ve hasarlı ekipmanlar asla kullanıma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Hayvanın aşırı stresli veya saldırgan olduğu durumlarda, zapt etme işlemi zorlanmamalı; uzman desteğiyle güvenli bir ortam oluşturulduktan sonra uygulamaya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Yaklaşma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halindeki bir güç aktarma organına, koruyucu olsa dahi yaklaşılması veya el ile müdahale edilmesi kesinlikle yasaktır; operatör, makinenin çalışma alanında bulunması gereken güvenli mesafeyi daima gözetmelidir.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kardan milinin çalışması sırasında, traktör ve bağlı ekipman arasından geçmek veya makinenin arka kısmında durmak, takılma ve sarılma riskini doğrudan artırır; bu tür hareketler, operatörün en sık yaptığı güvensiz davranışlar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makineleriyle çalışma yürütülürken, çalışma alanına giren yardımcı personel veya diğer çalışanlar, hareketli aksamdan uzak tutulmalı ve bu alanlar gerekli güvenlik işaretleriyle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tehlikeli bölgelerin çevresine yerleştirilen uyarı levhaları ve bariyerler, operatörün yaklaşma yasağına uymasını hatırlatan görsel birer güvenlik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ve Delici Aletlerle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Veteriner uygulamalarda kullanılan iğne, bisturi ve benzeri kesici-delici aletler, ciddi yaralanma ve enfeksiyon riski taşır; atıklar doğrudan tıbbi atık kutusuna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uçlarının kapatılması sırasında meydana gelen batma vakaları yaygındır; bu nedenle kapak kapatma işlemlerinde ellerin pozisyonuna ve güvenli tekniklere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Kanunu'na göre, kesici ve delici aletlerle çalışırken uygun eldiven gibi koruyucu donanımlar kullanılmalı, aletler kullanım sonrası güvenli bölgede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sterilizasyonu ve temizliği, bulaş riskini önlemek amacıyla prosedüre uygun şekilde, mutlaka koruyucu ekipman kullanımıyla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 ve Zoonotik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Hayvanlardan insanlara geçen zoonotik hastalıklar, veteriner işlemlerinde en ciddi biyolojik risk faktörlerinden biridir ve koruyucu önlem alınmadığında sağlığı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çalışma ortamında gerekli hijyenik önlemler alınmalı ve dezenfeksiyon süreçleri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sırasında eldiven, maske ve koruyucu önlük kullanımı zorunludur; bu ekipmanlar biyolojik etkenlerin deriye veya solunum yoluyla vücuda girişini engellemede bariyer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zoonotik hastalıklar konusunda periyodik olarak bilgilendirilmesi ve gerekli aşılamaların yapılması, işyerindeki biyolojik risk yönetiminin temelini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Koordinasyonu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Veteriner işlemlerinde ekip koordinasyonu, ani gelişen durumlarda hızlı ve doğru müdahale yapılabilmesini sağlar; görev dağılımı mutlaka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ekip içindeki iletişim, risklerin önceden öngörülmesi ve kaza anında ilk yardımın etkinliği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 üyesi kendi sorumluluk alanındaki güvenlik prosedürlerini bilmeli ve acil durum planlarına uygun şekilde hareket etmelidir; iş birliği güvenliği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öncesi kısa bir toplantı yapılarak olası riskler ve acil durum senaryoları değerlendirilmeli, ekip üyelerinin birbirini gözlemlemesi sağlanarak tehlikeli davranışlar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Hijyen ve El Yıkama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hayvancılık faaliyetlerinde patojenlerin yayılmasını engelleyen en temel koruyucu önlemdir; eller, hayvanlarla temas sonrasında ve yemek öncesinde mutlaka uygun dezenfektan veya sabunla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protokolü, en az yirmi saniye sürmeli; avuç içleri, parmak araları ve tırnak altları iyice ovalanarak, akan su altında durulanmalıdır.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hijyen, sadece ellerle sınırlı değildir; tırnakların kısa tutulması, açık yaraların kapatılması ve düzenli banyo yapılması, işçinin kendine ve çevresine bulaş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hijyen ihtiyaçlarını karşılamak üzere uygun lavabo, temiz su ve el kurutma ekipmanlarını çalışma alanına yakın noktalarda hazır bulundurmakla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 Önleme ve Zoonotik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Hayvancılıkta zoonotik hastalıkların yayılımını önlemek için çalışma ortamında çapraz bulaşma riskini yönetmek gerekir; hasta hayvanlar ve sağlıklı sürü grupları ayrı bölmelerde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 riskini azaltmak adına, hayvan atıklarının yönetimi titizlikle yapılmalı ve atıkların çevreye yayılmasını önleyecek şekilde kapalı alanlarda veya uygun depolama sahalarında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hayvanların salgıları veya atıklarıyla doğrudan temastan kaçınmalı; zorunlu durumlarda eldiven ve önlük gibi bariyer ekipmanlarını mutlaka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veteriner kontrolleri, hastalıkların erken teşhisi ve sürü sağlığının korunması adına kritik bir bulaş önleme mekanizması olarak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Kıyafetleri ve Hijyen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kıyafetleri ile sosyal yaşamda kullanılan kıyafetlerin birbirine karışması, patojenlerin ev ortamına taşınmasına neden olur; bu nedenle iş kıyafetleri işyerinde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kıyafetleri düzenli olarak yıkanmalı ve temizlenmeli; kirli kıyafetlerin evde veya ortak alanlarda yıkanması, hijyen zincirini kırarak bulaş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düzen, hijyenin devamlılığı için şarttır; gereksiz ekipmanların ortamdan uzaklaştırılması, temizlik işlemlerini kolaylaştırır ve kaza risklerini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işveren iş kıyafetlerinin ve koruyucu ekipmanların temizlik, bakım ve saklama koşullarını belirlemelidir.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Yeme-İçme ve Çalışma Alanı Hijyeni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bulunduğu veya atıkların yönetildiği alanlarda yeme-içme faaliyetleri kesinlikle yapılmamalıdır; bu alanlar, gıda güvenliği ve sağlık açısından yüksek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 çalışma ortamından tamamen bağımsız, temiz ve havalandırılabilir olmalıdır; çalışanlar yemek molası öncesinde el hijyenini eksiksiz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ve içeceklerin saklandığı ortamlar, haşere ve kemirgen girişine karşı korunmalı; temizlik personeli veya görevli işçiler tarafından düzenli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yüzeylerin, ekipmanların ve aletlerin düzenli dezenfeksiyonu, çevresel hijyenin korunması ve gıda güvenliğinin sağlanması adına rutin bir görev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her çalışana işin doğasına uygun KKD (eldiven, çizme, maske) ücretsiz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temin edilen KKD'leri kullanım talimatlarına uygun şekilde kullanmalı, hasar durumunda işvereni bilgilendirmeli ve ekipmanı amacı dışında kullanmamalıdır.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KKD'lerin kullanımını denetlemek ve eğitimler vererek çalışanların bilinç düzeyini artırmakla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hijyenik bir çalışma ortamının son halkasıdır; ekipmanların düzenli bakımı ve uygun şekilde saklanması, hem kişisel sağlığı hem de iş güvenliğini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Barınaklarında Solunum Yolu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barınakları; organik tozlar, küf sporları ve hayvan döküntüleri nedeniyle yüksek solunum riski taşır; bu ortamlar İSG mevzuatına göre uygun şekilde havalandırılmalıdır.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işveren barınaktaki toz yoğunluğunu ölçtürmeli ve çalışanların maruziyetini sınır değerlerin altında tutacak önlemleri ivedilikle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barınaklarda biriken biyolojik tozlar, uzun vadede kronik bronşit ve astım gibi meslek hastalıklarına yol açabilir; bu nedenle çalışma ortamı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risklere karşı bilgilendirilmesi ve eğitilmesi, 6331 sayılı İSG Kanunu uyarınca işverenin temel sorumlulukları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Amonyak ve Toz Birikiminin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dışkısı ve idrarından kaynaklanan amonyak gazı, yüksek konsantrasyonlarda solunum yollarında tahrişe ve mukoza hasarına neden olur; barınak içindeki gaz seviyesi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 toz partikülleri, akciğerlerin derinliklerine kadar ulaşarak sistemik sağlık sorunlarına yol açabilir; İşyeri Bina ve Eklentilerinde Alınacak Sağlık ve Güvenlik Önlemleri yönetmeliği bu riskleri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Amonyak ve tozun birleşimi, solunum sisteminde hassasiyeti artırarak alerjik reaksiyonları tetikleyebilir; bu durum özellikle astım hastası olan çalışanlar için hayati bir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ve toz birikimini önlemek için barınak içindeki hava sirkülasyonu düzenli olarak sağlanmalı ve ortam havası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Durdurma ve Güvenli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bakım, temizlik veya sıkışan ürünü çıkarma işlemi yapılmadan önce, traktörün motoru tamamen durdurulmalı ve güç aktarma organının hareketi kesilmelidir; sadece motorun rölantide çalışması yeterli bir güvenlik önlemi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müdahale için, traktörün kontak anahtarı operatör tarafından alınmalı veya enerji kesme (kilitleme/etiketleme) prosedürü uygulanmalıdır; bu, makinenin yanlışlıkla çalıştırılmasını önleyen en kesin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durması için gereken atalet süresi dikkate alınmalı, parçalar tamamen hareketsiz kalmadan kesinlikle dokunulmamalıdır; bu sürenin beklenmemesi ciddi yaralanmalara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makineyi anında durdurabilecek acil durdurma butonlarının veya mekanizmalarının yerleri operatör tarafından bilinmeli; bu butonların her zaman erişilebilir ve çalışır durumda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Sistemlerinde Teknik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yöntemleri, barınak tasarımında hava akışını optimize etmek için bacalar ve pencerelerle desteklenmeli, rüzgar yönü dikkate alınarak hava değişimi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havalandırma sistemleri, özellikle kış aylarında pencerelerin kapalı olduğu dönemlerde barınak havasını temizlemek için zorunlu bir ihtiyaçtır; fanların bakımı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yönetmeliği uyarınca, çalışanların sağlığını koruyacak yeterli temiz hava girişi her zaman garanti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kontrolleri, sistemin verimli çalıştığından emin olmak ve toz birikimini engellemek için yetkili kişilerce mutlaka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 Donanım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ortamlarda çalışırken, uygun koruma sınıfına sahip toz maskeleri (FFP2 veya FFP3) kullanılmalıdır; maske seçimi ortamdaki partikül yoğunluğuna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işveren tarafından ücretsiz sağlanmalı ve çalışanlara maskenin doğru takılması ile sızdırmazlık testi hakkında uygulamalı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 olan alanlarda, toz maskesi yerine gaz filtreli maskeler tercih edilmelidir; bu donanımlar, çalışılan ortamın kimyasal risklerine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 kirlendiğinde veya sızdırmazlık özelliğini yitirdiğinde mutlaka değiştirilmeli; yıpranmış veya hasarlı maskelerin kullanımı, solunum korumasını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ve Hijyenin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Barınak temizliği sırasında kuru süpürme yerine, tozun havaya karışmasını önleyen ıslak temizleme yöntemleri tercih edilmelidir; bu yöntem tozla mücadelede en etkili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ve Tozla Mücadele Yönetmeliği gereği, biriken (organik/biyolojik) tozların düzenli olarak temizlenmesi, hem çalışan sağlığı hem de hayvan sağlığı için kritik bir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 tozun yayılmasını engellemek için mümkünse vakumlu sistemlerle desteklenmeli; temizlik personeli çalışma sırasında uygun KKD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Hijyenik bir çalışma ortamı, enfeksiyon risklerini azaltır ve barınak içindeki hava kalitesini iyileştirerek meslek hastalıklarının oluşumunu doğrudan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Eğitimi ve Dil Desteği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işe yeni başlayan her çalışanın işin risklerine karşı bilgilendirilmesi yasal bir zorunluluktur; özellikle tarım sektöründeki mevsimlik işçiler için bu eğitim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anadillerinde veya anladıkları bir dilde eğitim alması, talimatların doğru kavranması ve iş kazalarının önlenmesi açısından temel bir haktır; dil bariyeri olan işçiler için profesyonel tercüman desteği veya çeviri hizmetleri mutlaka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işyerindeki spesifik tehlikeleri (makine kullanımı, kimyasal gübreler, el aletleri) kapsamalı ve işçinin çalışma ortamına uyumunu kolaylaştıracak şekilde planlanmalıdır; eğitim verilmeden işçinin sahaya gönderilmesi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eğitimi anlayıp anlamadığını kontrol etmekle yükümlüdür; dil desteği sağlanarak yapılan eğitimlerin ardından işçiye basit sorular sorulmalı ve talimatları kavradığından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Anlaşılır ve Uygulanabilir Güvenlik Talimatları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 sağlığı talimatları herkesin anlayabileceği düzeyde açık, net ve kısa ifadelerden oluşmalıdır; teknik jargon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sahasındaki talimatlar, karmaşık metinler yerine doğrudan eyleme yönelik olmalıdır; örneğin, makine çalışırken elini sokma yerine makineyi durdurmadan bakım yapma gibi somut uyarılar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 çalışanın günlük rutinini aksatmayacak şekilde, işin her adımında kolayca hatırlanabilecek kısa hatırlatıcılar şeklinde düzenlenmeli ve işe giriş eğitimi sırasında uygulamalı olarak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ustabaşı, talimatların sahada uygulanıp uygulanmadığını düzenli olarak denetlemeli ve anlaşılmayan kısımlar hakkında işçilerden geri bildirim alarak talimatları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Görsel Destekli Güvenlik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Okuryazarlık seviyesi veya dil farklılıkları göz önüne alındığında, piktogramlar ve görsel işaretler güvenlik talimatlarını anlatmada en etkili araçlardır; evrensel güvenlik sembolleri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 pestisit kullanımı veya yüksekten düşme risklerine karşı hazırlanan görseller, işçinin eğitim sırasında gördüğü talimatlarla birebir uyumlu olmalı ve sahada görünür yerlere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eğitimde gördüğü görseli sahada görmesi, hatırlama ve uygulama oranını artırır; görseller renk kodları ile desteklenerek tehlikeli (kırmızı) ve güvenli (yeşil) alanlar ayrıştırılmalıdır.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görsel materyallerin hava koşullarına (güneş, yağmur) dayanıklı olmasını sağlamalı ve zamanla solan veya yıpranan levhaları düzenli olarak yenilemelidir.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Bilginin Tekrarı ve Pekiştirilmesi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eğitimlerinin kalıcılığı için tekrarlı eğitimler esastır; özellikle mevsimlik tarım işçileri gibi hareketli gruplarda, eğitimler işe başlangıçta ve işin farklı aşamalarında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 eğitimleri, işçinin unuttuğu detayları hatırlatmak ve sahada karşılaşılan yeni risklere karşı farkındalık oluşturmak için bir fırsattır; eğitimleri sıkıcı bir süreçten çıkarıp tartışma ortamına dönüştürün.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Öğrenilen bilgilerin pekiştirilmesi için sahada kısa süreli güvenlik toplantıları (beş dakikalık güvenlik sohbetleri) düzenlenmeli ve o günün çalışma riskleri hatırlatılmalıdır.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eğitimde öğrendiği teorik bilgiyi sahada pratiğe dökmesi sağlanmalı, doğru davranışlar teşvik edilmeli ve yanlış davranışlar anında düzeltilerek işçiye doğru yöntem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Kayıtlarının Tutulması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verilen tüm eğitimlerin kayıt altına alınması ve belgelendirilmesi zorunludur; kayıtlar yasal denetimlerde ilk bakılan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eğitimin içeriğini, süresini, eğitmenin adını, eğitim tarihini ve katılımcıların imzalarını içermelidir; imzalar, eğitime bizzat katılımı kanıtlayan tek resmi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belgeleri, işyerinde veya işverenin erişebileceği bir yerde saklanmalı ve gerektiğinde İSG uzmanı veya müfettişler tarafından istenildiğinde ibraz edilmelidir; eksik belgeler idari para cezasına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eğitim sonunda eğitimin içeriğini anladığına dair imza atarak sorumluluk üstlendiğini kabul eder; bu süreç işverenin sorumluluğunu yerine getirdiğini ispatlayan en güçlü savunma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Barınma Koşulları ve Sosyal Haklar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Mevsimlik tarım işçileri için barınma, temel bir insan hakkı olup işveren tarafından sağlanacak koşulların insan onuruna yaraşır olması şarttır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Barınma alanlarının planlanmasında işçilerin mahremiyet ihtiyaçları, aile yapısı ve dinlenme süreleri göz önünde bulundurularak düzenleme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haklar kapsamında işçilere sunulan barınma alanları, çalışma sahasına güvenli ulaşım imkanı sunan bir konumda yer almalı ve çevresel risklerden arındırılmış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barınma mekanlarında sunduğu imkanların (elektrik, ısınma, havalandırma) sürekliliğini sağlamakla ve oluşabilecek arızalara karşı hızlı müdahale planı oluşturmakla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Standartları: Su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ve barınma alanlarında temiz içme suyu temini, İşyeri Bina ve Eklentilerinde Alınacak Sağlık ve Güvenlik Önlemlerine İlişkin Yönetmelik kapsamında işverenin sorumluluğu altında olup suyun düzenli analizi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ve banyo tesisleri, işçi sayısı ile orantılı sayıda inşa edilmeli, kadın ve erkek işçiler için ayrı bölümler halinde tasarlanarak hijyenik koşullar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 çevre kirliliğini önleyecek şekilde planlanmalı; atık suların doğrudan toprağa karışmasını engelleyen drenaj sistemleri kurulmalıdır (Atık Yönetimi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ekipmanlarının (sabun, havlu, dezenfektan) barınma alanlarında sürekli bulunması, bulaşıcı hastalıkların yayılmasını engelleyen en temel koruyucu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Yetkilendirme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ve tarım makinesi kullanan operatörlerin, ilgili mevzuata göre yetkilendirilmiş kuruluşlardan sertifika alması şarttır; bu eğitimler, makinenin güvenli kullanımı ve iş kazalarının önlenmesi için temel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tarım makinelerini kullanan kişilerin bu ekipmanları kullanmaya ehil olduğu belgelenmelidir; belgesiz operatör çalıştırmak ağır idari para cezalarına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SRC sınıfı ehliyet ve özel sürücü belgeleri, karayolunda seyreden tarım araçları için kritik öneme sahiptir; bu belgeler, operatörün trafik kurallarına ve araç güvenliğine hakimiyetini yasal olarak teyit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yetkilendirilmesi, sadece teknik bilgi değil aynı zamanda iş sağlığı ve güvenliği bilincini de kapsar; böylece makinenin yanlış kullanımından kaynaklanan devrilme veya sıkışma gibi riskler minimize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Barınma Alanlarında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barınma alanları, doğal afetlere karşı dayanıklı malzemelerden inşa edilmeli, yapısal güvenliği uzmanlarca kontrol edilmelidir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Barınaklarda yangın güvenliği için yeterli söndürme cihazı bulundurulmalı ve kaçış yolları, engelsiz bir şekilde her an kullanıma hazır tutulmalıdır (Binaların Yangından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havalandırma sistemleri hava kalitesini koruyacak şekilde tasarlanmalı; özellikle ısınma alanlarında zehirlenmelere karşı gerekli yalıtım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tesisatları yetkili kişilerce kurulmalı, periyodik olarak kontrol edilerek kaçak akım rölesi gibi koruyucu donanımlarla güvenli hale getirilmelidir (Elektrik İç Tesisleri Yönetmeliği).</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Asgari Yaşam ve Barınma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Mevsimlik tarım işçileri için belirlenen barınma standartları, kişi başına düşen metrekare gerekliliğini ve sağlıklı hava sirkülasyonunu garanti altına alacak şekilde belirlenmiştir (4857 sayılı İş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Barınma alanlarında yatak, ranza ve mobilyaların yerleşimi, işçilerin birbirini rahatsız etmeyeceği ve kişisel eşyalarını güvenle saklayabileceği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bulunduğu alanlarda, eğitim ve dinlenme ihtiyaçlarını karşılayacak özel düzenlemeler yapılarak, çocukların güvenliği için korunaklı sahalar oluşturulmalıdır (Çocuk ve Genç İşçilerin Çalıştırılma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uyum, sadece kurulum aşamasında değil, barınma süresince de devam etmeli; günlük yaşamın gerektirdiği asgari hijyen kuralları işçilerle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barınma alanlarının mevzuata uygunluğunu düzenli olarak denetlemeli ve eksiklikleri derhal gidermekle yükümlüdür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Kamu otoriteleri ve İSG uzmanları, mevsimlik tarım işçilerinin yaşadığı alanları ziyaret ederek, barınma ve hijyen şartlarının güncel standartlara uygunluğunu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işçi temsilcilerinin katılımı sağlanmalı, işçilerin şikayet ve önerilerini bildirebilecekleri güvenli bir iletişim kanalı oluşturulmalıdır (İş Sağlığı ve Güvenliği ile İlgili Çalışan Temsilcisinin Nitelikleri ve Seçilme Usul ve Esaslarına İlişkin Tebliğ).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aykırı koşulların tespiti halinde, işin durdurulması veya idari para cezası gibi yaptırımlar, 6331 sayılı Kanun kapsamında uygulanarak iyileştirme zorunlu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Radyasyonu ve Cilt Kanseri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 güneşin dik geldiği saatlerde ciltteki hücresel yapıyı bozarak uzun vadede cilt kanseri riskini önemli ölçüde artırmaktadır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Mevsimlik tarım işçileri gün boyu açık havada çalıştıkları için yüksek dozda UV ışınına maruz kalmakta, bu durum güneş yanıkları ve erken deri yaşlanması gibi akut sorunları tetiklemektedir.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Ciltteki bu hasarlar, DNA yapısını bozarak yıllar içinde karsinojenik süreci başlatabilir ve melanoma gibi tehlikeli kanser türlerinin gelişmesine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için cildinizde meydana gelen ben değişimleri, iyileşmeyen yaralar veya yeni gelişen lezyonlar konusunda dikkatli olunmalı ve düzenli olarak cildinizi kontrol etmelisiniz.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Güneş Koruyucu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koruyucu kremler, UV ışınlarını bloke ederek cildi korur; bu ürünlerin en az 30 SPF değerinde olması ve dışarı çıkmadan önce uygulanması gereklidir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Krem uygulaması sabahla sınırlı kalmamalı, terleme ve sürtünme nedeniyle oluşan kayıpları telafi etmek için her iki saatte bir düzenli olarak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Krem seçimi yapılırken geniş spektrumlu yani hem UVA hem de UVB korumalı ürünler tercih edilmeli, ürünlerin son kullanma tarihine ve saklama koşullarına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ki güneş koruyucu tek başına tam koruma sağlamaz; kremi şapka ve koruyucu giysilerle birlikte kullanmak, işyerinde en güvenli koruma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Giysi ve Şapka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 güneşten korumak için sık dokunmuş, açık renkli ve teri emen kumaşlardan yapılmış uzun kollu giysiler tercih edilmeli; bu, UV ışınlarının cilde ulaşmasını engeller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Geniş kenarlı şapkalar, yüz, kulaklar ve boyun bölgesini gölgeleyerek en hassas bölgeleri doğrudan güneş ışığından korumada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kullanılan giysilerin, hareket kabiliyetini kısıtlamayacak şekilde tasarlanması ve vücudu tamamen kapatacak yapıda olması, güneş yanıklarının önlenmesinde temel bir koruyucu donanımdır.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sağlığını korumak adına UV filtreli iş gözlükleri kullanılmalı; bu, göz çevresindeki ince cildi ve göz dokusunu zararlı ışınlardan korumaktadır.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Gölge Alanların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gölgelik bölgelere kaydırılmalı veya geçici gölgelik sistemleri kurularak doğrudan güneş ışığına maruziyet en aza indirilmelidir (6331 sayılı Kanun risk değerlendirmesi ve termal konfor/idari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Güneşin en dik geldiği saatlerde (11.00 ile 16.00 arası) dinlenme molalarının gölge alanlarda verilmesi, vücut ısısının dengelenmesine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sahalarında portatif gölgelikler veya çadırlar kurularak işçilerin mola anlarında güneşten korunması sağlanmalı; bu, idari bir önlem olarak mutlaka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Gölge alanların doğal havalandırmaya sahip olmasına dikkat edilmeli, kapalı alanlarda ise ısı birikimini önlemek için hava sirkülasyonu sağlanarak çalışma ortamı konforlu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Erken Tanı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düzenli aralıklarla yapılan sağlık gözetimleri, ciltte gelişebilecek anormalliklerin erken aşamada tespit edilmesi için hayati önem taşımaktadır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sağlık taramaları sayesinde, mesleki maruziyetten kaynaklanan deri hastalıkları daha hızlı teşhis edilebilir ve tedavi süreçleri zaman kaybetmeden başlatılabilir.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kendine cilt muayenesi yapmak, vücuttaki benlerin şekil, renk veya boyut değişimlerini fark etmenizi sağlayarak kanser riskini erken aşamada anlamanıza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taraması sonuçlarının kayıt altına alınması ve geçmiş yıllarla kıyaslanması, riskli durumların gözlemlenmesi açısından işveren ve işyeri hekimi için en önemli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ve Soğuk Stres Yönetimi ve Temel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sıcaklarda çalışma saatlerini güneşin en dik geldiği saatler dışında planlamak, ısı stresini azaltmada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havalarda ise katmanlı giyinme ve vücut ısısını koruyacak şekilde çalışma düzeni oluşturulması, soğuk kaynaklı sağlık sorunlarını önlemek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çalışanların iklimsel risklerden korunması için gerekli teknik ve idari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gölgelik alanlar veya ısıtmalı kapalı alanlar oluşturulması, olumsuz hava koşullarında çalışanların vücut ısısını dengelemelerine yardımcı olan temel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Sıvı Tüketimi ve Hidrasyon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havalarda vücudun kaybettiği suyu geri kazanmak için susamayı beklemeden, düzenli aralıklarla sıvı tüketimi alışkanlık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temiz içme suyu her zaman kolay ulaşılabilir mesafede sağlanmalı; suyun sıcaklığı vücut ısısını şoka uğratmayacak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su değil, elektrolit dengesini korumak için uygun içecekler de tercih edilebilir; ancak şekerli ve kafeinli içeceklerden kaçınılması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işveren işyerinde yeterli miktarda ve sağlıklı içme suyu bulundurmak zorundadır; suyun hijyenik şartlarda depolanması ve dağıtılması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 ve Sertifikasyon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makinesi operatörlüğü sadece sürme becerisi değil, makinenin hidrolik, mekanik ve elektronik sistemlerine tam hakimiyet gerektirir; operatörün yetkinliği, makinenin periyodik bakımlarını yapabilme ve arıza anında doğru müdahale edebilme becerisiyle ölçülür.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Sertifikasyon süreci, operatörün teorik ve uygulamalı sınavlardan geçmesini zorunlu kılar; bu sınavlar, operatörün tarım sahasındaki zorlu koşullarda nasıl tepki vereceğini ve acil durumlarda güvenli tahliye yöntemlerini bildiğini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operatörün yetkinliğini sürekli takip etmekle yükümlüdür; periyodik olarak yapılan yetkinlik tazeleme eğitimleri, operatörün güncel güvenlik standartlarına uyumunu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Yetkinliği kanıtlanmış operatörler, tarımsal verimliliği artırırken aynı zamanda ekipman ömrünü uzatır; doğru vites kullanımı ve uygun hız seçimi gibi teknik detaylar, ekipman kaynaklı kaza risklerini büyük oranda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Mola Planlaması ve Dinlenme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molaları, vücudun toparlanması için kritik öneme sahiptir; bu molalar çalışma süresinin yoğunluğuna ve hava koşullarına göre sıklıkla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değerlerinin tehlikeli seviyelere ulaştığı dönemlerde, molaların süresi uzatılmalı ve daha serin alanlarda dinlenilmesi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planlaması yapılırken, çalışanların dinlenme alanlarında doğrudan güneş ışığından veya aşırı soğuktan korunmaları temel bir İSG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 çalışanın fiziksel kapasitesini aşmayacak şekilde planlanmalı ve molalarda yeterli dinlenme sağlanarak iş kazası riskleri azaltılmalıdır.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Sağlık Gözetimi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veya soğuk stresine maruz kalan çalışanlar, belirti göstermeden önce düzenli olarak takip edilmeli ve sağlık durumları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sağlık gözetimini periyodik olarak yaptırmalı ve iklim koşullarından etkilenme riskine karşı özel risk gruplarını belirlemelidir.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sağlık durumlarını kontrol etmeleri ve vücutlarında aşırı ısınma veya üşüme belirtileri hissettiklerinde durumu bildirmeleri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işyerindeki risk değerlendirmesinin güncellenmesinde kullanılmalı; böylece çalışma koşulları sürekli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 ve Erken Müdahale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çarpması veya hipotermi gibi durumlarda erken teşhis hayat kurtarıcıdır; bu nedenle belirtiler (baş dönmesi, halsizlik, titreme) hızla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müdahale için işyerinde ilkyardım eğitimi almış kişiler bulunmalı ve gerekli ilkyardım ekipmanları her zaman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sıcak veya soğuk stresine bağlı kazalarda yapılacak ilk müdahaleler için çalışanlara temel bilgiler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sağlık birimlerine ulaşım planı önceden hazırlanmalı, kriz anında zaman kaybetmeden profesyonel tıbbi yardım çağrılmalıdır.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 ve Genç İşçi Tanımları ve Yaş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kapsamında, 15 yaşını doldurmamış çocuklar çocuk işçi sayılır ve kural olarak istihdam edilmeleri yasaktır; ancak 14 yaşını bitirmiş çocuklar hafif işlerde çalıştırılabilir.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 15 yaşını bitirmiş ancak 18 yaşını doldurmamış kişileri ifade eder; bu kişiler eğitimlerine engel teşkil etmeyecek şekilde ve çalışma saatleri sınırlı tutularak istihdam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mevsimlik işlerde çalışan çocukların eğitimi, zorunlu ilköğretim kapsamında değerlendirilmeli ve çalışma saatleri okul saatleri ile çakışmayacak şekilde planlanmalıdır; aksi durum yasal ihlal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Çalıştırılacak çocuk ve genç işçilerin yaş tespiti, nüfus kayıtları üzerinden resmi olarak yapılmalı ve kayıtlar işveren tarafından denetimlerde sunulmak üzere dosyalanmalıdır; yaş tespiti belgesiz işlem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Çalışma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bedensel, zihinsel ve ahlaki gelişimlerini olumsuz etkileyebilecek ağır ve tehlikeli işlerde çalıştırılmaları, ilgili yönetmelik hükümleri gereğince kesinlikle yasaktır; bu yasak mutlak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ağır yük taşıma, kimyasal gübre ve pestisit uygulamaları, traktör veya benzeri iş makinelerinin kullanımı gibi yüksek riskli faaliyetlerde çocukların görevlendirilmesi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çocuk ve genç işçilerin yapabileceği hafif işler listesini mevzuata uygun şekilde belirlemeli ve bu işçilerin görev tanımlarını sağlık durumlarına göre sınırlandırmalıdır; risk değerlendirmesi bu yaş grubu için özel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kapsamında, genç işçilerin maruz kalabileceği fiziksel zorlanmalar ve kimyasal etkileşimler için daha sıkı koruma önlemleri alınmalı ve bu işçilerin çalışma alanları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 Kontrolü ve İşe Giriş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alım sürecinde, çocuk ve genç işçilerin yaşlarının doğrulanması için resmi nüfus kayıt örneği veya kimlik belgesi talep edilmeli, yaş tespiti yapılmadan hiçbir işçinin fiilen çalıştırılmasına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çalıştıracağı her genç işçi için ayrı bir özlük dosyası tutmalı ve bu dosyada yaş tespiti belgeleri, sağlık raporları ile veli veya vasi onay belgelerini eksiksiz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işletmelerinde geçici veya mevsimlik işçi olarak çalıştırılan gençlerin yaş bilgileri, işe giriş bildirgesi ile birlikte Sosyal Güvenlik Kurumu sistemlerine doğru şekilde girilmeli ve yasal yükümlülükler yerine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yaş kontrolünün yapılamadığı veya belgelendirilemediği durumlarda, işveren ağır idari para cezaları ile karşılaşabilir; ayrıca bu durum yasal olarak kayıt dışı istihdam kapsamında değerlendirilebilir.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Mesleki Gelişim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istihdamı sırasında, eğitimlerine devam etmeleri yasal bir zorunluluktur; işveren, genç işçinin eğitimini aksatacak çalışma saatleri belirleyemez ve eğitim hakkını kısıtlayamaz.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eğitimleri, genç işçilerin yaş ve tecrübe seviyelerine uygun, daha anlaşılır ve görsel materyallerle desteklenmiş şekilde verilmelidir; standart eğitimler bu yaş grubu için yetersiz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gelişim süreçlerinde, genç işçilere rehberlik edecek deneyimli bir personel atanmalı ve işin nasıl güvenli yapılacağı konusunda pratik uygulama eğitimleri düzenli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işçilerin işyerindeki uyum süreçlerini takip etmeli ve eğitim eksikliklerini gidermek için periyodik olarak değerlendirme toplantıları yaparak çalışma performanslarını ve güvenlik bilincini ölçmelidir.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Muayeneler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 işe başlamadan önce ve çalışma süreleri boyunca periyodik olarak işyeri hekimi tarafından detaylı sağlık muayenesinden geçirilmeli ve fiziksel uygunlukları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muayenelerinde, genç işçinin yapacağı işin bedenine olan etkisi, büyüme dönemi özellikleri ve olası meslek hastalıkları riski göz önünde bulundurularak değerlendirme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sağlık raporu olmayan genç işçiyi çalıştırmamalıdır; muayene sonuçlarına göre işçinin görev tanımında değişiklik yapılması gerekiyorsa, bu değişiklik derhal uygulanmalı ve sağlık durumu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gizlilik ilkelerine uygun olarak saklanmalı ve işyeri hekimi ile işveren arasında koordinasyon sağlanarak genç işçinin çalışma ortamı sürekli olarak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Sağlık Hizmetlerine Erişim ve Ulaşım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arazileri genellikle yerleşim yerlerinden uzak olduğu için acil sağlık hizmetlerine erişim planı, işe başlamadan önce mutlaka hazırlanmalıdır; ulaşım yolları ve alternatif güzergahlar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anında sağlık ekiplerinin araziye kolaylıkla ulaşabilmesi için koordinat bilgisi veya belirgin işaret noktaları içeren bir harita oluşturmalıdır; bu harita tüm çalışanların erişimine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acil durumlarda tahliye ve ulaşım süreçleri işverenin sorumluluğundadır; lojistik planlamada en yakın hastane ve sağlık merkezi ile iletişim kanalları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Ulaşım planında, olumsuz hava koşulları veya arazi yapısı göz önünde bulundurularak, en kötü senaryoya uygun bir tahliye aracı her an hazır ve çalışır durumda bekletilmelidir.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Yardımcı Sorumlulukları ve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işyerlerinde çalışan sayısına göre belirli sayıda sertifikalı ilk yardımcı bulundurulması yasal bir zorunluluktur; bu kişiler temel yaşam desteği konusunda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 kaza anında olay yerini güvenli hale getirdikten sonra hastanın durumunu değerlendirmeli ve hızlı bir şekilde müdahale ederek sağlık ekipleri gelene kadar hastanın yaşamsal fonksiyonlarını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tarım sektörüne özgü riskler (böcek sokması, güneş çarpması, tarım aletleri yaralanmaları) dikkate alınarak periyodik olarak tekrarlanmalı ve ilk yardımcıların bilgi tazelemesi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 sadece müdahale etmekle kalmaz; aynı zamanda acil durum bildirimini yaparak sağlık ekibine hastanın durumu hakkında doğru ve net bilgiler aktarmakla görevlidir.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Operatörlerde Yaş Sınırı ve Sağlık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makinelerini kullanacak kişiler için yasal yaş sınırları, makinenin gücü ve kullanım amacına göre belirlenmiştir; küçük yaşta operatör çalıştırmak, hem yasal açıdan ciddi suç teşkil eder hem de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tarım sahasının zorlu fiziksel koşullarına uyum sağlayabilecek fiziksel ve ruhsal sağlık durumuna sahip olması gerekir; bu durum, sağlık raporları ile periyodik olarak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yaş ve sağlık şartlarını taşımayan bireylerin tarım makinelerini kullanması yasaktır; bu kuralın ihlali durumunda işveren asli kusurlu sayılabilir.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 sınırı ve sağlık kriterleri, operatörün dikkat süresini ve refleks hızını doğrudan etkiler; uzun süreli çalışma periyotlarında yorgunluğa bağlı dikkat dağınıklığı, yaş ve sağlık durumu uygun olmayan operatörlerde daha sık gözlemlenmektedir.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Ekipmanlarının Temini ve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standartlarına uygun olarak hazırlanmış ilk yardım çantaları, kolay ulaşılabilir, temiz ve düzenli bir şekilde iş sahasında veya ulaşım araçlarında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Çantaların içerisinde mutlaka steril gazlı bez, sargı bezi, yara bandı, antiseptik solüsyon, eldiven, tıbbi maske ve makas gibi temel tıbbi malzemeler bulunmalı ve son kullanma tarihleri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eksiksiz olması işverenin sorumluluğundadır; eksilen malzemeler vakit kaybetmeden tamamlanmalı ve çantanın bulunduğu yer tüm çalışanlara net bir şekilde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alanlarında, güneş çarpması veya aşırı sıcaklık gibi durumlar için ilave soğutucu kompresler veya ihtiyaç duyulan özel ekipmanlar da setlere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Merkezi ile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 arandığında, sakin bir ses tonuyla; kazanın tam konumu, yaralı sayısı, yaralanmanın türü ve hastanın genel durumu hakkında net bilgiler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telefon hattı sağlık ekipleri tarafından kapatılana kadar açık tutulmalı ve ekiplerin olay yerine ulaşımını kolaylaştıracak yönlendirmeler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kırsal alanlarda, ekiplerin araziye girişini sağlamak için bir görevli ana yolda bekletilmeli ve ambulansın yönlendirilmesi sağlanmalıdır; bu süreç, acil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eksik bilgi vermek ekiplerin yanlış yöne gitmesine veya hazırlıksız gelmesine neden olabilir; bu nedenle iletişimde sadece doğrulanmış bilgiler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Sevk ve Nakil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çalışanın sağlık kuruluşuna sevki sırasında, hastanın durumunun ağırlaşmasını önlemek amacıyla stabilizasyon sağlanmalı ve uygun sedye veya taşıma yöntemi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planında, hastanın beraberinde gönderilecek kişisel bilgiler ve varsa kullanılan ilaçlar veya alerjiler hakkında notlar hazırlanarak sağlık personeline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Ambulansın ulaşamadığı çok zorlu arazi koşullarında, işverenin belirlediği güvenli nakil aracı ile en yakın asfalt yola veya ambulansın ulaşabileceği buluşma noktasına kadar nakil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tüm acil durumlar ve yapılan sevk işlemleri kayıt altına alınmalı; kaza sonrası analiz süreçleri için gerekli tüm veriler toplanmalıdır.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Eğilerek ve Çömelerek Çalışmanın Biyomekaniği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faaliyetlerde uzun süreli eğilerek veya çömelerek çalışmak, bel omurlarına binen statik yükü ciddi oranda artırarak disk kaymalarına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Çömelme pozisyonu, diz eklemlerine yüksek basınç uygulayarak kıkırdak dokuda aşınmaya ve bursit gibi kronik enflamatuar hastalıklara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kas-iskelet sistemi sağlığını korumak için işyeri risk değerlendirmesini postürel riskleri içerecek şekilde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 mekaniğini bozacak şekilde sabit pozisyonlarda kalmaktan kaçınmalı; eğilerek çalışılması zorunlu durumlarda destekleyici ekipmanlar kullanılarak yük dağıtılmalıdır.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Yükü ve Kas-İskelet Sistemi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yükü, vücudun yerçekimine karşı dik durmaya çalışırken kaslar üzerinde oluşturduğu zorlanmadır ve eğilerek çalışmak ağırlık merkezini öne kaydırarak sırt kaslarını sürekli gergin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Kasların sürekli gergin kalması kan dolaşımını yavaşlatarak laktik asit birikimine, kaslarda yorgunluğa ve uzun vadede tendinit gibi doku hasarlarına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ilkelerine göre yükün vücut ağırlık merkezine yakın tutulması esastır; eğilerek çalışmak omurga üzerindeki moment kolunu uzatarak yükü katlanarak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el aletlerinin tasarımı duruş yükünü azaltmada kritiktir; uzun saplı aletlerin tercih edilmesi eğilme miktarını minimize ederek bel sağlığını korumak için en etkili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Diz Koruma ve Ergonomik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 üstü çalışmanın zorunlu olduğu durumlarda dizlik kullanımı, basıncı yüzeye yayarak diz kapağı üzerindeki stresi dağıtır ve yumuşak doku yaralanmalarını önlemeye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çalışanların sağlığını koruyacak KKD'lerin seçimi işverenin sorumluluğundadır ve dizlikler uygun darbe emici malzemeden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Dizliklerin yanı sıra diz üstü pozisyonları azaltacak yükseltilmiş platformlar veya oturaklı çalışma yüzeyleri tercih edilerek eklem üzerindeki yük tamamen ortadan kaldırılabilir.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veya esnekliğini kaybetmiş diz koruyucular darbe emme özelliğini yitirdiği için derhal yenisiyle değiştirilmeli, hijyen kuralları gereği düzenli temizliği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ve Postür Değişimi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kas grubunu kullanan işlerin rotasyonla yapılması yorgunluğu ve doku hasarını azaltır; çalışanların farklı görevler arasında geçiş yapması vücudun farklı bölgelerini dinlendirir.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fiziksel yorgunluğun yanı sıra tekrarlı işlerin yarattığı psikolojik yükü de azaltan, ilgili İSG mevzuatında tanımlı etkin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periyodik aralıklarla pozisyon değiştirmeleri için kısa süreli mikro molalar verilmesi, vücudun sabit bir pozisyonda kilitli kalmasını engelleyerek kasların rahatlamasını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güç gerektiren işlerin günün erken saatlerinde veya daha serin zaman dilimlerinde planlanması, kas-iskelet üzerindeki stres yükünü optimize ederek kronik yorgunluk sendromunu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Esneklik, Güçlendirme ve Egzersiz Programları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esneklik ve kas güçlendirme egzersizleri, vücudun çalışma yüküne karşı direncini artırarak özellikle sırt, karın ve bacak kaslarının omurga üzerindeki baskıyı azaltmasını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öncesi yapılan 5 dakikalık basit ısınma hareketleri, kasların aktivasyona hazırlanmasını sağlayarak kaza ve meslek hastalığı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yapılan esneme hareketleri eklem hareket açıklığını koruyarak sertleşmeyi engeller; özellikle eğilerek çalışma sonrası yapılan geriye esneme hareketleri omurların rahatlamasına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eğitimlerinde çalışanlara postür düzeltici egzersizlerin öğretilmesi ve alışkanlık haline getirilmesi, kas-iskelet sistemi hastalıklarını önlemede uzun vadeli bir koruyucu yatırımdır.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Yük Kaldırma ve Yardımcı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riskleri azaltmak için öncelikle yükü taşıma yöntemlerini optimize etmek gerekir. El arabası, transpalet veya taşıma bandı gibi ekipmanların kullanımı, fiziksel yükü azaltarak bel ve omurga üzerindeki baskıyı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yapılması zorunlu olan durumlarda ise yükün ağırlığı, boyutu ve taşınacağı mesafe önceden planlanmalıdır. Elle Taşıma İşleri Yönetmeliği gereği, işveren işyerinde uygun mekanik araçlar kullanarak manuel taşıma risklerini bertaraf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ekipman seçimi, hem iş verimliliğini artırır hem de çalışanların uzun vadeli kas-iskelet sistemi hastalıklarına yakalanma riskini önemli ölçüde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Kaldırma: Dizleri Kullanma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omurgaya binen yükü azaltmak için dizlerin bükülerek çömelme hareketi yapılmalıdır; belden eğilerek yük kaldırmak en büyük hata kaynaklarından biridir. Sırtın dik tutulması, karın kaslarının hafifçe sıkılması ve yükün vücuda mümkün olduğunca yakın tutulması, ağırlık merkezini dengeleyerek bel fıtığı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ani hareketlerle değil, bacak kaslarının gücünden faydalanılarak kontrollü ve dengeli bir şekilde gerçekleştirilmelidir. İş Ekipmanlarının Kullanımında Sağlık ve Güvenlik Şartları Yönetmeliği çerçevesinde çalışanlara bu tür ergonomik tekniklerin eğitimi verilmesi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teknik, omurganın doğal kavisini koruyarak diskler üzerindeki baskıyı minimize eder ve sakatlanmaları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Süreçleri ve İSG İçeriği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 operatörlük eğitimleri; makinenin çalışma prensipleri, koruyucu tertibat kullanımı ve acil durdurma mekanizmaları gibi teknik bilgileri kapsamalıdır; bu eğitimler, teorik derslerin ardından sahadaki gerçek tarımsal koşullarda uygulamalı olarak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odaklı operatör eğitimleri, Çalışanların İş Sağlığı ve Güvenliği Eğitimlerinin Usul ve Esasları Hakkında Yönetmelik hükümlerine göre düzenlenmelidir; eğitim içeriğinde devrilme, uzuv kaptırma ve elektrik çarpması gibi temel risklere karşı alınacak önlemler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sertifika almak için değil, operatörün güvenli çalışma kültürünü benimsemesi için tasarlanmalıdır; eğitim sonunda yapılan değerlendirmelerde başarısız olan operatörlerin, makineyi kullanmasına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makinelerinde kullanılan kişisel koruyucu donanımlar (KKD) hakkında eğitim verilmesi de zorunludur; operatörün baret, iş eldiveni ve uygun iş ayakkabısı kullanımı konusunda bilinçlendirilmesi, kaza anında yaralanma şiddetini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Araçları ve Mekanik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alanlarda veya depolarda yük taşırken mekanik destek sağlayan el arabaları, tekerlekli platformlar veya konveyör sistemleri, kas-iskelet sistemi hastalıklarını önlemede en etkili yöntemdir. Bu araçların tekerleklerinin düzenli bakımı, zeminle uyumu ve yükleme kapasitesinin aşılmaması, kaza riskini ve fiziksel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kullanımı sırasında itme veya çekme kuvvetinin vücut ağırlığıyla dengelenmesi, kol ve omuz bölgelerindeki zorlanmaları önler. İlgili İSG mevzuatı kapsamında, kullanılan tüm taşıma araçlarının periyodik kontrollerinin yapılması ve çalışanların ekipman kullanımı konusunda yetkinleştirilmesi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bakımı, beklenmedik arızaların önüne geçerek çalışma ortamındaki güvenliği sürdürülebilir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 Limitleri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belirlenen güvenli limitler, çalışanın yaşı, cinsiyeti ve fiziksel kapasitesine göre değişiklik göstermekle birlikte, aşırı yüklenmeden kaçınılması esastır. Elle Taşıma İşleri Yönetmeliği, yükün ağırlığının yanı sıra, taşınacak mesafenin ve sıklığının da dikkate alınması gerektiğini vurgular; sürekli tekrarlanan ağır yük kaldırma işlemleri kronik rahatsızlıklara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kapasitesini aşan yükler için mutlaka ekip çalışması veya mekanik destek sistemleri devreye alınmalıdır. Yük limitleri konusunda işyerindeki risk değerlendirmesi sonuçlarına göre hareket edilmeli ve çalışanlar kapasitelerini aşan yükleri taşımamaları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değerlere uyum, meslek hastalıklarının oluşumunu engelleyen en temel koruyucu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Çalışması ve Yük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ağır veya hantal yüklerin taşınması gerektiğinde, ekip çalışması ile yükün paylaşılması, bireysel üzerindeki yükü azaltarak kaza ve yaralanma riskini minimize eder. Ekip halinde çalışma sırasında, tüm çalışanların hareketlerinin senkronize olması, yükün aynı anda kaldırılıp aynı anda bırakılması, yaralanmaları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ekip çalışmasının merkezindedir; kaldırma öncesinde hangi çalışanın ne yapacağı net bir şekilde belirlenmelidir. 6331 sayılı İş Sağlığı ve Güvenliği Kanunu uyarınca işveren, çalışanların iş güvenliği konusunda birlikte hareket etmesini sağlayacak organizasyonel düzenlemeleri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Koordineli çalışma, sadece yükü hafifletmekle kalmaz, aynı zamanda çalışma alanındaki genel güvenlik kültürünü de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Budama ve Hasatta Rotasyon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Budama ve hasat gibi tekrarlı işlerde, aynı kas gruplarının sürekli zorlanmasını engellemek için rotasyon uygulanmalıdır; bu yöntem kas-iskelet sistemi hastalıklarını önlemede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 yapılırken, farklı kas gruplarını çalıştıran işler dönüşümlü olarak seçilmeli ve çalışanların yorgunluk seviyeleri takip edilerek görev dağılımı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işin yürütümünde çalışanların fiziksel kapasitesini aşmayacak düzenlemeler yapmakla yükümlüdür; rotasyon, bu yükümlülüğün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Tarımda mekanizasyonun kısıtlı olduğu alanlarda rotasyon, iş sağlığı açısından en temel idari önlemlerden biridir; bu sayede işin monotonluğu da azaltılarak hata payı düşürülmektedir.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Kümülatif Hasar ve Kas-İskelet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Kümülatif hasar, tekrarlayan hareketlerin uzun süreli etkisiyle dokularda oluşan mikrotravmaların birleşerek kronikleşmesidir; özellikle budama ve eleme işlerinde el-bilek bölgesinde sıkça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aynı bölgesine binen sürekli yük, tendinit ve karpal tünel sendromu gibi mesleki kas-iskelet sistemi hastalıklarına zemin hazırlar; bu süreç genellikle ağrı ile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tekrarlı hareketlerin yarattığı risklerin değerlendirilmesi ve çalışanların bu tür hasarlara karşı bilgilendirilmesi,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için çalışanların ağrı bildirimleri ciddiye alınmalı ve işyerinde periyodik sağlık kontrolleri yapılarak kümülatif hasarın ilerlemesi engellenmelidir; semptomlar başladığında risk analizi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Görev Değişimi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değişimi, çalışanların gün içerisinde farklı fiziksel gereksinimleri olan işlere aktarılmasıdır; bu strateji sayesinde vücudun farklı bölgeleri dinlendirilir ve aşırı kullanım önlenir.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Hasat işlerinde ağır yük taşıyan bir çalışanın, eleme veya paketleme gibi daha statik ama farklı kas gruplarını kullanan bir göreve geçirilmesi, kas yorgunluğunu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görev değişimleri belirlenirken her bir işin risk düzeyi ve çalışanın fiziksel kapasitesi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görev değişimi için çalışanların çok yönlü beceriler kazanması sağlanmalı; bu, hem iş verimliliğini artırır hem de çalışanın tek bir işe bağlı kalmasından kaynaklanan fiziksel stresi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ve Dinlenme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işlerde mola stratejileri, yorgunluğun birikmesini önlemek için kısa ve sık aralıklarla planlanmalıdır; uzun süreli tek bir mola yerine, vücudun kendini toparlamasına izin veren periyotlar daha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Budama ve hasat gibi yoğun fiziksel efor gerektiren işlerde, saat başı verilen kısa süreli dinlenmeler, kasların kan dolaşımını iyileştirerek laktik asit birikimini azaltır ve iş güvenliğini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Çalışma Süreleri Yönetmeliği uyarınca, dinlenme sürelerinin verimli kullanılması çalışan sağlığı için kritiktir; molalar, serin ve güvenli bir alanda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süresince çalışanların statik pozisyonda kalması yerine, hafif esneme hareketleri yapmaları teşvik edilmelidir; bu uygulama, bir sonraki çalışma periyoduna daha zinde başlamalarını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Öncesi ve Esneme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yapılan esneme egzersizleri, kasları işe hazırlar ve eklem hareket açıklığını artırarak işe bağlı yaralanma riskini önemli ölçüde düşürür; günde sadece on dakika bile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faaliyetlerde özellikle omuz, sırt ve el bileklerine yönelik yapılacak dinamik ısınma hareketleri, hasat ve budama işlerinde oluşabilecek ani kas çekilmelerini engellemek için oldukça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kendilerine uygulayabilecekleri basit esneme teknikleri, 6331 sayılı İSG Kanunu kapsamında verilen temel İSG eğitimlerinin bir parçası olarak düzenli olarak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egzersiz alışkanlığı, kas esnekliğini korur ve işin sonunda oluşan yorgunluk kaynaklı ağrıları hafifletir; egzersizlerin iş ortamında bir rutin haline getirilmesi, güvenlik kültürünü de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Aleti Ergonomisi ve Titreşim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faaliyetlerde kullanılan motorlu tırpan ve testere gibi titreşimli el aletleri, uzun süreli kullanımda kas-iskelet sistemi üzerinde ciddi bir yük oluşturmaktadır. Çalışanların Titreşimle İlgili Risklerden Korunmalarına Dair Yönetmelik kapsamında, maruziyet değerlerinin düzenli olarak kontrol edilmesi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olmayan alet tasarımları, el bileğinde aşırı zorlanmaya ve kümülatif travmalara neden olmaktadır. Alet seçimi yapılırken çalışanın avuç yapısına uygun, titreşimi minimize eden modeller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uyarınca, çalışanları bu aletlerin yaratabileceği sağlık riskleri konusunda bilgilendirmek ve kullanımla ilgili teknik eğitimleri vermekle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El-Kol Titreşim Sendromu (HAVS)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HAVS, sürekli titreşimli aletlerin kullanımıyla ortaya çıkan, kan dolaşımı ve sinir sistemi üzerinde kalıcı hasar bırakan bir meslek hastalığıdır. Belirtiler arasında parmaklarda beyazlaşma, uyuşma, karıncalanma ve ince işleri yapmada güçlük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bu belirtileri gösteren çalışanların vakit kaybetmeden sağlık gözetimine yönlendirilmesi zorunludur. Erken teşhis, hastalığın ilerlemesini durdurmak için tek etkili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periyodik sağlık kontrollerini aksatmamalı ve riskli pozisyonda çalışan personelin geçmiş maruziyet kayıtlarını titizlikle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işletmelerinde, her operatörün eğitim sertifikası, sağlık raporu ve yetki belgesi içeren bir dosya tutulması yasal bir zorunluluktur; bu kayıtlar, denetimlerde ibraz edilmek üzere güncel ve düzenli bir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operatörün aldığı eğitimlerin kaydını tutmakla yükümlüdür; kayıt tutulmaması, iş kazası durumunda işverenin hukuki sorumluluğunu ağırlaştıran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makine arızası durumunda, operatörün yetkilendirme belgelerinin eksiksiz olması, hukuki süreçlerde işvereni koruyan en önemli delildir; belgelerin zaman aşımına uğramadan yenilenmesi, operatörün yasal statüsünü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süreçlerinde dijital sistemlerin kullanılması, belgelerin takibini ve güncelliğini kolaylaştırır; periyodik kontrollerin ve eğitim tarihlerinin hatırlatılması, işletmenin iş güvenliği yönetim sistemini daha etkin hale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Sönümleme ve Titreşim Azaltma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sönümleyici eldivenler ve alet kılıfları, maruziyeti azaltan teknik önlemlerin başında gelmektedir. Bu donanımlar, titreşimin doğrudan el bileğine iletilmesini engelleyerek koruma sağlar; ancak tek başlarına yeterli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Aletlerin düzenli bakımı, mekanik titreşimi minimize ederek riski düşürmede kritik rol oynar. Aşınmış bıçaklar veya gevşek parçalar, cihazın daha fazla titreşim üretmesine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gereği, işveren teknik önlemleri öncelikli olarak uygulamak ve aletlerin güvenli çalışır durumda olduğunu periyodik olarak kontrol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Sap Tasarımı ve Ergonomik Tutuş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aletlerinin sapları, avuç içine tam oturmalı ve kaymaz malzemeden üretilmelidir. Sap çapı, kavrama kuvvetini optimize edecek şekilde seçilmelidir; çok ince saplar, elin aşırı sıkılmasına yol açarak sinir sıkışmalarına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kapsamındaki genel ergonomi ilkelerine göre, alet tutuşu bilek üzerindeki yükü azaltacak doğal açıda olmalıdır. Bileğin sürekli bükülerek çalışılması, karpal tünel sendromu gibi rahatsızlıkların temel nedenidir.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Aletin ağırlık merkezi, elin doğal pozisyonunu koruyacak şekilde dengelenmiş olmalıdır. Yanlış tasarlanmış aletler, uzun vadede sadece kas yorgunluğu değil, ciddi eklem deformasyonlarına da yol açmaktadır.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Dinlenme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titreşim maruziyeti kümülatif hasara yol açar, bu nedenle çalışma süreleri rotasyonla sınırlandırılmalıdır. Çalışanların Titreşimle İlgili Risklerden Korunmalarına Dair Yönetmelik çerçevesinde, periyodik dinlenme molaları verilerek kas yorgunluğu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düzeni, maruziyet süresini toplamda sınırlayacak şekilde organize edilmelidir. Molalarda el-bilek egzersizleri yapmak, kan dolaşımını hızlandırarak kaslardaki laktik asit birikimini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niteliğine uygun bir rotasyon planı hazırlamalı ve çalışanların bu süreleri aşmaması için denetim mekanizmaları kurmalıdır. Dinlenme, sadece bir mola değil, vücudun kendini yenilemesi için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Organizasyonu ve Ergonomik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 tarımsal faaliyetlerde fiziksel yükü azaltmak için işlerin planlı ve sistematik yürütülmesini sağlar; 6331 sayılı İş Sağlığı ve Güvenliği Kanunu uyarınca işveren, işin yürütümünde çalışanların sağlığını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varyasyonu, çalışanların aynı kas gruplarını sürekli kullanmasını engelleyerek kas-iskelet sistemi hastalıklarını önler; farklı işlerin rotasyonla yapılması, monotonluğu kırarak dikkat dağınıklığını ve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işlerinde kullanılan ekipmanların organizasyonu, çalışanın çalışma alanını verimli kullanmasını sağlar; aletlerin erişilebilirliği, yanlış duruş ve eğilmeleri azaltarak bel-sırt sağlığını korumaya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organizasyonunda çalışanların yetkinliklerine uygun görev dağılımı yapmak, işin kalitesini artırır; görev çeşitliliği sayesinde çalışanlar farklı beceriler kazanarak işin tüm süreçlerine hakimiyetlerini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ve Dinlenme Dengesi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sektörde çalışma-dinlenme dengesi, yorgunluğun birikmesini engelleyerek iş kazalarını önleyen temel bir idari önlemdir; Yıllık Ücretli İzin Yönetmeliği ve ilgili İSG mevzuatı kapsamında, çalışanların dinlenmesi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sadece dinlenme süresi değil, aynı zamanda vücudun toparlanması için kritik zaman dilimleridir; kısa ve sık verilen molalar, uzun süreli yorgunluktan daha verimlidir ve çalışanların odaklanma kapasitesini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sıcaklarda veya ağır fiziksel işlerde çalışma süreleri, vücut ısısının dengelenmesi için daha sık aralıklarla düzenlenmelidir; bu denge, güneş çarpması ve dehidrasyon gibi tarım sektörüne özgü risklerin azaltılmasında anahtardır.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organizasyonunda mola saatleri, işin yoğunluğuna göre esnekleştirilmeli ve çalışanların ihtiyaçları göz önünde bulundurulmalıdır; dinlenme alanlarının gölgeli ve temiz olması, çalışanların toparlanma süresini ve kalitesini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Varyasyonu ile Sağlığı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varyasyonu, sürekli aynı pozisyonda çalışmayı gerektiren tarımsal işlerde, vücudun farklı bölgelerini çalıştırarak aşırı kullanım yaralanmalarını engeller; bu yöntem, kasların tek taraflı zorlanmasını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işçileri için rotasyon planları hazırlanırken, fiziksel yükü ağır olan işler ile hafif işlerin dengeli dağıtılması esas alınmalıdır; böylece yorucu işlerin ardından gelen hafif işler, vücudun kendini yenilemesine imkan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Görevlerin çeşitlendirilmesi, çalışanın işe olan ilgisini canlı tutar ve bilişsel yorgunluğu azaltır; bu durum, saha çalışmalarında güvenlik bilincinin yüksek kalmasını sağlayarak, dalgınlıktan kaynaklanan hataları ve iş kazalarını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sağlığını korumak için 6331 sayılı İş Sağlığı ve Güvenliği Kanunu kapsamında risk değerlendirmesi yapılmalı ve ergonomik riskler belirlenmelidir; görev varyasyonu, bu risklere karşı uygulanan en etkili idari kontrol yöntemlerinden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Tarımsal İş Planlaması ve Yük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iş planlaması, işin mevsimsel yoğunluğuna göre önceden yapılmalı ve iş yükü adil bir şekilde dağıtılmalıdır; İlgili İSG mevzuatı gereği, işverenin işin yürütümünde işçilerin kapasitesini aşan yüklerden kaçınması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yükü yönetimi, sadece fiziksel gücü değil, aynı zamanda çalışma süresini ve çevresel faktörleri de kapsamalıdır; planlama aşamasında hava durumu gibi dışsal değişkenler dikkate alınarak, işin güvenli bir tempoda yürütülmesi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gerektiren tarım işlerinde, görev paylaşımı net bir şekilde yapılmalı ve herkes kendi sorumluluğunu bilmelidir; iş yükünün tek bir kişiye yığılması, hem fiziksel yaralanmalara hem de işin aksamasına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planlamasında teknolojik araçlardan ve mekanizasyondan yararlanmak, insan üzerindeki fiziksel yükü azaltır; modern tarım aletlerinin doğru kullanımı, işin verimini artırırken çalışanların kronik sağlık sorunları yaşama riskini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Yorgunluk Yönetimi ve Kaza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yönetimi, tarım sektöründe kaza önleme stratejilerinin merkezinde yer alır; uzun süreli çalışma, dikkat eksikliğine yol açarak kesici alet veya makine kazalarına sebebiyet verebilir, bu durum 6331 sayılı İş Sağlığı ve Güvenliği Kanunu kapsamında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belirtileri (odak kaybı, tepki süresinde yavaşlama, kas ağrıları) fark edildiğinde, çalışma hemen durdurulmalı ve dinlenme süreci başlatılmalıdır; yöneticiler, çalışanların yorgunluk seviyelerini takip etmeli ve güvenli çalışma sınırlarını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uyku, sağlıklı beslenme ve sıvı alımı, yorgunlukla mücadelede temel faktörlerdir; işverenler, çalışanların bu temel ihtiyaçlarına erişimini kolaylaştırarak, güvenli bir çalışma ortamı oluşturulmasına katkıda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Yorgunlukla ilgili eğitimler düzenlenerek çalışanların kendi yorgunluklarını fark etmeleri ve gerekli önlemleri almaları teşvik edilmelidir; bilinçli bir çalışan, hem kendi sağlığını hem de çalışma arkadaşlarının güvenliğini koruyarak toplam kaza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Tarımsal Faaliyetlerde Ergonomik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faaliyetlerde kas-iskelet sistemi rahatsızlıklarını önlemek için işe başlamadan önce vücudu hazırlamak, 6331 sayılı İş Sağlığı ve Güvenliği Kanunu kapsamında işverenin çalışan sağlığını koruma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ve soğuma egzersizleri, kas dokusunun kan akışını artırarak esnekliğini sağlar ve ani hareketlerde oluşabilecek zedelenme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zorlanmanın yoğun olduğu hasat, çapalama veya elle taşıma işlerinden önce bu tekniklerin uygulanması, uzun vadeli meslek hastalıklarının oluşumunu engellemede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fiziksel sınırlarını bilmeleri ve egzersizleri ağrı sınırını aşmadan yapmaları, iş güvenliği kültürünün sürdürülebilirliği açısından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Isınma Teknikleri ile Vücudu Hazırlama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işlere başlamadan önce yapılan dinamik ısınma hareketleri, kalp atış hızını kademeli olarak yükselterek kasların oksijen ihtiyacını karşılamaya yardımcı olur ve vücut ısısını dengeler.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boyun, omuz ve kol bölgelerine uygulanan hafif rotasyon hareketleri, tarla ortamındaki tekrarlı el ve kol hareketleri öncesinde eklemleri kayganlaştırarak sakatlanmaları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Gövdeyi bükmeden yapılan hafif yürüyüşler veya yerinde diz çekme egzersizleri, alt ekstremite kaslarını aktif hale getirerek özellikle ağır yük taşınacak işlerde alt bel bölgesini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süreci, çevresel koşullara bağlı kalmaksızın her vardiya başlangıcında mutlaka gerçekleştirilmeli ve tüm çalışanların katılımı teşvik edilerek bir iş disiplini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Makine Kontrolleri ve Güvenlik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sistemi günlük olarak kontrol edilmeli, pedal sertliği ve tutuş kapasitesi test edilmelidir; İş Ekipmanlarının Kullanımında Sağlık ve Güvenlik Şartları Yönetmeliği uyarınca frenlerin tam performansla çalışması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Direksiyon mekanizmasında boşluk olup olmadığı, sürüş sırasında titreşim yapıp yapmadığı mutlaka denetlenmeli; herhangi bir anormallik hissedildiğinde makine derhal durdurularak yetkili teknik personele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sistemde sızıntı veya basınç kaybı olup olmadığı gözlemlenmeli, hortumların çatlak veya aşınmış olup olmadığı detaylıca incelenmelidir; sızıntı olan hidrolik sistemler ciddi yaralanmalara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Lastiklerin hava basıncı, diş derinliği ve yanak kısımlarındaki çatlaklar kontrol edilmelidir; uygun olmayan lastik basıncı, traktörün devrilme riskini artırarak ciddi iş kazalarına davetiye çıkarmaktadır.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Kasları Korumak İçin Statik Germe Hareketleri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germe hareketleri, kasların boyunu uzatarak esnekliği artırır ve özellikle tarım işçilerinde sıkça görülen bel, sırt ve omuz ağrılarını azaltmada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egzersizleri sırasında kası zorlamadan, hafif bir gerginlik hissedilene kadar pozisyonda 15-20 saniye beklemek, dokunun gevşemesini sağlayarak kas spazmlarını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işlerinin yoğun olduğu tarımsal süreçlerde, özellikle arka bacak kaslarını ve sırt bölgesini hedef alan germe hareketleri, omurga üzerindeki yükü dengeleyerek kas yorgunluğunu geciktirir.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hareketleri sırasında nefes kontrolü hayati öneme sahiptir; derin ve kontrollü nefes alıp vermek, kasların daha fazla gevşemesine ve vücudun sakinleşmesine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Sonrası Toparlanma ve Soğuma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faaliyetlerin tamamlanmasının ardından yapılan soğuma teknikleri, vücudun yavaşça dinlenme moduna geçmesini sağlayarak kaslarda biriken laktik asidin daha hızlı atılmasına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duruşlar yerine yapılan hafif tempo yürüyüşler, kanın ekstremitelerden merkeze düzgün bir şekilde dönmesini sağlar ve iş sonrası oluşabilecek baş dönmesi veya tansiyon düşüklüğü riskini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bitiminde gerçekleştirilen düşük yoğunluklu esnemeler, gün boyu tekrarlı hareketler nedeniyle kısalan kas gruplarını orijinal uzunluğuna döndürerek ertesi güne daha sağlıklı başlamayı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Toparlanma süreci, sadece fiziksel değil zihinsel olarak da işin bittiğini sinyalize eder; bu durum, işçinin yorgunluk kaynaklı kaza yapma ihtimalini azaltan önemli bir psikolojik ve fiziksel koruma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Sürdürülebilir Egzersiz Programı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işlerde sağlığı korumak için oluşturulacak egzersiz programı, işin yoğunluğuna ve çalışanların fiziksel kapasitesine göre kişiselleştirilmeli; süreklilik, geçici uygulamalardan daha etkili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rutin içerisinde belirli molalarda yapılan kısa süreli egzersizler, vücuttaki gerginliği azaltarak iş verimliliğini artırır ve uzun süreli statik duruşlardan kaynaklanan kas tutulmalarını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saha sorumlusu, çalışanların egzersizleri doğru teknikle yaptığından emin olmak için düzenli bilgilendirme yapmalı ve ergonomik çalışma prensiplerini işin bir parçası olarak benimsetmelidir.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verdiği sinyalleri dinlemek, egzersiz programının en temel kuralıdır; herhangi bir ağrı veya rahatsızlık durumunda ilgili hareket hemen durdurulmalı ve sağlık personeline danışılmalıdır.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Gübrelerin Patlayıcı Potansiyeli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Amonyum nitrat içeren gübreler, doğru koşullar altında güçlü birer oksitleyicidir ve yüksek sıcaklık veya kontaminasyon durumunda patlayıcı özellik gösterebilir; bu tür maddelerle çalışırken Kimyasal Maddelerle Çalışmalarda Sağlık ve Güvenlik Önlemleri Hakkında Yönetmelik hükümleri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 ve benzeri azotlu gübreler ise doğrudan patlayıcı olmasalar da, yangın anında ayrışarak zehirli gazlar açığa çıkarabilir; bu nedenle depolama alanlarında acil durum eylem planları mutlaka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gübrelerin depolandığı alanlarda sigara içilmesi veya açık ateş kullanılması kesinlikle yasaktır; bu alanlar patlayıcı ortamlar olarak değerlendirilmeli ve gerekli işaretlemeler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maddelerin riskleri konusunda eğitilmesi, 6331 sayılı İş Sağlığı ve Güvenliği Kanunu kapsamında işverenin temel yükümlülüklerinden biridir ve bu eğitimler periyodik olarak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Oksitleyici Madde ve Yangın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Gübrelerdeki oksitleyici özellik, yangın sırasında yanma sürecini hızlandırarak yangının kontrol altına alınmasını imkansız hale getirebilir; bu durum Binaların Yangından Korunması Hakkında Yönetmelik kapsamında özel önlemler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Oksitleyici maddeler, yanıcı maddelerle (yağ, yakıt, ahşap, kağıt) temas ettiğinde kendiliğinden yanma veya patlama riski taşır; bu nedenle depo içerisinde asla yanıcı madde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sistemlerinin tasarımı, söz konusu kimyasalların oksitleyici doğası dikkate alınarak yapılmalı ve su bazlı söndürme sistemlerinin kimyasal ile etkileşimi önceden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statik elektrik oluşumunu önlemek amacıyla ekipmanların topraklanması ve uygun havalandırma sistemlerinin çalışır durumda tutulması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Kaynaklarından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gübre depolama alanları, tüm ısı ve kıvılcım kaynaklarından izole edilmelidir; elektrik tesisatı ex-proof (patlamaya dayanıklı) standartlarında olmalı ve düzenli periyodik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içerisindeki aydınlatma armatürleri, kimyasal tozların birikmesini engelleyecek şekilde toz geçirmez tipte seçilmeli ve ısınma yapmayacak LED veya benzeri teknolojiler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(kaynak, taşlama, kesme) depolama alanlarında kesinlikle yapılmamalıdır; zorunlu hallerde ise çalışma öncesi detaylı risk değerlendirmesi yapılmalı ve tüm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girişlerinde ve içerisinde, yangın riskini hatırlatan uyarı levhaları bulunmalı ve bu alanların yetkisiz kişilerce erişimi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Miktarı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Depolanacak gübre miktarı, tesisin kapasitesine ve risk değerlendirmesi sonuçlarına göre belirlenmeli; aşırı stoklama yangın yükünü artırarak acil durumlarda kaçış yollarını kapatabilir.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her kimyasalın depolama miktarı ve istifleme yüksekliği ile ilgili teknik sınırlamalara uyulması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kimyasal gübre türleri birbiriyle reaksiyona girmeyecek şekilde ayrı bölümlerde veya aralarında yeterli mesafe bırakılarak depolanmalı; bu ayrım kimyasal uyumluluk matrisine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kayıtları güncel tutulmalı, giriş-çıkış hareketleri izlenmeli ve herhangi bir sızıntı veya bozulma durumunda anında müdahale edebilecek şekilde stok yönetimi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İstifleme ve Depo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yapılırken paletlerin sağlamlığı ve dengesi kontrol edilmeli, devrilme riski olan yığınlar oluşturulmamalı ve istifler arasında personel geçiş yolları açık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zeminleri temiz, kuru ve sızdırmaz olmalıdır; dökülen gübreler derhal uygun yöntemlerle (vakumlu süpürge veya uygun temizlik malzemeleri) temizlenmeli ve atık yönetimi prosedürlerine uygun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istifleme sırasında uygun kişisel koruyucu donanımları (maske, eldiven, koruyucu gözlük) kullanmalı ve ağır yük kaldırma tekniklerine uygun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acil durum çıkışları her zaman serbest tutulmalı, yangın söndürme cihazları kolay ulaşılabilir olmalı ve yerleri belirgin şekilde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Gübre ve Organik Atık Tanklarında Boğulma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gübre ve organik atık depolama tankları, biyolojik parçalanma sonucu sürekli gaz üreten kapalı alanlardır; bu tankların içerisi oksijen seviyesinin hızla düşebileceği tehlikeli ortamlardır.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içerisinde biriken gazlar oksijenin yerini alarak boğulma (asfiksi) riskine yol açar; bu durum, tanka giren personelin dakikalar içinde bilincini kaybetmesine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risk değerlendirmesi ve Kimyasal Maddelerle Çalışmalarda Sağlık ve Güvenlik Önlemleri Hakkında Yönetmelik gereği, bu tür tanklar kapalı alan olarak değerlendirilmeli ve girişler sıkı denetime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çevresinde yapılacak çalışmalarda, ortamdaki oksijen seviyesinin %19.5 ile %23.5 arasında olduğunun ölçülmesi, çalışma öncesi ve süresince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Hidrojen Sülfür (H2S) Birikimi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Organik atıkların ayrışması sırasında açığa çıkan Hidrojen Sülfür (H2S), renksiz ve çürük yumurta kokulu, oldukça zehirli bir gazdır; düşük konsantrasyonlarda kokuyla algılansa da yüksek seviyelerde koku alma duyusunu felç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H2S, solunum sistemini hızla etkileyerek akciğer ödemine ve merkezi sinir sistemi çöküşüne yol açabilir; bu gazın tank tabanında birikme eğilimi, giriş yapanlar için ölümcül bir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H2S maruziyetini önlemek için kişisel gaz dedektörleri kullanılması ve sınır değerlerin aşılmaması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H2S varlığı şüphesi olan durumlarda, gazın yoğunluğu ve dağılımı dikkate alınarak tankın uygun şekilde tahliye edilmesi ve havalandırılması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Öncesi Güvenlik ve Hazırlık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makineyi çalıştırmadan önce çevresinde insan veya engel olup olmadığını kontrol etmeli, görüş açısını kapatan unsurları kaldırmalıdır; bu işlem 6331 sayılı İş Sağlığı ve Güvenliği Kanunu kapsamında güvenli çalışma ortamı oluşturmanın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Ataşman bağlantılarının (kuyruk mili, üç nokta askı sistemi) kilit mekanizmaları tam olarak oturtulmalı ve emniyet pimlerinin takılı olduğu teyit edilmelidir; gevşek bağlantılar ekipmanların çalışma esnasında kopmasına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Motorun yağ, su ve yakıt seviyeleri, üretici el kitabında belirtilen değerlere uygun olup olmadığı kontrol edilmeli; eksik sıvı seviyeleri makinenin performansını düşürerek aşırı ısınma ve motor arızalarına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kabini veya devrilmeye karşı koruyucu yapıların (ROPS) hasarsız ve sabit olduğundan emin olunmalıdır; bu sistemler kaza anında operatörün hayatta kalmasını sağlayan en kritik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Yönetimi ve Tank İçi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gübre tankları, giriş ve çıkışları kısıtlı olan ve sürekli çalışma yapılması amaçlanmayan kapalı alanlardır; bu alanlarda çalışmak için kapsamlı bir risk değerlendirmesi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çalışırken, içerideki çalışanı gözlemleyecek ve acil durumda müdahale edebilecek en az bir gözcü personelin tank dışında hazır bulundurulması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risk değerlendirmesi ve kapalı alanda çalışma esaslarına uygun olarak, kapalı alan giriş noktaları izinsiz girişleri önlemek için kilitli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kurtarma ekipmanları, (tripod, kurtarma kemeri, solunum cihazı) tank girişine yakın bir noktada her an kullanıma hazır durumda bekletilmelidir.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Havalandırma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içerisindeki zehirli gazların uzaklaştırılması ve temiz hava girişi sağlanması için, mekanik havalandırma sistemlerinin (aspiratör ve vantilatör)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kapalı alanlardaki gaz birikimini önlemek için yeterli değildir; havalandırma sisteminin tankın en alt seviyesindeki gazları çekebilecek kapasitede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havalandırma sistemi kesintisiz çalıştırılmalı ve hava akışının tüm tank hacmini kapsadığı düzenli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kapsamında, havalandırma sisteminin bakımı ve periyodik kontrolleri, olası bir arızanın çalışan sağlığını tehlikeye atmaması için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İzni ve Giriş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 yapmadan önce, yetkili bir kişi tarafından imzalanan yazılı bir çalışma izni (permit-to-work) düzenlenmesi kanuni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ortam ölçüm değerlerini, kullanılacak KKD'leri, acil durum planını ve çalışma süresini detaylı olarak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yapacak personelin, kapalı alanlarda çalışma konusunda eğitimli olması ve acil durum kurtarma prosedürlerini bilmesi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istinaden, çalışma izni olmayan hiçbir personelin tank içerisine girmesine izin verilmemeli ve bu süreç işveren tarafından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Depolama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ilaçları ve pestisitler, yetkisiz kişilerin erişemeyeceği, kilitli ve sadece bu amaçla ayrılmış özel alanlarda veya dolaplarda muhafaza edilmelidir. Bu alanların yapısı, sızıntı veya dökülme durumunda toprağa veya suya karışmayı önleyecek şekilde sıvı geçirimsiz zeminlerle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Maddelerin ve Karışımların Sınıflandırılması, Etiketlenmesi ve Ambalajlanması Hakkında Yönetmelik gereğince uygun şekilde işaretlenmeli ve giriş çıkışları kayıt altına alınmalıdır. Depo içerisinde kimyasal maddelerin güneş ışığı, nem ve aşırı sıcaklıktan korunması, ürünlerin raf ömrü ve güvenlik özellikleri açısından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pestisitlerin orijinal ambalajlarında ve kapalı tutulması, buharlaşma veya kirlenme riskini minimize etmek için temel bir önlemdir; hiçbir şekilde gıda maddeleri veya hayvan yemleri ile aynı ortamda saklanmamalıdır.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yönetimi, Kimyasal Maddelerle Çalışmalarda Sağlık ve Güvenlik Önlemleri Hakkında Yönetmelik kapsamında düzenli olarak denetlenmeli ve depodaki her türlü düzensizlik, kaza veya ramak kala olayı raporlanarak risk değerlendirmesi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Depolarda Erişim ve Yetkilendirme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alanlarına erişim, sadece tarım ilaçları ve pestisitlerin tehlikeleri konusunda özel eğitim almış yetkili personel ile sınırlandırılmalı ve anahtar yönetimi sıkı bir şekilde takip edilmelidir. Yetkisiz erişimler, kaza riskini artırdığı gibi yasal sorumlulukların da ihlali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görevli olan ve bu kimyasallarla çalışan personelin, acil durum prosedürleri ve ilk yardım önlemleri hakkında bilgilendirilmesi, 6331 sayılı İş Sağlığı ve Güvenliği Kanunu uyarınca işverenin temel yükümlülüklerinden biridir. Her giriş çıkış için bir envanter defteri tutulması, hangi kimyasalın ne zaman, kim tarafından ve hangi miktarda alındığının takibini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kontrolü kapsamında, deponun dış kısmında tehlikeyi belirten uyarı levhaları ve girişin yasak olduğunu gösteren ikaz işaretleri mutlaka bulunmalıdır. Bu levhalar, çalışanların veya üçüncü şahısların dikkatsizce tehlikeli alana girmesini engelleyen ilk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depo alanına girdiği sırada uygun kişisel koruyucu donanımları kullanması, olası bir sızıntı veya kaza anında maruziyeti en aza indirir. İşveren, bu ekipmanların temininden ve personelin kullanımından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Etiketleme ve GBF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tüm tarım ilaçları, orijinal etiketlerini taşımalı ve üzerinde ürünün adı, tehlike sınıfları, kullanım talimatları ve ilk yardım bilgileri açıkça okunabilir olmalıdır. Etiketi zarar görmüş veya silinmiş hiçbir kimyasal madde depoda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gereği, her ürünün Güvenlik Bilgi Formu (GBF) güncel haliyle depoda veya kolayca ulaşılabilecek bir noktada bulundurulmalıdır. Personel, bu formları okuyarak maruziyet anında ne yapması gerektiğini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sadece ürünün adını değil, aynı zamanda o kimyasalın diğer maddelerle olan etkileşimini ve risk profilini de yansıtmalıdır; piktogramların görünürlüğü, kazaları önlemede kritik bir rol oynar. Etiketlerin zamanla solmasını veya aşınmasını önlemek için uygun koruyucu kaplamalar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etiketli veya tanınmayan maddeler, işyerinde ciddi bir risk kaynağıdır; bu tür maddelerin derhal ayrı bir bölmeye alınarak imha süreçleri başlatılmalıdır. İşveren, ürünlerin etiket yönetimine dair periyodik kontrolleri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Uyumsuz Maddelerin Ayrıştırılması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Birbiriyle reaksiyona girme riski olan kimyasallar, depolama sırasında mutlaka fiziksel olarak ayrı bölmelerde veya raflarda tutulmalıdır; bu ayrım, yangın veya patlama gibi büyük ölçekli kazaları engeller. Özellikle asitler ve bazlar veya oksitleyici maddeler birbirinden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depolama planı oluşturulurken maddelerin kimyasal özellikleri baz alınmalı ve uyumsuzluk matrisi kullanılmalıdır. Bu matris, depodaki tüm maddelerin birbirine olan etkisini gösteren bir kılavuzdur.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düzeninde en ağır ve en tehlikeli maddeler alt raflara, daha hafif olanlar ise üst raflara yerleştirilerek devrilme veya dökülme riskine karşı güvenlik artırılmalıdır. Rafların sabitlenmiş olması, deprem veya sarsıntı anında kimyasalların birbirine karışmasını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uyumsuz maddelerin ayrışması konusunda çalışanlara eğitim vermeli ve depolama planını görünür bir yere asmalıdır. Düzenli denetimlerle bu ayrımın korunup korunmadığı kontrol edilmeli ve herhangi bir karışıklık durumunda derhal düzeltici faaliyet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 Havalandırması ve Ortam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depolanan alanlarda, kimyasal buharların birikmesini önlemek için yeterli düzeyde doğal veya mekanik havalandırma sistemleri kurulmalı ve bu sistemlerin periyodik bakımları aksatılmamalıdır. Havalandırma, çalışanların solunum yoluyla maruziyetini azaltan en önemli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depo içerisindeki hava değişim hızı, depolanan maddenin uçuculuk özelliklerine göre hesaplanmalı ve standartlara uygun olmalıdır. Sistemin arızalanması durumunda çalışanların uyarı almasını sağlayacak sensörler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ısısı ve nem oranı, ürünlerin kimyasal yapısını bozmayacak seviyelerde tutulmalı; bu değerlerin takibi için termometre ve higrometre gibi ölçüm cihazları kullanılmalıdır. Aşırı ısınma, kimyasalların basınç oluşturarak ambalaj patlamalarına neden olmasına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alanında olası yangın veya sızıntı durumları için uygun tipte yangın söndürme cihazları ve acil durum göz duşu/duş sistemleri erişilebilir durumda bulunmalıdır. İşveren, havalandırma ve acil durum ekipmanlarının çalışır durumda olduğunu periyodik olarak doğrulamalı ve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Yakıt Depolarında Yangın ve Dökülme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Mazot, benzin ve yağ depoları, binalardan ve tarım alanlarından güvenli bir mesafede, iyi havalandırılan ve doğrudan güneş almayan alanlarda konumlandırılmalıdır (Binaların Yangından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oluşabilecek sızıntıların yayılmasını önlemek için dökülme setleri ve emici bariyerler hazır bulundurulmalı, çalışanlara acil durum müdahale planı uygulamalı olarak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girişlerinde mutlaka sigara içilmez levhaları bulunmalı ve yakıt transferi sırasında kıvılcım çıkarabilecek ekipmanların kullanımı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tanklarının yıllık periyodik kontrolleri yetkili kişilerce yapılmalı ve korozyon, sızıntı gibi riskler önceden tespit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 Kaynaklarının Kontrolü ve MSDS Bilgisi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alanına yakın bölgelerde kaynak, taşlama veya açık alevli çalışma yapılması kesinlikle yasaklanmalıdır; bu tür işlemler için özel izin sistemi uygulanmalıdır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kimyasal madde ve yakıt türü için Güvenlik Bilgi Formu (MSDS) depo yakınında, herkesin erişebileceği bir yerde muhafaza edilmeli ve çalışanlar bu formları okumalıdır (Zararlı Maddeler ve Karışımlara İlişkin Güvenlik Bilgi Formları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MSDS formlarında belirtilen parlama noktası ve özel risk ibareleri doğrultusunda, depolama alanına giren tüm personel uygun kişisel koruyucu donanım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çevresindeki otlar ve kuru bitki örtüsü yangın riskini artırdığından düzenli olarak temizlenmeli ve alanın yanmaz malzemeden oluşması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ve Tarım Makineleri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ve Tarım İlaçları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Seracılık ve Sera İşleri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Hayvancılık ve Veteriner Sağlık Riskleri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Mevsimlik Tarım İşçileri İçin Özel Güvenlik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Ergonomi ve Kas-İskelet Sağlığı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Gübre ve Kimyasal Madde Depolama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Arazi Çalışmaları ve Açık Alan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Tarımda Yangın ve Elektrik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İş Sağlığı ve Meslek Hastalıkları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Tespiti ve Operasyonel Müdahale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meydana gelen anormal sesler, sarsıntılar veya koku değişimleri, ciddi bir arızanın habercisi olabilir; operatör bu tür belirtilerde vakit kaybetmeden makineyi güvenli bir bölgeye çekerek motoru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Gösterge panelindeki uyarı lambaları (yağ basıncı, hararet, şarj) dikkatle izlenmeli; ikaz ışığı yandığı anda makine çalıştırılmaya devam edilmemeli, arızanın kaynağı profesyonelce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aksamlarda ısınma veya duman çıkışı gibi belirtiler varsa, soğutma sisteminin tıkalı olup olmadığı veya sürtünme noktalarında yağlama eksikliği bulunup bulunmadığı kontrol edilmelidir; bu tür durumlar yangın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 kısa devre veya kablo erimesi gibi fiziksel kusurlar olup olmadığı düzenli olarak gözden geçirilmelidir; elektriksel arızalar tarım makinelerinde en sık rastlanan yangın başlatıcı nedenler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Muhafaza Sistemleri ve Çevre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depolarının altına, tankın toplam hacminin en az yüzde yüz onunu (%110) alabilecek kapasitede beton veya çelikten yapılmış ikincil bir havuz veya sızıntı tavası inşa edilmelidir (Kimyasal Maddelerle Çalışmalarda Sağlık ve Güvenlik Önlemleri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havuzlarının drenaj vanaları her zaman kapalı tutulmalı, yağmur suyu birikmesi durumunda suyun kirlenmemiş olduğundan emin olunarak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durumunda yakıtın kanalizasyona veya toprak altına karışmasını engelleyecek bariyerler, dökülme kontrol planına uygun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çevresindeki zemin, sızıntıları emmeyecek özellikte, geçirimsiz beton veya benzeri kimyasala dayanıklı bir kaplama ile kaplanmalıdır.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Sistemleri ve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depolarının yakınında, yakıt türüne uygun (özellikle B sınıfı yangınlar için) taşınabilir yangın söndürme cihazları, periyodik kontrolleri yapılmış şekilde hazır bulundurulmalıdır (Binaların Yangından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hacimli yakıt depoları için sabit yangın söndürme sistemleri veya köpüklü söndürme üniteleri kurulmalı ve sistemlerin çalışırlığı yılda en az bir kez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üzerine, kullanım talimatlarını içeren etiketler yerleştirilmeli ve cihazlar kolayca ulaşılabilir, korunaklı dolaplarda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müdahale edecek personel, yangın söndürme teknikleri ve yakıt yangınlarının özellikleri konusunda düzenli eğitim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Topraklama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transfer işlemleri sırasında oluşabilecek statik elektrik birikimini önlemek için tüm tanklar, pompalar ve transfer hatları eş potansiyel topraklama sistemine bağlanmalıdır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dolumu sırasında kullanılan hortumlar iletken özellikte olmalı ve dolum ucu ile depo arasında metalik temas (topraklama maşası) mutlaka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alanındaki tüm elektrikli ekipmanlar, patlayıcı ortamlar için uygun olan ex-proof (alev sızdırmaz) standartlarında seçilmeli ve kurulumları uzmanlarca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riskini minimize etmek için transfer hızı kontrol altında tutulmalı ve özellikle kuru hava koşullarında topraklama bağlantıları daha sık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Maddelerin Ayrı Depolanması ve Tepkime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depolanmasında temel prensip, birbirleriyle tepkimeye girebilecek maddelerin fiziksel olarak ayrı alanlarda muhafaza edilmesidir; bu durum Kimyasal Maddelerle Çalışmalarda Sağlık ve Güvenlik Önlemleri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parlayıcı, zehirli veya oksitleyici maddeler, uygun mesafelerle veya sızdırmaz bölmelerle birbirlerinden ayrılmalı ve potansiyel kimyasal etkileşimlerin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maddelerin birbirine karışması, yangın veya zehirli gaz çıkışı gibi kontrol edilemez reaksiyonlara neden olabilir; bu nedenle her madde grubunun kendi kimyasal karakteristiğine uygun bölmelerde saklanması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güvenliğini sağlamak amacıyla depolanan tüm maddelerin kimyasal özellikleri, güvenlik bilgi formları (GBF) incelenerek belirlenmeli ve depolama planı bu formlardaki veriler ışığında titizlikle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Depolama İçin Ayrım Matrisi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Ayrım matrisi, farklı kimyasal grupların birbiriyle uyumluluğunu gösteren ve depolama düzenini belirleyen temel bir araçtır; bu matris sayesinde hangi maddelerin yan yana konulabileceği sistematik olarak izlenir.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Matris üzerinde asitler, bazlar, oksitleyiciler ve yanıcı maddeler gibi ana gruplar tanımlanmalı, uyumsuz olanlar kırmızı bölgelerle işaretlenerek depolama planı bu kurallara göre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kimyasal riskleri değerlendirirken bu tür teknik yöntemleri kullanması ve çalışanları bilgilendirmesi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sorumluları, ayrım matrisini depolama alanının girişinde görünür bir yere asmalı ve yeni alınan her kimyasal madde için matrisin güncelliğini kontrol ederek gerekli düzenlemeleri zamanında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Bariyerler ve Sızdırmazlık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Uyumsuz kimyasalların birbirinden ayrılması için fiziksel bariyerler, duvarlar veya sızdırmaz ikincil muhafaza kapları kullanılmalı; bu önlemler dökülme durumunda maddelerin birbirine temasını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döküntülerin yayılmasını önlemek için depolama alanları eğimli zeminlere veya toplama kanallarına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 bariyerler, özellikle sıvı kimyasalların bulunduğu depolarda hayati önem taşır; çünkü bir kapta meydana gelen sızıntı, bariyer sayesinde diğer gruba ulaşmadan kontrol altına alınabilir.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ve muhafaza kaplarının periyodik kontrolleri yapılmalı, hasar gören veya korozyona uğrayan ekipmanlar derhal değiştirilmeli; bu kontrollerin sonuçları kayıt altına alınarak iş güvenliği dosyasında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Risk Tanımlama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tüm kimyasallar, içeriklerini ve tehlike sınıflarını belirten standart etiketlerle işaretlenmeli; etiketler, maddelerin birbiriyle uyumsuz olduğunu anında fark ettirecek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Kimyasal Maddelerle Çalışmalarda Sağlık ve Güvenlik Önlemleri Hakkında Yönetmelik gereği, çalışanların tehlikeyi anlamasını sağlayacak net semboller ve uyarı ifadeleri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etiketlenmiş veya etiketi silinmiş bir kimyasal madde, depolama alanında ciddi bir risk faktörüdür; bu nedenle etiketlerin dayanıklı olması ve çevresel faktörlerden etkilenmemesi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etiketlerdeki piktogramları ve uyarıları okumak konusunda düzenli olarak eğitilmeli, etiketlenmemiş hiçbir madde depolama alanına kabul edilmemeli ve sisteme dahil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Denetim ve Güvenlik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uyumsuzluk risklerini minimize etmek için düzenli aralıklarla denetlenmeli; denetimlerde depolama planına uyum, bariyerlerin durumu ve etiketlerin okunabilirliği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yapılan tüm denetimlerin sonuçları raporlanmalı ve tespit edilen uygunsuzluklar için derhal düzeltici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yetkili ve eğitimli personelin depolama alanına girişine izin verilmeli, giriş çıkışlar kontrol altında tutularak kimyasal stok yönetimi sürekli güncel bir şekilde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sadece yasal bir zorunluluk değil, aynı zamanda olası kimyasal tepkimeleri önceden tespit ederek büyük ölçekli kazaların önüne geçmek için en etkili güvenlik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 Güvenliği ve Temel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depolarında kimyasal ve gübrelerin güvenli saklanması, 6331 sayılı İş Sağlığı ve Güvenliği Kanunu kapsamında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havalandırma, sızdırmazlık ve acil müdahale ekipmanlarının varlığı, potansiyel tehlikelerin kaynağında kontrol altına alınması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ürünlerin türüne göre özel güvenlik önlemleri alınmalı; yanıcı, patlayıcı veya zehirli gaz çıkışı yapabilecek maddeler için uygun depolama koşulları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depo düzenini İşyeri Bina ve Eklentilerinde Alınacak Sağlık ve Güvenlik Önlemlerine İlişkin Yönetmelik hükümlerine göre planlayarak çalışan sağlığını korumakla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Teknik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Depolardaki havalandırma sistemleri, kimyasal buharların birikmesini önlemek amacıyla doğal veya mekanik yöntemlerle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havalandırma sistemleri, deponun hacmine ve içerideki kimyasalların tehlike sınıfına göre uygun kapasitede seçilmeli ve düzenli olarak bakımdan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 toz ve kimyasal birikintilerden arındırılmalı, hava akışının engellenmediğinden emin olunması için periyodik temizlik planları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kapalı alanlarda çalışanların temiz havaya erişimi sürekli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Planlı Bakım ve Teknik Kontrol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üreticisinin belirlediği bakım periyotlarına (saat veya zaman bazlı) harfiyen uyulmalı, filtre değişimleri ve yağlamalar zamanında yapılmalıdır; periyodik bakımlar ekipman ömrünü uzatırken iş güvenliğini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yağlanması, sürtünmeyi azaltarak parçaların aşınmasını engeller ve enerji tasarrufu sağlar; yağlama noktalarının üretici kılavuzuna göre temiz tutulması, sistemin verimli çalışması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veya delici ataşmanların körelmiş olup olmadığı düzenli olarak kontrol edilmeli, gerekirse bilenmeli veya değiştirilmelidir; körelmiş ekipmanlar makineye aşırı yük bindirerek motorun zorlanmasına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sırasında mutlaka uygun el aletleri kullanılmalı, makinenin yanlışlıkla çalışmasını önlemek için enerji kesilmeli veya kilitlenmelidir; bu, bakım personelinin güvenliğini sağlayan temel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Algılama ve Önleme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kontrolleri, depolanan kimyasalların çevreye veya çalışanlara zarar vermesini önlemek için düzenli görsel ve teknik denetimlerle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zeminleri, sızıntıların kolayca tespit edilebilmesi için geçirimsiz malzemeden yapılmalı ve sızıntı toplama kanalları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sızıntı algılama sensörleri, özellikle zehirli gaz veya sıvı sızıntı riski olan bölümlerde kullanılmalı ve alarm sistemleri ile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sızıntı tespit edilen durumlarda acil durum planı devreye alınmalı ve sızıntı kaynağı güvenli bir şekilde yalıtılmalıdır.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Müdahale Ekipmanları ve Spill Kit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müdahale ekipmanları arasında spill kit (döküntü kiti), yangın söndürücüler ve göz duşları, erişimi kolay noktalarda ve çalışır durumda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Spill kitler, depolanan kimyasalın türüne uygun emici malzemeler, koruyucu eldivenler ve atık toplama torbaları içermeli, düzenli olarak eksiklikleri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acil durum ekipmanlarının kullanımı konusunda teorik ve pratik eğitimler verilmeli, acil durumlarda yapılacak ilk müdahale adımları tatbikatlarla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acil müdahale ekipmanlarının bulunduğu alanlar işaretlenmeli ve herkesin kolayca görebileceği şekilde levhalarla belirtilmelidir.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depo güvenliğinin sürdürülebilirliği için kritik olup, tüm ekipmanların kontrol tarihleri bir kayıt defterinde veya dijital sistemde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kapsamında, havalandırma ve güvenlik sistemlerinin yıllık kontrolleri yetkili kişilerce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tespit edilen eksiklikler, iş kazası veya meslek hastalığı riski oluşturmayacak şekilde ivedilikle giderilmeli ve düzeltici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kontrolleri, işyerindeki tüm çalışanların katılımı ve işverenin denetimiyle bir güvenlik kültürü haline getirilmeli, ihmallerden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Riskler: Böcek, Yılan ve Zehirli Bitkiler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arazileri, yılanlar, arılar, örümcekler ve zehirli bitkiler gibi biyolojik riskleri barındıran doğal yaşam alanlarıdır. 6331 sayılı İş Sağlığı ve Güvenliği Kanunu kapsamında, işveren bu riskleri değerlendirmeli ve çalışanları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Böcek ve yılan ısırıkları, kişide anafilaktik şok gibi ciddi alerjik reaksiyonlara neden olabilir; bu durum hayati tehlike oluşturur. Alerji geçmişi olan çalışanların, işe başlamadan önce işyeri hekimine bilgi vermesi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bitkilerle temas, ciltte ciddi tahriş, döküntü ve alerjik dermatit gelişmesine yol açabilir. Çalışanların hangi bitkilerin zehirli olduğunu bilmesi, riskleri azaltmak için en temel savunma mekanizmalarından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Alerjik reaksiyon belirtileri; nefes darlığı, yüzde şişme, baş dönmesi ve bilinç kaybı şeklinde kendini gösterir. Bu belirtilerin görülmesi durumunda zaman kaybetmeden tıbbi destek alınmalı ve ilk yardım prosedürleri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Sokma ve Isırık Durumlarında İlk Tepki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Yılan ısırıklarında ısırılan bölge hareket ettirilmemeli, kalp seviyesinin altında tutulmalıdır; ısırılan bölgeyi kesmek veya emmek gibi hatalı uygulamalardan kesinlikle kaçınılmalıdır. İlkyardım Yönetmeliği gereği, bu yanlış uygulamalar enfeksiyon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Böcek sokmalarında iğne bölgede kalmışsa, bir cımbız yardımıyla dikkatlice çıkarılmalıdır; bölgeye soğuk kompres uygulanması ağrıyı ve şişliği azaltmaya yardımcı olur. Bu tür müdahalelerin eğitimli kişilerce yapılması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bitki temasında, temas eden bölge derhal bol su ve sabunla yıkanmalıdır; giysilerdeki bitki kalıntıları temizlenmelidir. Temas eden bölgeyi ovalamak, alerjenlerin cilde daha derin nüfuz etmesine neden olacağı için kesinlikle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Isırık veya sokma sonrası semptomlar izlenmelidir; eğer bölgede aşırı kızarıklık, yanma hissi veya genel vücut döküntüsü varsa, durumun şiddetlendiği düşünülmeli ve derhal acil yardım çağrılmalıdır.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İlk Yardım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yardımın temel amacı, mağdurun hayati fonksiyonlarını korumak ve tıbbi destek gelene kadar durumu stabilize etmektir. İlkyardım Yönetmeliği eğitimlerinde öğretilen temel yaşam desteği ve alerji yönetimi adımları, tarım sahalarında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yaşayan bir kazazedede hava yolu açıklığı kontrol edilmeli, solunumun devam ettiği doğrulanmalıdır; solunum yoksa temel yaşam desteğine hemen başlanmalıdır. 6331 sayılı Kanun, işyerlerinde yeterli sayıda ilk yardımcının bulunmasını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Alerjik şok durumunda, varsa mağdurun kendi acil durum ilaçları (adrenalin oto-enjektörü vb.) kullanılmalıdır; ilaç kullanımında mağdurun geçmişi ve hekim talimatları esas alınmalıdır. İlk yardımcılar bu tür cihazların kullanımı konusunda bilinçlendirilmelidir.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güvenliğin sağlanması, ikinci bir kazanın önlenmesi adına kritiktir; diğer çalışanlar olay yerinden uzaklaştırılmalı ve profesyonel sağlık ekiplerine net konum bilgisi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 Kişisel Koruyucu Donanımlar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sahalarında çalışırken, böcek ve yılan ısırıklarına karşı uzun kollu, kalın dokumalı ve vücudu tamamen kapatan kıyafetler tercih edilmelidir. Kişisel Koruyucu Donanımların İşyerlerinde Kullanılması Hakkında Yönetmelik, bu tür ekipmanların uygunluğunu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Ayaklarda mutlaka yüksek konçlu, sert tabanlı ve delinmeye dirençli iş botları kullanılmalıdır; bu botlar yılan ısırıklarının ayak bölgesine doğrudan temasını büyük oranda engeller. KKD seçimi, yapılacak işin riskleri göz önüne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bitkilerle yapılan çalışmalarda, elleri korumak için kimyasallara ve bitkisel alerjenlere dayanıklı eldivenler kullanılmalıdır; eldivenlerin düzenli kontrolü ve hasar durumunda değiştirilmesi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ve yüz koruması, özellikle bitki budama veya hasat gibi süreçlerde, bitki özlerinin göze sıçramasını önlemek için gerekli olabilir; koruyucu gözlük kullanımı, göz sağlığını koruma adına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Farkındalık ve Önleyici Yaklaşımlar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risk değerlendirmesi yapılırken, bölgedeki yılan ve böcek türleri ile zehirli bitki varlığı dikkate alınmalı; bu riskler çalışanlara eğitimlerle aktarılmalıdır. 6331 sayılı İSG Kanunu, işverenin tehlikeler hakkında çalışanları bilgilendirme yükümlülüğünü açıkça belirtmektedir.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yönelik düzenlenen periyodik İSG eğitimlerinde, ilk yardım ve acil durum yönetimi konularına özel bir yer ayrılmalı; teorik bilgilerin yanı sıra pratik uygulamalar yapılmalıdır. Eğitimler, çalışanların değişen risk koşullarına uyum sağlamasını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Arazi çalışmaları öncesinde, çalışma alanının güvenli olup olmadığı kontrol edilmeli; çalılıklar veya yoğun bitki örtüsü olan bölgelerde dikkatli olunmalıdır. Farkındalık, kazaları önlemedeki en etkili yöntemdir ve her çalışanın güvenlik kültürünü benimsemesi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çalışanların alerjik durumları kayıt altına alınmalı; işyeri hekimi tarafından riskli görülen çalışanlar için önleyici tedbirler planlanmalıdır. İSG mevzuatı, proaktif yaklaşımlarla iş kazalarının önlenmesini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Güneş Çarpması ve Sıcak Stresi Kavramları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çarpması, vücudun aşırı ısıya maruz kalması sonucu ısı düzenleme mekanizmasının bozulmasıdır; bu durum tarım sektöründe açık alanda çalışanlar için hayati bir risktir. Sıcak stresi, vücut ısısının normal seviyelerin üzerine çıkmasıyla oluşur ve dehidratasyon (sıvı kaybı) ile birleştiğinde ciddi sağlık sorunlarına yol açar. 6331 sayılı İş Sağlığı ve Güvenliği Kanunu gereği işveren, çalışanların maruz kaldığı çevresel riskleri yönetmek ve gerekli önlemleri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Stresi ve Dehidratasyon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stresi ve dehidratasyon belirtileri arasında şiddetli baş ağrısı, baş dönmesi, hızlı nabız, mide bulantısı ve aşırı terleme veya tam tersi kuru deri yer alır. İlkyardım Yönetmeliği kapsamında, bu belirtilerin fark edilmesi çalışan sağlığı için kritiktir; çünkü kişi bilincini kaybedebilir veya kafa karışıklığı yaşayabilir. Belirtiler gözlemlendiği an çalışma durdurulmalı ve kişi güvenli bir alana alınarak tıbbi gözlem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ve Bakım Faaliyetlerinin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günlük kontroller, periyodik bakımlar ve onarımlar, İş Ekipmanlarının Kullanımında Sağlık ve Güvenlik Şartları Yönetmeliği gereği kayıt altına alınmalı ve dosyalanmalıdır; bu kayıtlar denetimlerde yasal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defterinde arızanın ne zaman tespit edildiği, hangi parçanın değiştiği ve işlemi kimin yaptığı açıkça belirtilmelidir; kayıtların düzenli tutulması, tekrarlayan arızaların kök nedenlerinin belirlenmesine yardımcı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sisteminin dijital veya fiziksel olması fark etmeksizin, tüm veriler operasyonel güvenlik yönetiminin bir parçası olarak görülmeli; her operatör, kendi yaptığı kontrolleri gün sonunda ilgili deftere işlemelidir.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makinenin geçmiş performansının izlenmesini sağlar ve ikinci el değerini korur; aynı zamanda, iş kazası durumlarında sorumluluk paylaşımında yasal bir dayanak olarak mahkemelerde kullanılmaktadır.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Önlemler: Su, Mola ve Gölge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çarpmasını önlemenin temel kuralı, susamayı beklemeden düzenli aralıklarla su tüketmek ve gölge alanlarda dinlenmektir. 6331 sayılı İş Sağlığı ve Güvenliği Kanunu kapsamında, işveren açık alanda çalışanlar için yeterli miktarda içme suyu ve dinlenme alanı sağlamalıdır. Molalar, güneşin en dik geldiği saatlerde daha sık yapılmalı ve çalışanlar mümkün olduğunca serin veya gölge alanlarda dinlendirilerek vücut ısısının dengelenmesi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Stresinde Acil Soğutma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stresi yaşayan birine müdahalede öncelik, vücut ısısını kontrollü bir şekilde düşürmektir; bu amaçla kişi hemen gölgeye veya serin bir ortama alınmalıdır. İlkyardım Yönetmeliği ilkeleri doğrultusunda, hastanın üzerindeki fazla giysiler çıkarılmalı, vücudu ıslak bezlerle silinmeli veya vantilatör gibi araçlarla hava akışı sağlanmalıdır. Bilinci açık olan hastaya yavaş yavaş su verilebilir ancak bilinci kapalı kişilere kesinlikle sıvı içirilmemelidir.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Müdahale Gerektiren Durumlar ve 112</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kişi yüksek ateşe rağmen terlemiyorsa, bilinci kapalıysa, nöbet geçiriyorsa veya soğutma çabalarına rağmen durumu iyileşmiyorsa derhal 112 acil servisi aranmalıdır. İlkyardım Yönetmeliği gereği, profesyonel tıbbi yardım gelene kadar hasta yalnız bırakılmamalı ve yaşam bulguları sürekli kontrol edilmelidir. Tarım sahalarında acil durum ekiplerine ulaşım için konum bilgisi önceden netleştirilmeli ve yardım ekibine hastanın durumu hakkında doğru bilgi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Hattı Altında Yüksek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makinelerinin (traktör, biçerdöver, römork) elektrik hatları altında çalıştırılması, yüksek gerilim arkı nedeniyle ölümcül riskler taşımaktadır; enerji hatları ile ekipman arasında doğrudan temas olmasa bile elektrik atlaması gerçekleşebilir.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hatların altından geçen araçların maksimum yüksekliklerinin hattın güvenlik mesafesini ihlal etmemesi zorunludur; bu ihlal, ciddi iş kazalarına ve ekipman hasarlarına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tarım sahasındaki tüm enerji hatlarını tespit etmeli ve bu hatların altındaki çalışma alanlarını risk analizi ile güvenli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ekipmanlarla çalışırken operatörlerin hatları önceden fark etmesi için arazi keşfi yapılmalı; hatların yerleşimi, ekipman yüksekliği ve çalışma alanı arasındaki mesafe mutlaka önceden hesaplanmalıdır.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Mesafe ve Çalışma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hatlarına yaklaşırken uyulması gereken güvenli mesafe, hattın gerilim seviyesine göre değişkenlik gösterir; bu mesafeler yasal mevzuatta tanımlanmış olup, tarım makineleri için minimum yaklaşma sınırlarının daima üzerinde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makineleriyle açık alanda çalışırken, hatların altından geçişlerde ekipmanların katlanabilir veya alçaltılabilir kısımları mutlaka kapalı konumda tutulmalı; bu basit önlem, olası kaza riskini neredeyse tamamen ortadan kaldırmaktadır.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tüm çalışanlar bu güvenlik mesafeleri konusunda düzenli olarak eğitilmeli ve uygulamalı olarak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içerisinde, özellikle enerji hatlarına yakın bölgelerde, operatörleri uyaran işaretler veya fiziksel sınırlandırıcılar kullanılması, güvenli mesafenin korunması açısından kritik bir idari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Yükseklik Kontrolü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makinelerinin taşınması veya kullanımı sırasında ekipmanın en üst noktasının yerden yüksekliği, operatör tarafından her geçiş öncesi manuel olarak kontrol edilmelidir; yükseklik kontrolü, elektrik hattı altında güvenli geçişin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tarım ekipmanlarında bulunan mekanik yükseklik sınırlayıcılar veya alarm sistemleri, belirlenen yüksekliğin üzerine çıkıldığında operatörü uyarmalıdır; bu sistemlerin periyodik bakımları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ekipmanların yüksekliği ile ilgili teknik veriler operatörün ulaşabileceği bir noktada bulunmalı; ekipman değişikliği yapıldığında yükseklik verileri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kontrolü, sadece elektrik hatları için değil, aynı zamanda köprü altı geçişleri ve ağaç dalları gibi engeller için de standart bir uygulama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Uyarı ve İkaz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hatlarının bulunduğu bölgelerde tarım makineleriyle çalışan operatörlere, hattın varlığına dair görsel uyarılar (bayrak, ikaz levhası) sağlanmalı; bu uyarılar, operatörün dikkatini hattın yüksekliğine çekmelidir.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özellikle yorgunluk veya dikkat dağınıklığının arttığı saatlerde enerji hatlarını fark etmesini kolaylaştıracak sesli ve ışıklı ikaz sistemleri, kaza riskini azaltan önemli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uyarı sistemlerinin çalışır durumda olduğu operatör tarafından her çalışma başlangıcında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mekanizmaları, sadece makine üzerinde değil, aynı zamanda enerji hattı direklerinde de bulunmalı; tarım sahasındaki tüm çalışanlar, bu uyarıların anlamı konusunda ortak bir dile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Riski ve Acil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makinesinin enerji hattına çarpması veya ark oluşması durumunda, makine üzerinde bulunan operatör asla kabinden dışarı atlamamalıdır; lastik tekerlekler yalıtkan görevi görebilir, ancak makineden inmek devreyi tamamlayarak ölüme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veya hattın kopması gibi acil durumlarda, operatör kabin içinde kalarak yardım çağırmalı; hat enerjisi kesilene kadar kimsenin makineye yaklaşmasına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her tarım işletmesi bir acil durum planına sahip olmalı; elektrik kazaları sonrası ilk yardım ve bildirim süreçleri tüm personele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makine üzerinde yangın çıkması durumunda, makineyi terk etmek kaçınılmazsa, ayaklar birbirine bitişik şekilde zıplayarak makineden uzaklaşılmalı; asla makineye ve toprağa aynı anda temas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 Riskleri ve İzleme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çalışma, bir çalışanın diğer iş arkadaşları veya denetimden uzak bir ortamda görev yapmasıdır; bu durum tıbbi bir acil durumda veya ekipman arızasında müdahale şansını azaltarak riski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yalnız çalışanların risklerini değerlendirmeli ve bu çalışanlara özel kontrol sistemleri kurmalıdır; risk değerlendirmesi sürecinde yalnız çalışma ortamının fiziksel tehlikeleri mutlaka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çalışılan bölgelerde, çalışanın durumunu takip etmek için düzenli iletişim periyotları belirlenmeli ve bu süreçlerin işleyişi yazılı prosedürlerle güvence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güvenliğinin sağlanması için işin türüne uygun olarak yalnız çalışma yasağı getirilebilecek yüksek riskli görevler tanımlanmalı ve bu görevler sadece en az iki kişilik ekiplerle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Arama ve Kontrol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arama sistemleri, çalışanın durumu hakkında düzenli aralıklarla bilgi alınmasını sağlayan kritik bir güvenlik mekanizmasıdır; bu sistemler sayesinde çalışanın güvende olduğu teyit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aralıkları, çalışma ortamının risk seviyesine göre belirlenmelidir; yüksek riskli işlerde arama sıklığı artırılmalı, düşük riskli alanlarda ise makul süreler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adam' (dead man) alarmı gibi otomatik sistemler, belirli bir süre hareket algılanmadığında merkeze sinyal göndererek acil durum bildirimini hızlandırır ve hayati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aramaların sonuçları ve yaşanan iletişim kopuklukları kayıt altına alınmalı; bu kayıtlar, gelecekteki risk değerlendirmelerinin güncellenmesinde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 Ekipmanlarında Genel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ekipmanları kullanmadan önce kullanım kılavuzu mutlaka incelenmeli ve operatörler ekipmanın tüm fonksiyonları hakkında tam yetkin hale getirilmelidir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ve bağlı ekipmanların günlük kontrolleri; lastik basınçları, bağlantı noktaları ve hidrolik sistem sızıntıları açısından titizlikle yapılmalı ve bir sorun varsa ekipman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zemin yapısı, eğim durumu ve çevredeki diğer çalışanların konumu, ekipmanın güvenli operasyonu için önceden değerlendirilmeli ve gerekli tüm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belirtilen maksimum taşıma ve çalışma kapasiteleri asla aşılmamalıdır; aşırı yükleme, mekanik arızalara ve devrilme gibi ciddi kaza risklerine doğrudan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İletişim Araçları ve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çalışılan tarım sahalarında GSM sinyallerinin çekmediği alanlar için uydu telefonları veya telsiz sistemleri gibi alternatif iletişim araçları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cihazlarının batarya ömürleri kontrol edilmeli ve yedek güç kaynakları ile birlikte sahaya gönderilmelidir; şarjı bitmiş bir cihaz, yalnız çalışan için ciddi bir güvenlik açığıdır.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acil durum kodları ve cihazların doğru kullanımı konusunda uygulamalı eğitim verilmelidir; cihazın teknik arızası durumunda izlenecek yedek iletişim yöntemi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araçlarının çevresel şartlardan etkilenmemesi için uygun koruyucu kılıflar kullanılmalı ve cihazların periyodik bakımları teknik servis prosedürlerine uygun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Konum Takibi ve Coğrafi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Geniş tarım arazilerinde çalışanın yerinin tam olarak bilinmesi için GPS tabanlı takip sistemleri kullanılmalı; bu sistemler acil durum ekiplerinin doğru noktaya ulaşmasını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Coğrafi sınır (geofencing) uygulamaları ile çalışanın belirlenen güvenli çalışma alanının dışına çıkması durumunda merkeze otomatik uyarı gönderilmesi sağlanabilir.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acil bir durumda koordinatlarını veya bulundukları noktanın tarifini (yakındaki bir ağaç, dere veya yapı) bildirebilecek şekilde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GPS sinyalinin ormanlık veya vadi gibi alanlarda kesilebileceği göz önünde bulundurularak, konum bildirimleri düzenli aralıklarla manuel olarak da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 Protokolü ve Acil Durum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İşyerlerinde Acil Durumlar Hakkında Yönetmelik çerçevesinde, yalnız çalışma öncesinde mutlaka bir ön bilgilendirme toplantısı yapılmalı ve çalışma sahasının riskleri çalışanla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içerisinde; yalnız çalışanın kaza geçirmesi durumunda arayacağı irtibat kişileri, ulaşım yolları ve ilk yardım prosedürleri açıkça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gününün sonunda veya işin bitiminde, çalışanın güvenli bir şekilde sahadan ayrıldığına dair 'iş bitiş bildirimi' merkeze mutlaka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çalışan belirlenen sürede iletişime geçmezse, acil durum prosedürü devreye girmeli ve arama-kurtarma süreci gecikmeksizin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Meteorolojik Verilerin İzlenmesi ve Saha Gözlemi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açık alanda yapılan çalışmalarda fırtına, dolu, aşırı sıcak veya soğuk gibi hava olayları ciddi risk faktörleri oluşturmaktadır; bu nedenle çalışma başlamadan önce meteorolojik verilerin güncel olarak takip edilmesi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gereğince, açık hava çalışmalarında çalışanların maruz kalabileceği çevresel etkiler öngörülmeli ve gerekli tedbirler planlama aşamasında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sorumluları, yerel hava durumu raporlarını düzenli olarak kontrol etmeli ve gün içerisindeki ani değişimleri gözlemlemek için dijital izleme sistemlerinden yararlanarak olası riskleri önceden tespit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hava koşullarıyla ilgili farkındalığını artırmak amacıyla, saha yönetimi tarafından günlük hava durumu brifingleri verilerek riskli koşullarda alınacak koruyucu önlemler hakkında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Takibi ve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riskleri önceden belirlemekle yükümlüdür; bu kapsamda hava durumu uyarıları resmi meteoroloji kurumlarından takip edilerek hızlı bir şekilde sahaya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sistemleri, fırtına veya dolu gibi ani gelişen hava olaylarında çalışanların güvenli alanlara geçişini sağlamak için kullanılan en etkili araçtır ve tüm çalışanlar bu sistemin işleyişi hakkında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protokolleri, hava durumu uyarılarının saha içinde telsiz, mobil uygulama veya sesli uyarı sistemleri ile eş zamanlı olarak tüm çalışanlara ulaştırılmasını içermeli ve hiçbir çalışanın uyarılardan habersiz kalmaması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takibi sürecinde, özellikle izole bölgelerde çalışanlar için yedekli bir iletişim hattı oluşturulmalı ve hava durumu değişimlerinde merkez ile sahadaki çalışanlar arasındaki bilgi akışı kesintisiz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Çalışmayı Durdurma ve Güvenlik Eşikleri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genel güvenlik prensipleri çerçevesinde, hava koşullarının çalışan sağlığını doğrudan tehdit ettiği durumlarda çalışmaların derhal durdurulması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Çalışmayı durdurma kriterleri; aşırı sıcaklarda vücut ısısının dengelenememesi, fırtınada devrilme riski olan ekipmanlar veya dolu gibi fiziksel yaralanmaya sebep olabilecek durumlar baz alınarak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amirleri, önceden belirlenmiş bu güvenlik eşiklerine ulaşıldığında inisiyatif kullanarak çalışmaları durdurma yetkisine sahip olmalı ve bu kararı alırken çalışanların güvenlik risklerini en öncelikli faktör olarak görmelidir.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Çalışmaların durdurulduğu durumlarda, operasyonel devamlılıktan ziyade can güvenliğinin esas alındığı bir güvenlik kültürü benimsenmeli ve çalışmaların tekrar başlaması için hava koşullarının normale dönmesi beklenmelidir.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Sığınak ve Acil Durum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açık hava çalışmalarında hava koşulları nedeniyle oluşabilecek risklere karşı çalışanların ulaşabileceği yakın ve güvenli sığınma noktaları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Sığınak noktaları; fırtınada uçuşan nesnelere, doluda fiziksel darbelere ve aşırı sıcaklarda güneş çarpmasına karşı koruma sağlayacak şekilde yapılandırılmalı ve bu alanlarda gerekli ilk yardım malzemeleri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planlaması içerisinde, hava durumu nedeniyle çalışmanın durdurulduğu anlarda çalışanların sığınaklara nasıl ulaşacağı, hangi rotayı izleyeceği ve sığınak içerisinde ne kadar süre kalacakları detaylıca tarif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Sığınak alanlarının periyodik olarak kontrolü yapılmalı, özellikle fırtına öncesi yapısal bütünlükleri denetlenmeli ve çalışanların bu alanlara erişiminde herhangi bir fiziksel engel bulunmadığından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Mekanizması ve Sorumluluk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hava koşullarına bağlı risklerin yönetilmesi süreci tüm paydaşların sorumluluğundadır ve kararlar hiyerarşik bir düzen içerisinde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mekanizmasında üst yönetim, saha sorumlusu ve çalışan temsilcisi arasında net bir görev dağılımı olmalı; olumsuz hava koşullarında kimin hangi yetkiyle çalışmayı durdurabileceği önceden yazılı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paylaşımı, sadece kararı veren kişiyi değil, sahadaki tüm çalışanların gözlem ve uyarılarını da kapsayan katılımcı bir yaklaşımla yürütülmeli ve böylece risk algısı tüm birime yayılmalıdır.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değerlendirilmesi aşamasında, hava durumu kaynaklı kaza veya ramak kala durumları analiz edilerek, alınan kararların etkinliği sorgulanmalı ve gerektiğinde acil durum prosedürleri güncellenerek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 Sahasında İlk Yardım Çantası İçeriği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tarım sahalarındaki çantalar steril gazlı bez, sargı bezi, yara bandı, antiseptik solüsyon ve eldiven gibi temel malzemeleri içermelidir; malzemelerin eksiksizliği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Çantada ayrıca turnike, makas, çengelli iğne ve tıbbi eldiven bulunması, arazi koşullarında oluşabilecek kesik veya yaralanmalarda hızlı müdahale sağlar; malzemeler son kullanma tarihine göre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malzemeleri, tozdan ve güneş ışığından etkilenmeyecek şekilde, çabuk ulaşılabilecek bir yerde muhafaza edilmeli; çalışanlara çanta içeriği ve kullanımı hakkında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araçlarında ve çalışma alanlarında çantaların yeri herkes tarafından bilinmeli; acil durumlarda çantaya erişim engelsiz ve hızlı olmalıdır; ihtiyaç duyulması halinde malzeme takviyesi derhal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İletişim Numaraları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112 Acil Çağrı Merkezi'ne ulaşım hayati önem taşır; tarım sahalarında çalışanların konumlarını net bir şekilde tarif edebilmeleri için bölgenin koordinatları veya yerel işaret noktaları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iletişim listesi, yönetici, işyeri hekimi ve en yakın sağlık kuruluşlarının numaralarını içerecek şekilde hazırlanmalı; bu liste herkesin görebileceği ortak alanlara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Arazide cep telefonu çekmeyen bölgeler için telsiz veya uydu telefonu gibi alternatif haberleşme yöntemleri belirlenmeli; acil durumda haberleşme zinciri aksatılmadan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acil bir durumda hangi sırayla ve kime bilgi vereceklerini bilmelidir; acil durum bildirim prosedürü, İşyerlerinde Acil Durumlar Hakkında Yönetmelik hükümleri doğrultusunda eğitimle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Hareketli Parçalar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Kuyruk mili (PTO), kayış-kasnak sistemleri ve dişli düzenekleri gibi hareketli parçalar, tarım makinelerindeki en büyük risk kaynaklarıdır ve bu parçalara çalışma sırasında asla yaklaşılmamalıdır.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aksamların yakınında çalışırken bol giysiler, sarkan ipler veya uzun saçlar gibi makineye dolanma riski taşıyan unsurlardan kaçınılmalı ve mutlaka kişisel koruyucu donanım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biçerdöver ve mibzer gibi makinelerde, hareketli parçaların çalışma alanına girmeyi engelleyen bariyerlerin ve uyarı levhalarının yerinde ve okunabilir olduğu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çalışırken operatör koltuğu dışındaki bölgelerde veya ekipman üzerinde yolcu taşınması kesinlikle yasaktır; bu durum ani manevralarda düşme ve yaralanma riski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Rotaları ve Toplanma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sahalarında belirlenen tahliye rotaları, engebeli araziye ve makine hareketliliğine uygun olarak tasarlanmalı; acil durumda çalışma alanından güvenli bir şekilde uzaklaşmayı sağlayacak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olası yangın veya tehlike bölgesinden uzakta, geniş ve güvenli noktalarda belirlenmelidir; bu alanlara giriş ve çıkışlar, acil durum araçlarının ulaşımını engellemeyecek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planlarına göre tahliye rotaları, çalışanların işe başlamadan önce bilgilendirildiği ve tatbikatlarla pekiştirildiği güzergahlar olmalıdır; yolların açık tutulması ve engellerden arındırılması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rotalarının başlangıç noktası ve yönü, İşyerlerinde Acil Durumlar Hakkında Yönetmelik gereği levhalarla belirtilmeli; hava karardığında bile görünür olması için gerekli ışıklandırma veya reflektörler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Planlaması ve Eğitim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tarım işletmelerinde acil durum planı hazırlanmalı; bu plan, yangın, doğal afet ve iş kazası gibi riskleri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acil durum planının içeriği, kaçış yolları ve toplanma alanları hakkında periyodik eğitimler verilmelidir; eğitimler, çalışanların acil durumda soğukkanlı hareket etmelerini sağlayacak şekilde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yılda en az bir kez gerçekleştirilmeli; bu süreçte acil durum ekiplerinin (yangın, kurtarma, ilkyardım) görev dağılımı kontrol edilerek, planın etkinliği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tarım sahasındaki değişiklikler (yeni makine alımı, alan değişikliği) göz önüne alınarak güncellenmeli; değişiklikler tüm personele hızlıca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Durumlarda Koordinasyon ve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saha sorumlusu, tahliye sürecini yöneterek toplanma alanında kişi sayımı yapmalı; eksik veya yaralı personel olup olmadığını hızlıca tespit ederek kurtarma ekiplerine bilgi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acil durumlarda dışarıdan gelen yardım ekiplerine gerekli rehberliği sağlamakla yükümlüdür; koordinasyon için bir yetkili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ekipleri, olay yerine ulaşan profesyonel sağlık ekiplerine, yaralının durumu ve olay hakkında doğru bilgiler vererek tıbbi müdahaleyi kolaylaştırmalıdır; profesyonel yardım gelene kadar güvenliği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sonrası, yaşanan olayın kök nedeni araştırılmalı; ramak kala olayları da dahil olmak üzere süreç gözden geçirilerek benzer durumların yaşanmaması için gerekli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Saman ve Tahıl Depolarında Kendiliğinden Tutuşma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ürünlerin depolanmasında, ürün içindeki mikroorganizmaların faaliyetleri sonucu oluşan ekzotermik reaksiyonlar, depolanan malzemenin ısınmasına ve belirli bir eşik değerden sonra kendiliğinden tutuşmasına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saman ve kuru ot gibi yüksek yanıcılığa sahip ürünler, ısı birikimini önleyecek şekilde ve yangın bölmeleri oluşturularak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Hasat sonrası nemli halde depolanan ürünler, biyolojik ayrışma süreci nedeniyle iç sıcaklıklarını hızla yükseltir; bu durum, dışarıdan bir ateş kaynağı olmaksızın yangın çıkmasına neden olan en temel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ürünlerin yığın yüksekliği ve yoğunluğu, hava akışını engelleyerek iç ısının dışarı atılmasını zorlaştırır, bu da reaksiyon hızını artıran kritik bir fiziksel kısıttır.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ve Isınma Faktörlerinin Yangın Riskine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ürünlerin nem oranı, yangın güvenliği açısından en kritik göstergedir; saman ve otlar için güvenli nem seviyeleri korunmalı, bu seviyenin üzerindeki ürünler kurutulmadan depoya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depolanan maddelerin fiziksel ve kimyasal özelliklerini değerlendirerek gerekli ölçümleri yapmalı ve riskleri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eğilimi gösteren yığınlarda, sıcaklık takibi için düzenli aralıklarla prob veya termometre kullanılarak iç sıcaklık verileri kayıt altına alınmalı ve kritik değerler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 sadece yangın riskini artırmakla kalmaz, aynı zamanda ürünün küflenmesine ve besin değerinin düşmesine de neden olarak ekonomik kayıplara sebebiyet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Isı Transferi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doğal veya mekanik havalandırma sistemleri, ürün yığınları içindeki ısının dışarı atılmasını sağlayarak yangın riskini azaltan en etkili mühendislik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gereğince, depolarda yeterli hava sirkülasyonu sağlanmalı, havalandırma kanalları toz ve kalıntılardan düzenli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 sistemleri kullanılarak yapılan zorunlu havalandırma, büyük hacimli tahıl depolarında sıcak noktaların oluşmasını engellemekte ve ürünün raf ömrünü uzatarak güvenli depolama ortamı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tıkanması, ürün içindeki ısının hapsolmasına ve yangın riskinin katlanarak artmasına neden olacağından, bakım periyotlarına mutlaka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Alanlarının Ayrılması ve Yapısal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miktarlardaki saman ve tahıl, yangın durumunda tüm ürünün kaybedilmesini önlemek amacıyla, yangına dayanıklı bölmelerle ayrılmış daha küçük üniteler halinde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 doğrultusunda, depolama alanları çevresinde yeterli yangın emniyet mesafesi bırakılmalı ve yanıcı maddelerle diğer yapılar arasına güvenlik duvarları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kullanılacak elektrik tesisatı, toz ve neme karşı dayanıklı (ex-proof) tipte olmalı, kablolar düzenli olarak kontrol edilerek kısa devre riskleri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bölmeleri, olası bir yangının diğer bölümlere sıçramasını geciktirerek müdahale ekiplerine zaman kazandırır ve toplam kayıpları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Kayıt Tutma ve Düzenli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gerçekleştirilen periyodik denetimler, 6331 sayılı İş Sağlığı ve Güvenliği Kanunu kapsamında işverenin riskleri yönetme yükümlülüğünün bir parçasıdır ve sonuçlar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sıcaklık ve nem takibi, acil durum planlarının güncelliği ve yangın söndürme cihazlarının periyodik bakımları, olası bir yangına karşı hazırlıklı olmanın temel adımlarıdır.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yönelik düzenlenen yangın tatbikatları, acil durumda tahliye süreçlerini hızlandırarak can güvenliğini sağlar ve yangınla mücadele ekipmanlarının kullanım pratiğini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izleme süreçleri, küçük ısınma belirtilerini henüz yangına dönüşmeden fark etmemizi sağlar; bu proaktif yaklaşım, büyük çaplı felaketleri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Motorları ve Pompa Sistemlerinde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alanlarda kullanılan elektrik motorları ve pompalar, dış etkenlere karşı dayanıklı bir yapıda olmalı ve motor gövdeleri mutlaka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Motor bağlantı kutuları ve kablo girişleri, toz ve nem girişini engelleyecek şekilde sızdırmazlık contalarıyla korunmalı, gevşek bağlantılar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sistemlerinde enerji iletimi, Elektrik Kuvvetli Akım Tesisleri Yönetmeliği uyarınca uygun kesitteki kablolarla ve korumalı hatlar üzerinden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Motorların aşırı ısınmasına karşı termik röle veya benzeri koruma elemanları kullanılmalı, bu sistemler düzenli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 Sınıfları ve Çevresel Etkenler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kullanılan tüm elektrikli cihazlar, maruz kalınabilecek toz ve su miktarına uygun bir IP (Ingress Protection) koruma sınıfına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ortamda çalışan pompa ve motorlar için en az IP54 veya IP55 koruma sınıfı tercih edilmeli, doğrudan su püskürtmesine karşı koruma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 koruma sınıfı, cihazın mekanik dayanıklılığını değil, elektriksel kısımların yalıtım bütünlüğünü ifade eder; kapağı açık bırakılan motorlar koruma sınıfını yitirir.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etiketlerinde belirtilen koruma sınıfı, montaj sırasında yapılan hatalar veya uygunsuz kablo rekorları kullanımı ile geçersiz hale gelebilir.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Tıkanma Giderme ve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Biçerdöver veya mibzer gibi ekipmanlarda tıkanıklık oluştuğunda, ilk ve en önemli kural makineyi tamamen durdurmak, motoru kapatmak ve kontak anahtarını operatörün yanına almasıdır.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parçaların eylemsizlik kuvveti nedeniyle bir süre daha dönebileceği unutulmamalı; tıkanıklık açma işlemine başlamadan önce tüm mekanik aksamın tamamen durduğundan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Tıkanıklıkları gidermek için el veya ayak gibi uzuvlar asla doğrudan kullanılmamalı; bunun yerine uygun uzunlukta, makineye zarar vermeyecek temizleme çubukları veya özel ekipmanlar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Tıkanıklık giderme işlemi sırasında, makinenin beklenmedik şekilde çalışmasını önlemek için enerji kesme ve kilitleme prosedürleri uygulanmalı ve çevredeki kişilerin güvenliği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Gereklilikleri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 tüm metal gövdeli elektrikli ekipmanlar, hata akımının güvenli bir şekilde toprağa iletilmesi için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alanlarda topraklama hattı, korozyona karşı dirençli iletkenler ile oluşturulmalı ve bağlantı noktaları düzenli olarak oksitlenmeye karşı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 akımı durumunda sigortaların veya kaçak akım rölelerinin hızlıca devreyi kesmesi, topraklama direncinin yönetmelikte belirtilen sınır değerlerin altında tutulmasına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ölçümleri, yetkili teknik personel tarafından periyodik olarak yapılmalı ve ölçüm değerleri raporlanarak dosyalanmalıdır; ölçüm yapılmayan sistemler güvensiz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ve Elektrik Etkileşimi: Riskler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üretimde su ve elektrik yan yana bulunur; suyun iletkenliği nedeniyle elektrikli cihazların ıslanması, ciddi hayati tehlike ve kısa devre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civarındaki zeminlerin ıslak olması, kaçak akım durumunda çalışanlar için ölümcül çarpılma riskini artırır; bu bölgelerde yalıtkan paspas veya platformlar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(30 mA), suyla temas riski olan tüm hatlarda hayat kurtarıcı bir önlemdir ve aylık olarak test butonları ile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su sıçramalarının ulaşamayacağı yüksek noktalara monte edilmeli veya uygun koruma panelleri ile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Periyodik Kontrollerin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tüm elektrikli ekipmanların bakımı, üretici talimatları ve yetkili teknik personelin denetimi altında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izolasyonlarının aşınması, ekli kablo kullanımı veya motor yataklarındaki sürtünme kaynaklı ısınmalar, yangın riskini artıran en önemli faktörlerdir.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enerji kesilmeli ve Etiketle-Kilitle (LOTO) sistemi uygulanarak, bakım bitene kadar enerjinin yanlışlıkla verilmesi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işletmenin elektrik tesisatının güvenli olduğunu belgeleyen yasal bir zorunluluktur; bu kayıtlar iş kazası durumunda yasal sorumluluğun ispatında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Taşınabilir Jeneratörler ve Karbonmonoksit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jeneratörlerin motorları, yakıtın yanması sonucu renksiz, kokusuz ve tatsız bir gaz olan karbonmonoksit (CO) üretir; bu gaz, ortamdaki oksijenin yerini alarak hızla zehirlenmeye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çalışanlarını bu tür görünmez risklere karşı korumakla yükümlüdür; başlangıç semptomları arasında baş ağrısı, baş dönmesi ve mide bulantısı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belirtileri hissedildiğinde, kişi derhal açık havaya çıkarılmalı ve tıbbi yardım çağrılmalıdır; jeneratörün çalıştığı alanlar sürekli olarak bu risk açısından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kandaki hemoglobine oksijenden çok daha güçlü bağlandığı için bilinç kaybına ve dakikalar içinde ölüme sebep olabilecek kadar tehlikelidir.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Jeneratör Çalıştırma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içten yanmalı motorlar asla kapalı veya yarı kapalı alanlarda çalıştırılmamalıdır.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Garaj, depo, barınak veya çadır gibi alanlarda jeneratör kullanımı, gazın hızla birikmesine ve ortamda bulunanların saniyeler içinde zehirlenmesine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Jeneratörler, binalardan, kapılardan ve pencerelerden en az 5-6 metre uzakta, dış ortamda konumlandırılmalıdır; bu mesafe gazın bina içine sızmasını engellemek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alanda jeneratör kullanımı, İSG mevzuatına aykırı olduğu kadar, telafisi mümkün olmayan iş kazalarına da doğrudan davetiye çıkarmaktadır.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Jeneratörün bulunduğu açık alanın havalandırma kapasitesi, egzoz gazlarının dağılması için yeterli olmalıdır; rüzgar yönü, egzozu yaşam alanlarından uzaklaştıracak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çalışma ortamlarında yeterli temiz hava akışının sağlanmasını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Jeneratörün yanına yerleştirilen engeller veya duvarlar, egzoz gazının geri dönmesine (recirculation) neden olabilir; bu nedenle cihazın çevresi tamamen açık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karbonmonoksit birikimini önleyen en temel güvenlik önlemidir; hava akışının kesilmediğinden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Egzoz Gazı Tahliyesi ve Güvenli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egzoz çıkışı, insan trafiğinin olduğu bölgelerden veya çalışma alanlarından aksi yöne bakacak şekilde yönlendirilmelidir; egzoz çıkışındaki yüksek sıcaklık da ayrıca yangın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ekipmanların çevreye zarar vermeyecek şekilde konumlandırılmasını emreder; egzoz gazı doğrudan yanıcı materyallerin veya bitkilerin üzerine yönlendirilmemelidir.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borusu üzerinde modifikasyon yapılması, motorun verimini düşürebilir ve gaz sızıntılarına sebebiyet verebilir; üretici talimatlarına sadık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Konumlandırma yapılırken, cihazın devrilmemesi için düz ve sağlam bir zemin seçilmeli, egzoz borusunun çevresinde ısınan yüzeylerle temas edebilecek hiçbir malzeme bırakılmamalıdır.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Karbonmonoksit Alarm Cihazlarının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Jeneratörün yakınında veya kapalı alanların girişinde, karbonmonoksit seviyesini ölçen ve tehlike anında sesli uyarı veren alarm cihazları bulundurulması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çalışanları için tüm riskleri yönetmesini bekler; CO detektörleri, görünmez tehlikeyi görünür kılan birincil koruma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cihazlarının pilleri düzenli olarak test edilmeli ve sensör ömürleri dolduğunda cihazlar mutlaka yenilenmelidir; test düğmesi üzerinden aylık kontroller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çaldığı an, cihazın bulunduğu ortam derhal terk edilmeli, jeneratör güvenli bir şekilde durdurulmalı ve alan havalandırılmadan içeriye giriş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Söndürücü Yerleşimi, Bakım ve Eğitim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yangın söndürme cihazları, Binaların Yangından Korunması Hakkında Yönetmelik gereği, söndürme kapasitelerine uygun şekilde ve kolayca ulaşılabilecek noktalara monte edilmelidir. Cihazların yerleşimi, her an müdahaleye hazır olacak şekilde planlanmalı ve yerleri belirgin işaretlerle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periyodik bakımları yetkili servislerce yılda en az bir kez yapılmalı, altı ayda bir ise görsel kontrolleri işveren tarafından gerçekleştirilerek kayıt altına alınmalıdır. Bakım süreçleri, cihazların basınç göstergelerinin ve nozul uçlarının işlevselliğini doğrulamak amacıyla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yangın söndürme cihazlarının yerleri ve kullanım yöntemleri hakkında uygulamalı eğitimler verilmelidir. Bu eğitimler, Çalışanların İş Sağlığı ve Güvenliği Eğitimlerinin Usul ve Esasları Hakkında Yönetmelik kapsamında düzenli olarak tekrarlanmalı ve çalışanların acil durumlarda panik yapmadan doğru ekipmana yönelmesi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montajı, cihazın ağırlığına ve tipine uygun askı aparatları kullanılarak yapılmalıdır. Cihazlar, doğrudan güneş ışığına veya aşırı neme maruz kalmayacak, ancak yangın çıkma riski yüksek olan bölgelere yakın noktalarda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Söndürücülere Erişim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cihazlarına erişim yolları, hiçbir zaman ekipman, malzeme veya atıklarla kapatılmamalıdır. Binaların Yangından Korunması Hakkında Yönetmelik uyarınca, cihazların önünde daima en az bir metrelik serbest çalışma alanı bırakılmalı ve bu alanın temiz tutulması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görünürlüğü, işyerindeki aydınlatma koşullarına ve çevresel faktörlere göre optimize edilmelidir. Cihazların yerleştirildiği duvarlar veya sütunlar, uzaktan fark edilecek şekilde boyanmalı veya uygun standartlarda fosforlu güvenlik levhalarıyla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işletmelerindeki geniş depolama alanlarında, cihazlar ana çıkış kapılarına yakın ve koridor girişlerinde konumlandırılmalıdır. Bu yerleşim, yangın anında dışarıdan müdahale edecek ekiplerin veya içerideki personelin cihazı vakit kaybetmeden alıp kullanabilmesine olanak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düzenli kontrolü, iş güvenliği uzmanları veya görevli personel tarafından haftalık olarak yapılmalıdır. Cihazın önünü kapatan geçici engeller derhal kaldırılmalı ve çalışma ortamında bu kurallara uymayan personelin bilinçlendirilmesi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Muhafazaların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hareketli ve tehlikeli parçalar, çalışanların temasını engelleyecek şekilde uygun muhafazalarla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üzerindeki koruyucu kapaklar ve ızgaralar, bakım veya temizlik amacıyla açıldığında, işlem biter bitmez tekrar yerine takılmalı ve kilitlenmelidir; koruyucusuz makine çalıştırmak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Muhafazaların hasar görmesi, kırılması veya yerinden oynaması durumunda makine operasyonu derhal durdurulmalı ve koruyucu parça orijinali ile değiştirilene kadar üretime devam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sistemlerin, makinenin işlevini kısıtlamadan ancak tam koruma sağlayacak şekilde dizayn edildiği unutulmamalı; muhafazaların üzerine ekleme yapılarak güvenlik düzeneği zayıflatılmamalıdır.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ve Ekipman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sınıfları; A (katı), B (sıvı), C (gaz) ve elektrikli ekipman yangınları olarak ayrılmaktadır. Doğru söndürücü seçimi, yangının kaynağına göre yapılmalı ve Binaların Yangından Korunması Hakkında Yönetmelik standartlarına uygun cihazlar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sıkça görülen saman, ahşap ve kağıt gibi katı madde yangınlarında su bazlı veya tozlu söndürücüler etkili olurken, yakıt deposu gibi sıvı yangınlarında köpüklü söndürücüler tercih edilmelidir. Yanlış tipte söndürücü kullanımı, yangının büyümesine veya personel için tehlikeye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yoğun olduğu panolarda veya makine odalarında, iletken olmayan karbondioksitli (CO2) söndürücüler kullanılmalıdır. Bu cihazlar, elektrik akımını iletmediği için kısa devre riskini azaltır ve temiz bir söndürme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İşletmedeki tüm söndürücüler, üzerlerindeki etiketlerde hangi yangın sınıflarında kullanılacağı açıkça belirtilmiş şekilde bulundurulmalıdır. Personelin, yangın anında hangi cihazı hangi yangın türünde kullanacağını bilmesi, müdahalenin başarısını belirleyen en önemli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PASS Tekniği ile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söndürücü kullanımı, PASS (Pim çek, Nişan al, Sıkarak boşalt, Süpür) tekniği ile gerçekleştirilir. Bu teknik, tüm personelin acil durumlarda ezbere bilmesi gereken temel bir yöntemdir ve doğru uygulandığında yangını başlangıç aşamasında kontrol altına almayı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aşamada, cihazın üzerindeki güvenlik pimi çekilir. İkinci adımda, nozul veya hortum, yangının kaynağına, yani alevlerin köküne doğru yönlendirilir; alevlerin üst kısmına sıkmak etkisiz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Üçüncü aşamada, tetik koluna sıkıca basılarak söndürücü madde yangın üzerine püskürtülür. Dördüncü ve son aşamada ise, püskürtme süpürme hareketiyle alevlerin tüm yüzeyine yayılacak şekilde sağdan sola veya ileri geri hareket ettirilerek devam ettirilir.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eğitimi sırasında bu teknik her personele pratik ettirilmelidir. 6331 sayılı İş Sağlığı ve Güvenliği Kanunu kapsamında, çalışanların acil durumlarla başa çıkma becerilerini geliştirmek işverenin temel sorumluluğudur ve bu tür uygulamalar müdahale yetkinliğini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Süreklilik: Kontrol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sürekliliği, Binaların Yangından Korunması Hakkında Yönetmelik gereği yapılan periyodik bakım ve kontrol prosedürlerine bağlıdır. Her cihazın üzerinde, bakımın ne zaman yapıldığını ve bir sonraki bakım tarihini gösteren bir etiket/kart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işletmedeki söndürme cihazlarının envanterini tutmalı ve her cihazın yerini, tipini ve son kontrol tarihini içeren bir takip çizelgesi oluşturmalıdır. Bu çizelge, denetimlerde yasal bir kanıt teşkil ettiği gibi, bakım atlamalarını da engelleyen bir güvenlik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gövdesinde korozyon, ezik veya derin çizik olup olmadığı düzenli olarak kontrol edilmelidir. Özellikle tarım gibi tozlu ve nemli ortamlarda, cihazların dış yüzeyleri temiz tutulmalı ve valf mekanizmaları toz birikimine karşı korunmalıdır; aksi halde cihaz acil durumda çalışmayabilir.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süresi geçmiş cihazlar, işletmede asla tutulmamalı ve derhal yetkili servise gönderilerek yenilenmelidir. Çalışanların bu kontrolleri takip etmesi ve arızalı gördükleri cihazları derhal amirlerine bildirmeleri, güvenli bir çalışma ortamı için kritik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Alanda Sıcak İş İzni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yapılacak kaynak, kesme ve taşlama gibi sıcak işler öncesinde mutlaka yazılı izin prosedürü uygulanmalıdır; bu işlemler, ortamdaki yanıcı maddelerin tutuşma riskini artırdığı için önceden risk değerlendirmesi yapılmasını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kapalı alanlarda yürütülen bu faaliyetlerin kontrol altında tutulması ve işin başlamasından önce gerekli izinlerin alınması, olası yangın ve patlama risklerini minimize etmek adına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prosedürü, işin niteliğini, çalışma yerini, kullanılacak ekipmanı ve alınacak güvenlik tedbirlerini detaylandırmalıdır; bu form, işin güvenli bir şekilde yürütülmesini sağlamak için yetkili bir kişi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Ölçümü ve Havalandırma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ve kesme işlemlerine başlamadan önce ortamdaki hava kalitesi, özellikle yanıcı gazlar, oksijen seviyesi ve zehirli gazlar açısından uzman personel tarafından hassas cihazlarla ölçülmelidir; bu ölçümler, çalışma süresince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kapalı alanlardaki tehlikeli gazların uzaklaştırılması için mekanik havalandırma sistemleri kurulmalı ve hava akışı sürekli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güvenli limitlerin üzerinde çıktığında, çalışma derhal durdurulmalı ve ortam tamamen havalandırılana kadar hiçbir sıcak iş faaliyetine izin verilmemelidir; ortamın güvenli olduğu doğrulanmadan çalışmaya başlanması ciddi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Ekipmanlarının Hazırlanması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işlerin yürütüldüğü alanın yakınında, Binaların Yangından Korunması Hakkında Yönetmelik standartlarına uygun sayıda ve tipte taşınabilir yangın söndürücüler hazır bulundurulmalı ve her çalışma öncesinde cihazların basınç ve doluluk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söndürücülerin, ortamdaki yanıcı maddelerin türüne uygun seçilmesi hayati önem taşır; çalışanlar, bu ekipmanların kullanımı konusunda uygulamalı eğitim almış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 çalışanın kolayca erişebileceği bir noktada konumlandırılmalı ve acil durumlarda vakit kaybetmeden müdahale edilebilecek şekilde düzenli olarak bakımdan geçirilmelidir; bu önlemler, yangının büyümeden kontrol altına alınmasını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Gözcüsü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süresince, olası bir yangın durumunda anında müdahale edebilecek eğitimli bir yangın gözcüsü mutlaka görevlendirilmelidir; gözcü, işin yapıldığı sürece alanı terk etmemeli ve çalışma boyunca tetikte beklemelidir.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yapılan işi sürekli gözlemleyerek kıvılcım sıçraması veya duman gibi tehlike belirtilerini takip etmeli, çalışma yapan kişiyle iletişimini koparmamalı ve acil durumda işi durdurma veya tahliye başlatma yetkisine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sona erdikten sonra bile, gizli kalmış korların veya sıcak noktaların alev almasını önlemek için gözcü bir süre daha alanda inceleme yapmalı ve ortamın tamamen soğuduğundan emin olmadan alanı terk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 İzin Belgesi ve Süreç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sıcak iş izin belgesi, çalışmanın tüm aşamalarını kapsayacak şekilde doldurulmalı ve iş bitiminde hem çalışan hem de izin veren yetkili tarafından imzalanarak dosya altına alınmalıdır; bu belge, 6331 sayılı İş Sağlığı ve Güvenliği Kanunu uyarınca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yalnızca belirli bir süre için geçerlidir; süresi dolan veya çalışma koşulları değişen işler için izin yeniden değerlendirilmeli ve gerekli ise güncellenmelidir; eski tarihli izinle çalışmaya devam edilmesi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bitiminde gerçekleştirilen son kontrol, çalışma sahasında yanıcı madde kalmadığından ve güvenliğin sağlandığından emin olmak için yapılır; bu süreç, işyerindeki yangın güvenliğini sağlamak için en son ve en önemli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Toplanma Noktası ve Tahliye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toplanma noktaları, çalışanların güvenli bir şekilde bir araya gelebileceği, tehlike bölgesinden uzak ve açık alanlar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hiçbir şekilde engellenmemeli ve her zaman çıkışa doğrudan ulaşımı sağlayacak şekilde açık tutulmalıdır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alanlarında itfaiye araçlarının giriş ve çıkışını kolaylaştıracak genişlikte erişim yolları planlanmalı ve bu yolların çevresinde araç parkı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dışarıdan kilitlenmeyecek ve içeriden kolayca açılabilecek yapıda tasarlanmalı, yangın anında hızlı tahliyeye imkan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Planı ve Kroki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tahliye planı, mevcut yerleşimi gösteren güncel bir kroki üzerinde, çıkış yollarını ve toplanma noktalarını içerecek şekilde hazırlanmalıdır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 üzerinde acil durum ekipmanlarının (yangın söndürücüler, ilk yardım çantaları) yerleri açıkça işaretlenmeli ve çalışanların görebileceği ortak alanlara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işletmelerinde binaların veya açık çalışma alanlarının krokisi, olası yangın yayılım riskleri göz önüne alınarak, en hızlı tahliye rotasını gösterecek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planları, işyeri yerleşiminde yapılan her türlü değişiklikten sonra güncellenmeli ve tüm çalışanlara yeni düzenleme hakkında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makinelerinin periyodik bakımları, yetkili servisler tarafından veya üretici talimatlarına uygun şekilde, belirlenen zaman aralıklarında eksiksiz olarak gerçekleştirilmelidir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makinenin hidrolik sistemleri veya kaldırma düzenekleri üzerinde çalışılıyorsa, ekipmanın aniden çökmesini önlemek için mekanik destek ayakları veya güvenlik takozları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Yağlama, filtre değişimi ve parça kontrolü gibi işlemler sırasında, makinenin enerji kaynaklarından tamamen izole edildiğinden emin olunmalı ve bakım kayıtları düzenli olarak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yapılan test sürüşlerinde, koruyucu sistemlerin tam işlevsel olduğu doğrulanmalı ve hiçbir parça eksik veya gevşek bırakılmadan operasyonel duruma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Yollarının Açık Tutulması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ve kaçış kapıları üzerinde, geçişi engelleyebilecek malzeme, ekipman veya tarım aletleri bulundurulması kesinlikle yasaktır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faaliyetleri sırasında tahliye yollarının temizliği düzenli olarak kontrol edilmeli, olası engeller anında kaldırılarak yolun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araçlarının manevra yapabileceği erişim yolları, tarımsal faaliyet artıkları veya geçici depolama alanları ile kapatılmamalı, her an kullanıma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veya atölyelerde, çıkış kapılarına yakın yerlerde yanıcı madde biriktirilmemeli, kaçış yolu üzerinde parlama riski olan malzemeler bulundurulmamalıdır.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 Güvenlik İşaretlemeleri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 acil çıkışlar ve itfaiye erişim yolları, Sağlık ve Güvenlik İşaretleri Yönetmeliği uyarınca uygun renk ve sembollerle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işaretleri, düşük görüş koşullarında dahi fark edilebilecek şekilde, uygun aydınlatma veya fosforlu malzeme kullanılarak görünür kılınmalıdır.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çalışanların acil durumda kararsız kalmadan en yakın çıkışa veya toplanma alanına yönelebileceği şekilde stratejik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silinmiş veya görünürlüğü azalmış olan acil durum işaretleri, güvenlik sürekliliğini sağlamak adına vakit kaybetmeden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planlarının uygulanabilirliğini test etmek amacıyla, yılda en az bir kez olmak üzere kapsamlı acil durum tatbikatları gerçekleştirilmelidir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çalışanların toplanma noktasına ulaşım sürelerini ve tahliye rotalarının etkinliğini ölçmek için gerçekçi senaryolarla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sonunda yapılan değerlendirme toplantısında, karşılaşılan aksaklıklar ve iyileştirilmesi gereken noktalar raporlanarak acil durum planı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işe başlayan çalışanlara, işletmedeki acil durum prosedürleri ve tahliye süreçleri hakkında işe başlama eğitimi verilmeli, tatbikatların önemi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Tarımsal Tozlar ve Mesleki Akciğer Hastalıkları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faaliyetlerde ortaya çıkan inorganik tozlar, uzun süreli maruziyette silikozis gibi ciddi akciğer hastalıklarına yol açabilir; bu durum akciğer dokusunda kalıcı hasar olan fibrozis oluşumuna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Organik toz sendromu veya bilinen adıyla çiftçi akciğeri, küflü tahıl veya saman tozlarının solunması sonucu gelişen aşırı duyarlılık pnömonisidir; bağışıklık sisteminin bu tozlara karşı gösterdiği aşırı tepkiyle ortaya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tarımsal işyerlerinde tozun kaynağında önlenmesi ve çalışan sağlığının korunması için periyodik ortam ölçümleri yapılmalıdır; bu ölçümler toz yoğunluğunun sınır değerleri aşmadığını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Hastalıklar genellikle sinsi seyreder; nefes darlığı, kronik öksürük ve göğüs ağrısı gibi belirtiler görüldüğünde vakit kaybetmeden meslek hastalıkları konusunda uzman bir sağlık kuruluşuna başvurulması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Küf ve Toz Maruziyetinde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Hasat edilen ürünlerin depolanması sırasında nem kontrolünün yapılamaması, küf mantarlarının hızla üremesine ve sporların havaya karışmasına neden olur; bu sporlar solunum yoluyla vücuda girdiğinde ciddi enfeksiyonlara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gereğince, depolama alanlarında nem seviyesi düzenli olarak izlenmeli ve ürünlerin havalandırılması sağlanmalıdır; depolanan ürünlerin düzenli kontrolü küf oluşumunu büyük oranda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 azaltmak için kapalı alanlarda yapılan çalışmalarda tozun yayılmasını engelleyen nemlendirme yöntemleri kullanılmalı veya toz toplama sistemleri devreye alınmalıdır; bu uygulamalar işyeri ortamındaki toz yükünü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küf kokusu veya aşırı tozlanma gibi durumlarda çalışma alanını derhal terk etmeli ve ortamın havalandırılması sağlanmadan alana girmemelidir; güvenli çalışma ortamı oluşturmak işverenin yasal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depolama ve işleme alanlarında doğal havalandırma çoğu zaman yetersiz kalır; bu yüzden yerel egzoz havalandırma sistemleri kurularak tozun çalışanların solunum bölgesine ulaşmadan kaynağından çekilmesi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kapalı çalışma ortamlarında yeterli temiz hava akışı sağlanması zorunludur; hava değişim hızı, ortamdaki toz yoğunluğuna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filtreleri düzenli aralıklarla temizlenmeli veya değiştirilmelidir; tıkanmış filtreler sistemin verimini düşürür ve tozun ortamda birikmesine neden olarak çalışan sağlığını riske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bakımları, yetkili kişilerce yapılarak kayıt altına alınmalıdır; bu kayıtlar, olası bir denetimde işverenin yasal yükümlülüklerini yerine getirdiğini kanıtlayan en önemli belgelerden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ortamlarda çalışırken, ortamdaki tozun cinsine ve yoğunluğuna uygun FFP2 veya FFP3 tipi maskeler kullanılmalıdır; basit cerrahi maskeler tarımsal tozlara karşı yeterli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tarafından sağlanan kişisel koruyucu donanımların çalışana uygun olması ve doğru şekilde takılması eğitim ile desteklenmelidir; yanlış takılan maske koruyuculuk özelliğini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yüzle tam uyum sağlaması (fit test) gereklidir; sakallı veya maskenin kenarlarından hava sızmasına neden olacak durumlar, koruyuculuğu ciddi oranda azaltır ve maruziyeti devam ettirir.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maskeler tek kullanımlıksa ömrü dolduğunda değiştirilmeli, filtreli maskeler ise üretici talimatlarına göre bakıma alınmalıdır; hasarlı veya kirlenmiş ekipmanlar asla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Taramalar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tozlara maruz kalan çalışanlar için periyodik sağlık muayeneleri zorunludur; bu muayeneler sırasında solunum fonksiyon testleri (SFT) ve göğüs radyografileri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gereğince, risk değerlendirmesi sonuçlarına göre belirlenen aralıklarla yapılan bu taramalar, meslek hastalıklarının erken evrede teşhis edilmesini sağlar; erken tanı, tedavi başarısını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geçmişi, maruz kaldıkları toz türü ve çalışma süreleri dikkate alınarak dosya tutulmalıdır; bu veriler, meslek hastalığı şüphesinde tanı sürecini hızlandıran kritik bilgilerdir.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gizli tutulmalı ve çalışanın onayı olmadan üçüncü kişilerle paylaşılmamalıdır; ancak işveren, çalışanın sağlığını korumak adına gerekli önlemleri alabilmek için genel sağlık durumuna dair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Kaynaklı Kronik Zehirlenme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Pestisitler, vücuda solunum, deri teması veya sindirim yoluyla girerek karaciğer ve sinir sistemi üzerinde birikimli hasarlar oluşturabilir; Kimyasal Maddelerle Çalışmalarda Sağlık ve Güvenlik Önlemleri Hakkında Yönetmelik gereği, bu maruziyetlerin şiddeti kimyasalın türüne ve maruziyet süresine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Karaciğer, vücudun detoksifikasyon merkezi olarak pestisitlerin metabolize edilmesinde ana organ rolünü üstlenir; uzun süreli maruziyet karaciğer enzimlerinde (ALT/AST) bozulmalara ve hepatotoksik etkilere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Sinir sistemi üzerindeki kronik etkiler, özellikle organofosfat grubu pestisitlerde asetilkolinesteraz enziminin baskılanması ile kendini gösterir; bu durum kas güçsüzlüğü, kronik yorgunluk ve nörolojik fonksiyon kayıpları ile sonuçlanabilir.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pestisitlerin tipini ve çalışma ortamındaki yoğunluğunu bilmek, potansiyel kronik zehirlenme risklerini erkenden tanımlamak için kritik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Süreli Maruziyetin Sistemik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sağlığını korumakla yükümlüdür; uzun süreli düşük dozlu pestisit maruziyeti, böbrek fonksiyonlarında süzme kapasitesinin azalması gibi kalıcı hasarlara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vücutta birikmesi (biyobirikim), böbreklerin toksinleri atma kapasitesini zorlayarak kronik böbrek yetmezliği riskini artırır; bu durum genellikle sessiz ilerleyen ve geç aşamada fark edilen bir sağlık problemidir.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Sistemik etkiler sadece iç organlarla sınırlı kalmayıp, deri yoluyla emilim nedeniyle kronik dermatit ve alerjik reaksiyonları da tetikleyebilir; bu durum çalışma verimliliğini ve yaşam kalitesini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maruziyetin belirtileri arasında sürekli baş ağrısı, sindirim sistemi bozuklukları ve bağışıklık sistemi zayıflığı gibi non-spesifik şikayetler yer aldığından, düzenli sağlık taramaları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 Geçitler ve Eğimli Arazilerde Sürüş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geçitlerde manevra yaparken aracın genişliği ve yükseklik sınırları dikkate alınmalı, geçit genişliğinin traktör iz genişliği ile uyumlu olduğu önceden kontrol edilmelidir; İş Ekipmanlarının Kullanımında Sağlık ve Güvenlik Şartları Yönetmeliği uyarınca ekipman seçimi çalışma alanına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arazilerde sürüş sırasında ağırlık merkezini korumak için yokuş yukarı veya aşağı yönde dik açıyla hareket edilmeli, yan yamaçlarda sürüşten mümkün olduğunca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hızı, zemin yapısına ve eğim derecesine göre kademeli olarak düşürülmeli, vites seçimi yokuş aşağı inerken motor freninden yararlanacak şekilde önceden belirlenmelidir; ani vites değişimleri devrilme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alanlarda çalışırken, zemin kayganlığını (nem, gevşek toprak) değerlendirmek hayati öneme sahiptir; kayma riski varsa operasyon derhal durdurulmalı ve zemin koşullarının iyileştirilmesi beklenmelidir.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Biyolojik İzleme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gereğince, riskli kimyasallarla çalışanlar için biyolojik izleme yöntemleri uygulanmalıdır; bu, vücuttaki toksin miktarını ölçmek için en güvenilir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izlemede kan ve idrar analizleri temel teşkil eder; özellikle kolinesteraz enzim seviyelerinin takibi, organofosfat maruziyetini belirlemede altın standarttır ve erken uyarı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Karaciğer fonksiyon testleri (ALT, AST, GGT) ve böbrek fonksiyon göstergeleri (kreatinin, üre) düzenli aralıklarla izlenmelidir; bu değerlerdeki sapmalar, maruziyetin durdurulması veya azaltılması gerektiğine dair somut veriler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 sonuçları, sadece kişisel sağlık durumunu değil, çalışma ortamındaki teknik önlemlerin etkinliğini de yansıtır; sonuçların yüksek çıkması, kullanılan koruyucu donanımların yetersiz kaldığının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Maruziyetin Azaltılması ve Teknik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maruziyeti azaltmak için öncelikle toplu koruma önlemleri tercih edilmelidir; kapalı devre püskürtme sistemleri ve otomatik karıştırma üniteleri en etkili yöntemlerdir.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yeterli havalandırma sistemlerinin kurulması, kimyasal buharların solunum bölgesinden uzaklaştırılmasını sağlar; bu teknik önlemler, kişisel koruyucu donanımdan önce gelen en önemli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pestisitlerin daha az toksik olanlarla ikame edilmesi (değiştirilmesi), risk yönetiminde temel stratejidir; işveren, her zaman daha güvenli alternatifleri araştırmak ve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kimyasallarla temasını minimize edecek iş süreçleri tasarlanmalıdır; örneğin, ilaçlama saatlerinin rüzgarsız zamanlara planlanması ve uygulama sonrası temizlik prosedürlerinin katı bir şekilde uygulanması maruziyeti ciddi oranda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Muayeneler ve Klinik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tehlikeli işlerde çalışanların periyodik sağlık muayenelerinin yapılmasını zorunlu kılar; pestisit maruziyeti olan çalışanlar, bu kapsama giren yüksek risk grubundadır.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sadece genel sağlık taraması değil, spesifik olarak karaciğer ve böbrek fonksiyonlarına odaklanan tetkikleri içermelidir; hekim, çalışanın maruz kaldığı kimyasalların toksikolojik profiline göre tetkik sıklığını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çalışanın o işe devam edip edemeyeceği konusunda işyeri hekimi tarafından değerlendirilir; kronik bir bozukluk tespit edildiğinde, çalışanın maruziyetten uzaklaştırılması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alınan muayene sonuçları, uzun vadeli sağlık trendlerini izlememize olanak tanır; bu veriler, işyerindeki İSG politikalarının başarısını ölçmek ve gerekli iyileştirmeleri yapmak için temel bir referans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Tarımsal Makinelerde Gürültü ve İşitme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Tarımsal faaliyetlerde kullanılan traktör ve biçerdöver gibi motorlu araçlar, yüksek seviyede gürültü üreterek çalışanların işitme sağlığını ciddi şekilde tehdit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işveren gürültüden kaynaklanabilecek riskleri değerlendirmek ve önlemekle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yüksek gürültüye maruz kalmak, iç kulaktaki tüy hücrelerinin kalıcı hasar görmesine ve geri dönüşü olmayan işitme kayıplarına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makineleri kullanırken maruz kaldıkları ses seviyelerinin, yasal sınırların üzerinde olup olmadığının ölçülmesi ve belirlenmesi temel bir İSG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 Sınırları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uyarınca, en düşük maruziyet eylem değeri 80 desibel (dB) olarak belirlenmiştir ve bu seviyede işveren işitme koruyucularını hazır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yüksek maruziyet eylem değeri olan 85 dB seviyesinde ise, işveren gürültüye maruziyeti azaltacak teknik ve idari önlemleri derhal uygulamaya koymakla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 87 dB olarak belirlenmiştir ve hiçbir koşulda, işitme koruyucularının sağladığı koruma dahil, bu sınırın üzerine çıkılmasına müsaade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kabinlerinin yalıtımsız olması veya açıkta çalışılması, operatörün sürekli olarak bu yüksek değerlere maruz kalmasına ve meslek hastalığı riskiyle karşı karşıya gelmesine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Koruyucu Donanımların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 gürültü seviyesine, çalışanın konforuna ve yapılacak işin türüne uygun olarak, ilgili İSG mevzuatı standartlarına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 (kulak manşonu) ve kulak tıkacı gibi donanımlar, gürültüyü belirlenen sınırların altına indirecek yeterlilikte olmalı ve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koruyucu donanımların nasıl takılacağı, nasıl muhafaza edileceği ve ne zaman yenisiyle değiştirilmesi gerektiği konularında uygulamalı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sürekli kullanımı zorunludur; kısa süreli çıkarılmalar bile toplam koruma performansını ciddi oranda düşürerek maruziyet riskini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Odyometrik Testlerin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gürültülü işlerde çalışanların periyodik olarak sağlık gözetiminden geçirilmesi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testler, çalışanın işitme seviyesini ölçerek, erken dönemde oluşabilecek işitme kayıplarını tespit etmeyi ve önleyici tedbirleri almayı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kayıt altına alınmalı ve işyeri hekimi tarafından değerlendirilerek, çalışanın gürültülü ortamda çalışmaya uygunluğu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kaybı belirtisi gösteren çalışanlar için çalışma ortamı değiştirilmeli veya ek koruyucu önlemlerle işitme duyusunun daha fazla zarar görmesi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Kontrolünde Teknik ve İdari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 kapsamında, makinelerin periyodik bakımları (yağlama, parça değişimi) yapılarak mekanik kaynaklı gürültü seviyeleri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kabinlerinin ses yalıtım malzemeleriyle kaplanması veya operatör mahallinin gürültüden izole edilmesi, maruziyeti azaltan etkili mühendislik çözümlerindendir.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olarak, gürültülü makinelerin çalışma süreleri sınırlandırılmalı ve çalışanların vardiya düzenleri gürültü maruziyetini dengeleyecek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kaynakları ve tehlike bölgeleri, uyarı levhaları ve işaretlemelerle net bir şekilde belirtilerek çalışanların farkındalığı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Radyasyonuna Bağlı Cilt Hastalıkları ve Temel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 çalışanları, gün boyu açık havada çalışmaları nedeniyle yüksek düzeyde ultraviyole (UV) radyasyona maruz kalmaktadır; bu durum zamanla güneş yanıkları, erken yaşlanma ve çeşitli cilt hastalıklarına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sağlığını tehdit eden çevresel riskleri belirlemek ve gerekli korunma önlemlerini almakla yükümlüdür; bu süreçte UV radyasyonu da önemli bir risk etmeni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Korunma stratejilerinin temelinde mühendislik ve idari önlemler yer alır; özellikle çalışma saatlerinin güneşin en dik geldiği saatler dışında planlanması veya gölgelik alanların oluşturulması, maruziyeti önemli ölçüde azaltan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radyasyonundan korunma yöntemleri arasında en etkili yaklaşım, güneş koruyucu donanımların ve ürünlerin sistematik bir şekilde kullanımıdır; bu donanımlar, çalışanın iş performansını engellemeyecek şekilde seçilmeli ve düzenli olarak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Süreli Güneş Maruziyeti ve Cilt Kanseri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yıllar boyunca güneş ışınlarına korunmasız maruz kalmak, cilt hücrelerinde DNA hasarına neden olarak bazal hücreli karsinom veya malign melanom gibi ciddi cilt kanseri türlerinin gelişme riskini önemli ölçüde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iyonlaştırıcı olmayan radyasyondan korunma ilkeleri ışığında, iyonlaştırıcı olmayan radyasyonun (UV) etkileri, işyerindeki risk değerlendirme raporlarına dahil edilmeli; çalışanlar bu riskler konusunda yazılı ve sözlü olarak ayrıntılı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kanseri riski, açık tenli, renkli gözlü ve çabuk güneş yanığı olan kişilerde çok daha yüksektir; bu nedenle riskli gruptaki tarım çalışanları için özel bir sağlık gözetim programı uygulanması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cilt kanserinin tedavisinde en kritik faktördür; çalışanların kendi vücutlarındaki benlerin veya cilt lekelerinin değişimlerini takip etmeleri ve şüpheli durumlarda vakit kaybetmeden bir uzmana başvurmaları gerektiği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Traktör Devrilme Riski ve Koruyucu Yapılar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Traktörlerde devrilme durumunda operatörü korumak için tasarlanan ROPS (Devrilmeye Karşı Koruyucu Yapı) sistemleri, İş Ekipmanlarının Kullanımında Sağlık ve Güvenlik Şartları Yönetmeliği gereği mutlaka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ROPS sistemi ile birlikte kullanıldığında tam koruma sağlar; kemer takılmadığında operatörün koruyucu kafesin dışına savrulması ve aracın altında kalması kaçınılmaz bir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Arka aks ağırlıkları ve ön denge ağırlıkları, aracın ön kısmının yerden yükselmesini engelleyerek devrilme riskini azaltır; ağırlıkların düzenli olarak kontrol edilmesi ve eksikse tamamlanması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Devrilme riski yüksek olan operasyonlarda, operatörün aracı terk etme planı bulunmalı ve acil durumlarda yana doğru yuvarlanma ihtimaline karşı tetikte olunmalıdır; bu konuda düzenli pratik eğitimler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Korunma: Koruyucu Giysi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çalışanlarının UV ışınlarından korunmasında giysi seçimi birincil savunma hattıdır; özellikle sık dokunmuş kumaşlardan üretilen, vücudu tamamen kapatan uzun kollu giysiler ve geniş kenarlı şapkalar en etkili koruyucu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tarafından sağlanan koruyucu giysilerin kişisel koruyucu donanım (KKD) standartlarına uygun olması ve çalışanlara ücretsiz olarak temin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renk seçimi de önemlidir; koyu renkli ve sık dokunmuş kumaşlar, açık renkli ve seyrek dokunmuş kumaşlara göre UV ışınlarını daha fazla emerek cilde ulaşmasını engellemektedir; bu teknik detay çalışanlara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 olarak, gözleri UV ışınlarından korumak için %100 UV korumalı iş gözlükleri kullanılmalıdır; göz sağlığı, uzun süreli maruziyetlerde katarakt gibi ciddi hastalıkları önlemek adına tarım işçileri için ihmal edilmemesi gereken bir konudur.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Güneş Kremi Kullanımı: Uygulama ve Yenileme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kremleri, giysilerle kapatılamayan yüz, ense, kulaklar ve eller gibi bölgeler için tamamlayıcı bir koruma sağlar; en az 30 faktörlü (SPF 30+) ve geniş spektrumlu ürünler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güneşe çıkmadan en az 20 dakika önce yapılmalı ve terleme, suyla temas veya kıyafet sürtünmesi gibi nedenlerle koruyuculuk azaldığı için her iki saatte bir mutlaka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güneş kreminin sadece yazın değil, bulutlu günlerde bile UV ışınlarının yeryüzüne ulaştığı unutulmadan her mevsim kullanılması gerektiği, İSG eğitimleri kapsamında detaylı bir şekilde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saha çalışanlarına kaliteli ve cilt dostu güneş kremi temin ederek bu koruma yöntemini teşvik etmeli; kremlerin doğru kullanımı konusunda basit görsel talimatlar içeren bilgilendirme panoları tarlalara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Dermatolojik Kontroller ve Erken Teşhis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çalışanları için periyodik sağlık gözetimi kapsamında, cilt muayeneleri en az yılda bir kez uzman bir dermatolog tarafından yapılmalı ve olası cilt bozuklukları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sağlık gözetiminin işyeri hekimi tarafından yapılmasını öngörür; cilt sağlığı özelinde riskli işlerde çalışanlar için bu kontrollerin derinleştirilmesi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hekimleri ve dermatologlar, çalışanlara kendi ciltlerini nasıl kontrol edeceklerini gösteren basit yöntemler öğretmeli; şüpheli yeni benler veya iyileşmeyen yaralar konusunda farkındalık yaratılmalıdır.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dermatolojik kontroller, işe giriş muayeneleri ile başlamalı ve düzenli periyotlarla sürdürülmelidir; bu süreç, sadece hastalık teşhisi için değil, aynı zamanda çalışanın UV radyasyonuna karşı korunma bilincini artırmak için de bir fırsattır.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ve Raynaud Sendromu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aletlerinin yarattığı yüksek frekanslı titreşim, parmak uçlarındaki kan damarlarının büzülmesine neden olan vazospazmı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durum, özellikle soğuk ortamda parmakların beyazlaşması ve uyuşması ile karakterize olan Raynaud sendromunu ortaya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kapsamında, işveren bu riskleri değerlendirmek ve önlemekle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evrede fark edilmeyen belirtiler, ilerleyen dönemlerde kalıcı doku hasarına ve ciddi dolaşım bozukluklarına dönüşebilmektedir.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El-Kol Titreşim Sendromu (HAVS)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HAVS, el ve kollarda uzun süreli titreşime maruz kalan çalışanlarda görülen, sinir ve damar sistemini etkileyen bir meslek hastalığıdır.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Belirtileri arasında el becerilerinde azalma, kas zayıflığı, karıncalanma hissi ve parmaklarda soğuğa karşı aşırı hassasiyet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bu meslek hastalığına karşı teknik ve idari koruma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için düzenli sağlık gözetimi şarttır; zira sinir hasarı bir kez oluştuktan sonra geri dönüşü oldukça zor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Maruziyet Süre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maruziyet sınır değerleri, titreşimin şiddeti ve toplam çalışma süresi baz alınarak hesaplanan teknik parametrelerdir.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uyarınca, 8 saatlik çalışma süresi için belirlenen sınır değerler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titreşimli aletleri kullanan çalışanların maruziyet sürelerini günlük olarak planlamalı ve rotasyon sistemini uygulamaya koymalıdır.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aşıldığı durumlarda, maruziyeti azaltacak yeni çalışma yöntemleri derhal devreye alınmalı ve izleme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Sönümleme ve Kontrol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Titreşimi azaltmak için sönümleme teknolojisine sahip modern aletler tercih edilmeli ve bu aletlerin düzenli periyodik bakımları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yetersiz kaldığında, titreşimi emen özel koruyucu eldivenler temin edilerek çalışanın kullanımına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yöntemi, titreşime maruz kalma süresini kısaltacak şekilde düzenlenmeli ve ergonomik düzenlemelerle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gereği, ekipman seçimi yapılırken titreşim değerleri öncelikli kriter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Takip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Titreşimli işlerde çalışanlar, olası sinir ve damar hasarlarının erkenden tespiti için düzenli periyodik sağlık gözetiminden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sağlık muayeneleri işyeri hekimi tarafından yapılmalı ve sonuçlar titizlikle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gösteren çalışanlar için işyeri hekimi, iş değişikliği veya çalışma süresinin kısıtlanması gibi tıbbi tedbirler önerebilir.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 meslek hastalığı şüphesi durumunda yasal süreçlerdeki en önemli kanıt niteliğini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Sağlık Muayeneleri ve Biyolojik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çalışanlar, toprak ve hayvanlarla doğrudan temas ettikleri için biyolojik etkenlere maruz kalabilirler; bu riskleri yönetmek adına Biyolojik Etkenlere Maruziyet Risklerinin Önlenmesi Hakkında Yönetmelik gereği düzenli sağlık gözetimi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işçinin maruz kaldığı biyolojik risk etmenlerinin tespit edilmesi ve bu etmenlerin sağlık üzerindeki olası etkilerinin erken evrede teşhis edilmesi amacıyla biyolojik izleme yöntemlerini de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 vücutta biriken veya metabolize olan zararlı maddelerin kan, idrar veya diğer biyolojik örnekler üzerinden ölçülmesini kapsar; bu testler işyeri hekimi gözetiminde ve yasal standartlara uygun laboratuvarlarda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çalışanın yaptığı işin niteliğine ve maruz kaldığı risklere göre özelleştirilerek; hastalıkların mesleki kaynaklı olup olmadığının ayrımı yapılmalı ve çalışma ortamındaki iyileştirme süreçlerine veri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ve Periyodik Sağlık Tetkikleri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çerçevesinde, her çalışan işe başlamadan önce mutlaka genel sağlık muayenesinden geçirilerek işe uygunluğu tescil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periyodik muayenelerin sıklığı, yapılan işin tehlike sınıfına ve çalışanın maruz kaldığı risk faktörlerinin şiddetine göre işyeri hekimi tarafından belirlenerek kayıt altına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muayeneleri, çalışanın mevcut sağlık durumunu belgeleyerek ileride oluşabilecek meslek hastalıklarının kaynağını tespit etmeye yardımcı olurken, çalışanın işe fiziksel olarak uygun olup olmadığını da kesinleştirir.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süreçlerinde, çalışanın geçmiş sağlık öyküsü, alerjileri ve kronik rahatsızlıkları titizlikle sorgulanmalı; özellikle tarım sektöründe kullanılan pestisitlere karşı hassasiyet durumu özel olarak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Traktör Devrilme Riskleri ve ROPS Teknolojisi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Traktörlerin devrilmesi tarım sektöründe en sık görülen ölümcül kaza türlerinden biridir ve genellikle dik yamaçlarda veya dengesiz zeminlerde çalışma sırasında meydana gelir. İş Ekipmanlarının Kullanımında Sağlık ve Güvenlik Şartları Yönetmeliği uyarınca, devrilme riski taşıyan tüm traktörlerde koruyucu yapıların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ROPS (Devrilmeye Karşı Koruyucu Yapı), traktörün devrilmesi durumunda kabin veya koruma çerçevesinin ezilmesini engelleyerek operatörün yaşam alanını koruyan kritik bir güvenlik donanımıdır. Bu sistem, darbe enerjisini emerek operatörün kaza anında araç altında kalmasını önleyen en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ROPS sistemi, traktörün sadece devrilme anında değil, aynı zamanda yan yatma gibi durumlarda da operatörü sınırlı bir güvenli alan içerisinde tutar. Bu donanımın etkinliği, traktörün ağırlık merkezine ve toprağın yapısına uygun olarak tasarlanmış olmasıyla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Devrilme koruma yapıları, traktörün marka ve modeline uygun olarak üretilmeli ve yetkili servislerce monte edilmelidir. Orijinal olmayan veya sonradan uygunsuz şekilde modifiye edilen koruma yapıları, kaza anında beklenmedik şekilde kırılabilir ve operatör için ek riskler oluşturabilir.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Yol Seyahati: Hız, Denge ve Yük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Karayolu seyahatlerinde traktör ve tarım makinelerinin hızı, 6331 sayılı İş Sağlığı ve Güvenliği Kanunu kapsamında belirlenen güvenli çalışma limitlerini aşmamalı, trafik kurallarına uygun hızlarda seyredilmelidir.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Römork bağlantıları ve çekme demirleri, her yolculuk öncesinde mekanik olarak kontrol edilmeli; bağlantı pimlerinin kilitli olduğu ve emniyet zincirlerinin takılı olduğu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dağılımı, römorkun dengesini bozmayacak şekilde ayarlanmalı, özellikle ağır yüklerin römorkun merkezine yakın ve yere yakın konumlandırılması virajlarda devrilme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sistemlerinin senkronizasyonu, römork ile traktörün aynı anda durmasını sağlamalıdır; frenleme mesafesi boş bir araca göre çok daha uzun olacağı için takip mesafesi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Tetanoz ve Kuduz Aşı Programları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işçileri, toprakla temas, kesici alet yaralanmaları ve hayvan ısırıkları gibi risklere açık olduklarından, Biyolojik Etkenlere Maruziyet Risklerinin Önlenmesi Hakkında Yönetmelik uyarınca tetanoz ve kuduz aşısı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Tetanoz aşısı, paslı alet veya toprakla kirlenmiş yaralanmalar sonucu oluşabilecek enfeksiyonlara karşı koruma sağlarken; hatırlatma dozlarının takvime uygun şekilde yapılması işyerinin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Kuduz riski taşıyan hayvanlarla temas eden çalışanlar için, aşılama programı sadece bir önlem değil, aynı zamanda ciddi bir hayati koruma mekanizmasıdır; bu aşılar yetkili sağlık kuruluşları ile koordineli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programlarının etkinliği, çalışanların aşılanma oranlarının düzenli takibi ve eksik dozların işyeri hekimi tarafından hatırlatılmasıyla sağlanmalı; aşılama kayıtları sağlık dosyalarında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Kayıtlarının Tutulması ve Gizlilik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çalışanların sağlık muayene sonuçlarını, aşı bilgilerini ve biyolojik izleme kayıtlarını yasal saklama süresi boyunca düzenli olarak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dosyaları, kişisel verilerin korunması ilkesi gereği gizli tutulmalı; sadece işyeri hekimi, iş güvenliği uzmanı ve ilgili yasal denetim mercileri tarafından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çalışanın işten ayrılması durumunda bile yasal mevzuatta belirtilen süre boyunca muhafaza edilmeli; meslek hastalığı şüphesi durumunda geçmişe dönük veriler kanıt niteliği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süreci, işyerinde risk analizlerinin güncellenmesi ve sağlık politikalarının oluşturulması için temel bir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Uygunluk ve Sağlık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yapılan sağlık muayeneleri sonucunda, çalışanın yaptığı işin gerektirdiği fiziksel ve zihinsel kapasiteye sahip olup olmadığına dair işe uygunluk raporu verilmesi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durumu, yapılan işin riskleriyle uyumlu olmayan çalışanlar için işyeri hekimi tarafından 'iş değişikliği' veya 'görev kısıtlaması' önerilebilir; işveren bu önerileri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uygunluk değerlendirmesi, sadece işe giriş aşamasında değil, çalışanın sağlık durumunda meydana gelen değişiklikler veya uzun süreli hastalıklar sonrası işe dönüş süreçlerinde de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çalışma ortamındaki risklerden korunabilmesi adına sağlık değerlendirmesi sonucunda verilen kararlar, işyerindeki güvenli çalışma kültürünün temel bir yapı taşıdır.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Tarım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Trafikte Görünürlük ve Reflektör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tarım araçlarının karayollarında görünür olması için tüm ışıklandırma sistemleri (farlar, sinyaller, stop lambaları)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Reflektörlerin temizliği ve yansıtma kapasitesi, gece seyahatlerinde diğer sürücülerin aracı erken fark etmesini sağlar; reflektörler üzerinde biriken toz ve çamur, yansıtma oranını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Sarı çakar lamba kullanımı, tarım araçlarının yavaş hareket eden bir iş makinesi olduğunu diğer sürücülere bildirmek için zorunludur ve bu lambalar günün her saatinde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kavşaklara yaklaşırken veya dönüş yaparken sinyal kullanımı, arkadan gelen araçların niyetinizi anlamasını sağlayarak kaza riskini büyük ölçüde azaltır; sinyallerin görünürlüğünü engelleyecek yüklerden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Güvenliği ve Çalışma Alanı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tarım araçlarının çevresinde bulunan yayaların güvenliği için çalışma alanı sınırları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Traktörlerin kör noktaları, operatörün etrafı görmesini zorlaştırır; bu nedenle geri manevralarda mutlaka bir gözcü bulundurulmalı veya kamera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yayalar ile operatörler arasında iletişim kuracak işaret sistemleri geliştirilmeli ve herkes tarafından bilinen evrensel el işaretleri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Aracın hareket halinde olduğu anlarda, hiçbir çalışanın aracın çok yakınında bulunmasına veya eklemli parçaların etrafında durmasına izin verilmemeli, dur-kalk mesafeleri titizlikle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Türleri ve Zehirlenme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Pestisitler; insektisit (böcek), herbisit (yabancı ot) ve fungisit (mantar) olarak ayrılır; her biri farklı biyolojik mekanizmalarla çalışarak hedef dışı canlılarda ciddi zehirlenme riski yaratabilir. Bu kimyasallar sinir sistemi, deri ve solunum yoluyla vücuda girerek akut veya kronik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tarımda kullanılan bu kimyasalların risklerini değerlendirmek ve çalışanları bilgilendirmekle yükümlüdür; kimyasal maruziyetin önlenmesi için toplu koruma önlemleri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pestisitlerin etki mekanizmalarını bilmeli ve uygulama sırasında cildi tamamen kapatan koruyucu giysiler, eldivenler ve maskeler kullanmalıdır; bu ekipmanlar kimyasalın vücuda temasını engelleyen en temel bariyerdir.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ekipmanlar temizlenmeli ve kirlenmiş kıyafetler diğer ev eşyalarından ayrı tutularak yıkanmalıdır; bu hijyen kuralları ev ortamına kimyasal taşınmasını engellemek için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Toksisite Sınıfları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Pestisitlerin toksisite sınıfları, LD50 (öldürücü doz) değerlerine göre belirlenir; bu değer ne kadar düşükse kimyasalın zehirlilik düzeyi o kadar yüksek kabul edilir. Kimyasallar tehlike derecesine göre çok zehirli, zehirli, zararlı ve tahriş edici (WHO sınıflandırması Ia/Ib/II/III) sınıflarına ayrılarak risk seviyeleri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işverenler kullandıkları kimyasalların toksisite sınıfını bilmek ve bu sınıfa uygun güvenlik önlemleri almakla yükümlüdür; zehirli kimyasalların depolanması ve taşınması özel prosedürler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Etkilenme yolları; oral (ağız), dermal (deri) ve inhalasyon (solunum) olmak üzere üç ana başlıkta toplanır; tarım çalışanları için en sık görülen etkilenme yolu, koruyucu ekipman eksikliği nedeniyle deri temasıdır.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Toksisite sınıflandırması, acil durum planlarının hazırlanmasında ve tıbbi müdahale süreçlerinde temel referans kaynağıdır; her sınıfın gerektirdiği ilk yardım müdahalesi farklılık gösterebilir ve bu bilgiler önceden öğrenilmelidir.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Renkleri ve Güvenlik Kodları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etiketlerinde yer alan renk kodları; kırmızı, sarı ve yeşil gibi evrensel işaretlerle kimyasalın tehlike seviyesini anında görselleştirir. Bu renkler, çalışanın ilacı hazırlarken ve uygularken ne kadar dikkatli olması gerektiğini belirten bir uyarı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gereği, etiketler okunabilir ve anlaşılır olmalıdır; işverenler, okuma-yazma bilmeyen veya dili yetersiz olan çalışanlara etiket renklerinin anlamlarını sözlü olarak anlatmalıdır.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etiketler genellikle en yüksek toksisiteyi temsil eder ve çok dikkatli kullanım gerektirir; bu tür ilaçların uygulama sonrası hasat bekleme süresi genellikle daha uzundur ve bu süreye mutlaka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kodları, depolama sırasında benzer tehlike sınıfındaki kimyasalların bir arada tutulmasını kolaylaştırır; ancak etiketleri silinmiş veya hasar görmüş hiçbir kap, içeriği bilinmediği sürece kullanılmamalı ve derhal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Akut ve Kronik Zehirlenme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Akut zehirlenme, kimyasala maruz kalındıktan kısa süre sonra görülen belirtilerle ortaya çıkar; baş dönmesi, mide bulantısı, kusma veya görme bozukluğu gibi semptomlar acil tıbbi müdahale gerektirir. Bu durumlarda, maruziyet derhal kesilmeli ve kişi temiz havaya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zehirlenme ise düşük dozlarda uzun süreli maruziyet sonucu oluşur; belirtiler yıllar sonra ortaya çıkabilir ve genellikle kanser, organ yetmezliği veya sinir sistemi hasarı gibi ciddi tablolarla sonuçlanır. 6331 sayılı İSG Kanunu, çalışanların periyodik sağlık gözetiminden geçirilmesini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kronik etkilerin erken aşamada tespit edilmesi için hayati önem taşır; işyeri hekimi tarafından yapılacak düzenli kan ve idrar tahlilleri, vücuttaki birikimi takip etmek için en güvenilir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vücutlarında meydana gelen en ufak değişimleri bile işverenlerine bildirmelidir; çünkü gizlenen küçük bir belirti, ileride telafisi imkansız sağlık sorunlarına neden olabilir; bu süreç işçinin kendi sağlığını koruma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 (SDS)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Formları (SDS), kimyasalın tüm tehlikelerini, acil durum müdahale yöntemlerini ve depolama koşullarını içeren resmi belgelerdir; Zararlı Maddeler ve Karışımlara İlişkin Güvenlik Bilgi Formları Hakkında Yönetmelik gereği her kimyasal için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kullandıkları her türlü tarım ilacının SDS belgesini görme ve okuma hakkına sahiptir; işverenler, bu formları çalışanların kolayca ulaşabileceği, temiz ve düzenli bir alanda bulundurmakla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özellikle kaza veya dökülme anında, SDS belgesindeki adımlar izlenmelidir; formda bulunan telefon numaraları ve ilk yardım bölümleri, kazanın büyümesini engellemek için en hızlı rehberdir.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formları, sadece kaza anında değil, hazırlık aşamasında da incelenmelidir; kimyasalın hangi koruyucu ekipmanla kullanılması gerektiği bilgisi, formun ilgili bölümlerinde açıkça yazılıdır; bu talimatlara harfiyen uymak, kazaları kaynağında önlemenin tek yoludur.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 İlaçlamasında Temel KKD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tarım ilaçları ile yapılan çalışmalarda kimyasal eldiven, koruyucu tulum, gözlük ve maske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eldivenler, pestisitlerin deri yoluyla emilimini engellemek amacıyla nitril veya neopren malzemeden seçilmeli; kollar aşağıda/yatay çalışılırken eldiven manşetleri tulum kolunun ÜZERİNE gelmelidir (akıntının eldivene girmesini önlemek için), yalnızca kolları yukarı kaldırarak yapılan işlerde manşet tulum içine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tulumlar, vücudu tamamen kaplayan, sıvı geçirmez kumaşlardan üretilmeli; gözlükler ise kimyasal sıçramalara karşı tam sızdırmazlık sağlayan vizörlü modeller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donanımların kullanımı, 6331 sayılı İş Sağlığı ve Güvenliği Kanunu kapsamında işverenin çalışanları koruma yükümlülüğünün ayrılmaz bir parçasıdır ve eksiksiz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Uygulamada Tam KKD Bütünlüğü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koruyucu donanımlar bir bütün halinde kullanılmadığında tam koruma sağlanması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sadece maske takıp eldiven kullanmamak veya tulumu açık bırakmak, kimyasalın vücuda farklı yollardan girmesine ve sistemik zehirlenmelere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KKD'lerin birbirini tamamlaması (örneğin maske ile gözlük arasındaki uyumun tam olması) sızdırmazlığı artırır ve çalışma güvenliğini en üst düzeye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her ilaçlama operasyonu öncesinde donanımlarının tam ve eksiksiz olduğunu kontrol etmeli, aksaklıkları derhal yönetime bildirmelidir.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Ölümcül Kazaları Önlemede Emniyet Kemeri ve ROPS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ROPS sistemi, emniyet kemeri ile birlikte kullanıldığında tam bir koruma sağlar; kemer takılmadığında operatör kaza anında traktörün dışına savrularak koruma alanı dışına çıkabilir. Emniyet kemeri, operatörü koltukta sabit tutarak devrilme sırasında oluşan sarsıntılardan en az seviyede etkilenmesini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Birçok ölümlü vakada, ROPS sistemi bulunmasına rağmen emniyet kemeri kullanılmadığı için operatörün traktörden fırlayıp devrilen aracın altında kaldığı gözlemlenmiştir. İSG mevzuatına göre, koruyucu yapılarla donatılmış araçlarda kemer kullanımı, operatörün kaza anında güvenli bölgede kalması için hayati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operatörleri, devrilme tehlikesi anında araçtan atlamaya çalışmak yerine, emniyet kemerini takılı tutarak aracın devrilme hareketini tamamlamasını beklemelidir. Kaza anında araçtan atlama refleksi, genellikle aracın ağırlığı altında kalma riskini artırır ve bu nedenle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kemerlerinin mekanik sağlamlığı, ROPS sisteminin periyodik bakımları ile birlikte kontrol edilmelidir. Yıpranmış, kilitleme mekanizması bozulmuş veya bağlantı noktaları zayıflamış emniyet kemerleri, kaza anında koruma sağlamayacağı için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Koruma ve Maske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Pestisitlerle yapılan çalışmalarda solunum yolu maruziyeti en ciddi risklerden biridir; bu nedenle, kullanılan ilacın etiket bilgisine göre uygun filtreli maskeler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Yönetmelik'e göre, toz maskeleri kimyasal buharlara karşı koruma sağlamaz; mutlaka organik buhar kartuşlu maskeler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kullanımı sırasında yüzle tam uyum (fit test) hayati önem taşır; sakallı çalışanlarda maske sızdırmazlığı azaldığı için koruma verimi ciddi oranda düşmektedir.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kullanım ömrü dolduğunda veya nefes alma zorlaştığında, filtreler zaman kaybetmeden yenisiyle değiştirilmeli ve değişim kayıtları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Direnç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kullanılan ekipmanların maruz kalınan kimyasal maddeye uygun dirençte olmasını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eldiven türleri belirli ilaçlarla tepkimeye girerek eriyebilir veya geçirgen hale gelebilir; bu nedenle eldiven materyali ile ilaç içerik uyumu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direnç gösteren nitril, neopren veya bütil kauçuk gibi materyaller, tarım ilaçlarına karşı yüksek koruma sağlar; plastik bazlı basit eldivenler bu tür işlemlerde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kullanılan kimyasalın Güvenlik Bilgi Formu'nu (MSDS) inceleyerek, en uygun koruyucu donanım tipini belirlemekle ve çalışanlara bildirmekle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Bakımı, Temizliği ve Kullanım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KKD'lerin temizlik, bakım ve saklama koşullarının üretici talimatlarına göre yapılmasını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tulum ve eldivenler, kimyasal bulaşmış şekilde depolanmamalı; uygun solüsyonlarla temizlenerek, güneşten uzak ve havalandırılmış alanlarda kurutulmalıdır.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yırtık veya ömrünü tamamlamış donanımlar kesinlikle kullanılmamalı, bu tür donanımlar imha edilmek üzere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düzenli bakımı, hem donanımın koruma ömrünü uzatır hem de çalışanların her operasyonda güvenli bir şekilde çalışmasını garanti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 Hazırlama ve Uygulama Süreçlerinde İş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hazırlama aşamasında Kimyasal Maddelerle Çalışmalarda Sağlık ve Güvenlik Önlemleri Hakkında Yönetmelik ve Kişisel Koruyucu Donanımların İşyerlerinde Kullanılması Hakkında Yönetmelik uyarınca uygun kişisel koruyucu donanımlar (eldiven, maske, gözlük, tulum) eksiksiz kullanılmalı ve donanımların kimyasal geçirgenliği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hazırlama alanı iyi havalandırılan, kapalı su kaynaklarından uzak ve doğrudan güneş ışığı almayan bir bölge olmalı; olası dökülmelere karşı ortamda mutlaka emici kum veya talaş gibi temizlik malzemeleri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 hazırlanırken ürün etiketindeki talimatlara harfiyen uyulmalı, asla çıplak elle temas edilmemeli ve hazırlama sırasında yeme-içme gibi faaliyetlerden kesinlikle kaçınılarak çapraz kontaminasyon riskinin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İlaçlama işlemi tamamlandığında kullanılan tüm ekipmanlar, çevreye zarar vermeyecek şekilde, yönetmeliklere uygun bir atık yönetimi prosedürü izlenerek temizlenmeli ve atık sular doğrudan toprakla buluşturulmamalıdır.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Dozajlama ve Yasal Mevzuat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ilaçlarının etiketlerinde belirtilen dozajın dışına çıkmak, 6331 sayılı İş Sağlığı ve Güvenliği Kanunu kapsamında belirlenen çalışma prensiplerine aykırı olduğu gibi hem bitki sağlığını hem de operatör güvenliğini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Dozaj hesaplamaları yapılırken kullanılan ölçü kapları sadece bu amaçla kullanılmalı ve asla mutfak gereçleri gibi evsel ekipmanlarla karıştırılmamalıdır; hassas tartım cihazları kullanılarak kimyasalın hedeflenen konsantrasyonda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doz kullanımı sadece maliyeti artırmakla kalmaz, aynı zamanda ürün üzerinde yasal sınırların üzerinde kalıntı bırakarak insan sağlığı için ciddi bir risk oluşturur ve hasat sonrası pazarlama aşamasında yasal yaptırımlara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dozajlama işlemi, pülverizatör tankına ekleme yapılmadan önce küçük bir kapta ön karışım (ana karışım) hazırlanarak ilacın suyla homojen bir şekilde çözünmesi sağlandıktan sonra tanka aktarılarak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Karışım Güvenliği ve Uyumluluk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veya daha fazla tarım ilacının aynı tankta karıştırılması (tank mix) durumunda, ilaçların kimyasal uyumluluğu mutlaka kontrol edilmeli; uyumsuz ilaçların karıştırılması kimyasal tepkimeye, çökeltiye veya fitotoksisiteye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Karışım yapılması gereken durumlarda önce toz formülasyonlar suyla karıştırılmalı, ardından sıvı formülasyonlar eklenmeli; bu sıralama kimyasalın stabil kalmasını sağlayarak püskürtme memesindeki tıkanmaları minimize eder ve uygulama performansını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Karışım sırasında meydana gelebilecek tepkimeler sonucunda oluşan gaz çıkışı veya ısı artışı gözlemlendiğinde, karışım derhal güvenli bir şekilde bertaraf edilmeli ve asla kullanılmadan püskürtme ünitesine yüklenmemelidir.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Karışım güvenliği, operatörün kimyasal maddeye maruziyetini doğrudan etkiler; bu nedenle karışım işlemleri mutlaka açık havada veya iyi havalandırılmış özel hazırlık istasyonlarında gerçekleştirilmeli ve çevrede başka personel bulundurulmamalıdır.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Kontrolü ve Sürüklenme Önleme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işlemi sırasında rüzgar hızı ve yönü sürekli olarak takip edilmeli; saatte 15 kilometreyi aşan rüzgarlarda ilaçlama yapılması, sürüklenme (drift) nedeniyle ilacın hedeflenen bitki dışına çıkmasına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Sürüklenmeyi önlemek için uygulama sırasında kullanılan püskürtme memeleri, damlacık boyutunu büyütecek şekilde seçilmeli ve mümkünse düşük basınçlı uygulamalar tercih edilerek damlacıkların rüzgarla taşınması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İlaçlama yapılan alanın çevresindeki hassas bölgeler, arı kovanları, su kaynakları ve yerleşim yerleri dikkate alınmalı; rüzgarın bu bölgelere doğru estiği durumlarda uygulamaya ara verilmeli ve güvenlik mesafesi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İlaçlama zamanlaması, rüzgarın en durgun olduğu sabah erken saatler veya akşamüstü saatleri olarak planlanmalı; bu uygulama hem ilacın etkinliğini artırır hem de çevresel maruziyeti minimize ederek yasal sorumlulukları yerine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Pülverizatör Kalibrasyonu ve Ekipman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Pülverizatör kalibrasyonu, birim alana düşen ilaç miktarının hassasiyetle ayarlanması işlemidir; kalibrasyonu yapılmamış ekipmanlar, bir bölgeye aşırı ilaç yüklerken diğer bölgeye yetersiz ilaç vererek verim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sırasında püskürtme memelerinin debisi (dakikada çıkan su miktarı) ölçülmeli, aşınmış veya tıkalı memeler tespit edilerek yenileriyle değiştirilmeli ve tüm memelerin eşit debide püskürtme yapması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İlerleme hızı, pompa basıncı ve meme tipi arasındaki ilişki, üretici kılavuzuna göre ayarlanmalı; her sezon başında ve yapılan her büyük onarımdan sonra mutlaka yeniden kalibrasyon işlemi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bir kalibrasyon, tarımsal girdilerin verimli kullanılmasını sağlayarak maliyeti düşürür ve çevreye salınan gereksiz kimyasal yükünü azaltarak iş sağlığı ve güvenliği standartlarına uyumu en üst seviyeye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Teması Sonrası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teması gerçekleştiğinde, maruz kalan kişi vakit kaybetmeden kimyasalın bulunduğu alandan uzaklaştırılmalı ve açık havaya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olan giysiler derhal çıkartılmalı ve vücut ile temas eden tüm bölgeler bol su ve sabunla en az 15 dakika boyunca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Kimyasal Maddelerle Çalışmalarda Sağlık ve Güvenlik Önlemleri Hakkında Yönetmelik hükümleri gereği, maruziyetin şiddetine göre tıbbi destek alınması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Kontamine Giysilerin Güvenli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ile kirlenmiş kıyafetler asla evdeki diğer çamaşırlarla bir arada tutulmamalı ve doğrudan plastik torbalara yerleştirilerek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kontamine olmuş donanımlar temizlenene kadar güvenli bir alanda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 çıkartırken kimyasalın cildin diğer bölgelerine yayılmaması için dikkat edilmeli ve gerekirse eldiven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Eğimli Arazilerde Güvenli Sürüş ve Manevra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arazilerde traktör kullanımı, ağırlık merkezinin kayması nedeniyle devrilme riskini ciddi oranda artırır; bu nedenle çalışma sırasında traktörün vites ve hız seçimi arazi eğimine göre yapılmalıdır. Eğim yukarı sürüşlerde traktörün ön kısmının hafiflemesi dengeyi bozabilir, bu yüzden yük dağılımına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ile yamaçlarda çalışırken, eğime paralel değil, mümkün olduğunca eğime dikey veya çapraz manevralar yapılması devrilme ihtimalini azaltır. Ani duruşlar veya sert direksiyon manevraları, özellikle yüksek hızlarda aracın yan tarafa doğru devrilmesine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ekipmanları bağlandığında, traktörün toplam ağırlık merkezi değişir; bu durum özellikle ağır ekipmanlarla yokuş aşağı inerken frenleme mesafesini ve aracın kontrol edilebilirliğini doğrudan etkiler. Ekipmanların ağırlığı, traktörün taşıma kapasitesini aşmamalı ve uygun denge ağırlıkları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çukur, tümsek veya yumuşak toprak zeminler, traktörün dengesini bozabilecek gizli tehlikelerdir. Operatör, araziyi önceden gözlemlemeli ve devrilme riskini artırabilecek zemin bozukluklarına karşı çalışma rotasını önceden belirleyerek güvenli bir şekilde sürüş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Detaylı Yıkama ve Kişisel Hijyen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temizliği yapılırken saç dipleri, tırnak araları ve deri kıvrımları gibi kimyasalın birikebileceği bölgeler özel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esaslarına uygun şekilde, temizlik sırasında aşırı sert fırçalama yapmaktan kaçınılmalı, cildin tahriş olması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işlemi tamamlandıktan sonra kişi temiz kıyafetler giymeli ve kullanılan sabun/şampuanın kalıntı bırakmadığından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Kıyafetlerinin Ayrı Yıkanması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bulaşmış iş elbiseleri, ev tipi yıkama makinelerinde diğer aile bireylerinin giysileriyle kesinlikle beraber yıkanmamalıdır.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işverenin kirli kıyafetlerin temizliği için uygun koşulları sağlaması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evde yıkama zorunluluğu varsa, kıyafetler ön yıkamadan geçirilmeli ve makine boşken yüksek sıcaklıkta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ve temizlik sonrasında kişi, baş dönmesi, mide bulantısı veya görme bozukluğu gibi semptomlar açısından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şüpheli durumlarda işyeri hekimine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maruziyet olayı, gelecekteki önlemleri iyileştirmek adına iş kazası kayıt defterine detaylı bir şekilde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Tarım İlaçlarında Güvenli Depolama ve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ilaçları, orijinal ambalajlarında ve etiketleri bozulmadan saklanmalıdır; etiket bilgileri, ilacın kimyasal içeriğini ve maruziyet risklerini anlamak için tek resmi kaynaktır.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 ilaç ambalajları, çevreye ve insan sağlığına zarar vermemesi için tehlikeli atık sınıfında değerlendirilmeli ve kesinlikle başka amaçlarla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besin maddeleri ve hayvan yemlerinden tamamen ayrı, doğrudan güneş ışığı almayan ve serin bir ortamda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depolandığı alanlarda periyodik kontroller yapılmalı, sızıntı veya ambalaj hasarı gibi riskler önceden tespit edilerek Atık Yönetimi Yönetmeliği gerekliliklerine uygun şekilde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Alanlarında Erişim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ilaçlarının muhafaza edildiği depolar, yetkisiz kişilerin ve çocukların erişimini engellemek amacıyla her zaman kilitli tutulmalıdır; bu, iş kazalarını önlemede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sızıntı durumunda kimyasalın toprağa karışmasını engelleyecek sızdırmaz zeminler ve ikincil muhafaza üniteleri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istiflenmesi sırasında ağır olan ambalajlar alt kısma, hafif olanlar üst kısma yerleştirilmeli; devrilme ve düşme riskine karşı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depolama alanlarının havalandırmasını ve yangın güvenliğini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Boş Ambalajlarda Üçlü Durulama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Boşalan tarım ilacı ambalajları, içlerinde kalan kalıntıların çevreye bulaşmasını engellemek için üçlü durulama işlemine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Ambalajın içine bir miktar su konulup çalkalanmalı ve bu yıkama suyu, hazırlanan ilaç karışımına (ilaçlama tankına) aktarılmalıdır; bu işlem üç kez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Durulama suyu doğrudan toprağa veya akarsuya dökülmemelidir; aksi halde ciddi çevresel kirlilik ve yasal yaptırımlar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Temizlenen ambalajlar, daha sonra geri dönüşüme veya bertaraf tesisine gönderilmek üzere güvenli bir alanda toplanmalıdır.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Okuma ve Tehlike Tanımlama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uygulaması öncesinde etiket üzerindeki uyarı işaretleri, dozaj talimatları ve güvenlik önlemleri mutlaka dikkatlice okunmalı ve anlaşılmalıdır.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yer alan piktogramlar; ilacın zehirlilik düzeyi, yanıcılığı ve çevre için oluşturduğu riskler hakkında temel bilgileri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seçimi, etiket üzerindeki tavsiyelere göre yapılmalı; eldiven, maske ve gözlük kullanımı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dozaj veya hatalı uygulama, hem tarımsal ürüne zarar verir hem de uygulama yapan kişide ciddi sağlık sorunlarına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Bertaraf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ilacı atıkları, Atık Yönetimi Yönetmeliği kurallarına göre sınıflandırılmalı ve bertaraf süreci yetkili kurumlarla koordineli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 ilaç ambalajları veya son kullanma tarihi geçmiş ilaçlar, asla evsel atıklarla karıştırılmamalı veya açık alanlarda yakılmamalıdır.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biriktirildiği alanlarda, atık türünü belirten etiketleme yapılmalı ve bu atıklar düzenli aralıklarla lisanslı bertaraf tesislerine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atık yönetimi sürecinde çalışanların maruziyetini azaltacak tüm teknik önlemlerin alınması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İlk Yardım ve Antidot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durumunda ilk yapılacak işlem, kazazedeyi maruziyet alanından uzaklaştırarak güvenli ve temiz havaya sahip bir bölgeye taşımaktır; cilde bulaşmış pestisitler, bol su ve sabunla en az 15 dakika yıkanarak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Antidot uygulaması, yalnızca uzman doktorlar tarafından yapılması gereken tıbbi bir müdahaledir; ilk yardım ekipleri gelene kadar ilkyardımcılar sadece hastanın solunum yolunu açık tutmalı ve genel durumu stabilize etmeye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hükümleri gereğince, zehirlenme vakalarında hastaya ağızdan herhangi bir şey verilmemeli ve kusturma işlemi gibi riskli uygulamalardan, doktor tavsiyesi olmadan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şüphesi olan durumlarda, hastanın bilinci kapalıysa yan yatış pozisyonu verilmeli ve solunum yolu açıklığı düzenli olarak kontrol edilerek tıbbi yardımın ulaşması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Zehirlenmelerinde Belirti Tanıma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zehirlenmeleri akut belirtilerle kendini gösterir; bunlar arasında şiddetli baş dönmesi, aşırı terleme, mide bulantısı, kusma, karın ağrısı ve göz bebeklerinde küçülme gibi somut fiziksel bulgular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sistemi üzerindeki etkiler, göğüste sıkışma hissi, nefes darlığı ve hırıltılı solunum şeklinde ortaya çıkabilir; bu belirtiler görüldüğü anda vakit kaybetmeden tıbbi destek için süreç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belirtileri, kimyasalın vücuda giriş yoluna (deri, solunum, sindirim) göre farklılık gösterebilir; dolayısıyla maruz kalan kişinin iş yaptığı ortamdaki kullanılan ilacın türü, belirtileri tahmin etmede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belirtilen gözlem süreci, belirtiler hafif olsa bile ihmal edilmemelidir; çünkü bazı pestisit türlerinin etkileri vücutta gecikmeli olarak daha ağır bir tabloyla ortaya çıkabilmektedir.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Mevzuat ve ROPS Zorunlulukları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devrilme riski taşıyan tüm iş ekipmanlarında operatörün ezilmesini önleyecek koruyucu yapıların bulunmasını yasal bir zorunluluk olarak tanımlamıştır. Bu yönetmelik, tarımsal faaliyetlerde kullanılan traktörlerin güvenli standartlarda olmasını garanti altına almayı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ROPS donanımının denetimi, işverenlerin veya traktör sahiplerinin sorumluluğundadır; periyodik kontrollerde koruyucu yapının montajı ve yapısal bütünlüğü kayıt altına alınmalıdır. Mevzuat, güvenlik donanımlarının işlevselliğini yitirmesi durumunda ekipmanın kullanılmamasını ve gerekli onarımların yapılmasını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el traktör alımlarında, aracın üzerinde bulunan koruyucu yapının orijinal olup olmadığı ve yasal standartlara uygunluğu mutlaka kontrol edilmelidir. Mevzuata aykırı, yetersiz veya standart dışı koruma yapıları ile çalışma yapmak, iş kazası durumunda yasal sorumluluğu doğrudan işverene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traktör operatörlerine ROPS kullanımı ve devrilme riskleri konusunda özel eğitimler verilmelidir. Eğitimler, sadece teorik değil, kaza anında yapılacak doğru davranışları içeren pratik uygulamalarla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Protokolü: 112 ve Zehir Danışma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bir zehirlenme durumunda 112 Acil Çağrı Merkezi aranarak durum bildirilmelidir; çağrı esnasında pestisitin ticari adı, kullanım amacı ve maruziyet şekli hakkında net bilgiler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Ulusal Zehir Danışma Merkezi (UZEM - 114) hattı, zehirlenme vakalarında profesyonel destek almak için en yetkili kurumdur; bu merkeze ulaşmak, doğru tedavi yöntemi ve antidot seçimi için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uyarınca, acil durum ekiplerinin ve çalışanların 112 ve UZEM gibi hatları nasıl kullanacağını gösteren güncel iletişim bilgilerini işyerinde görünür 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paylaşımı sırasında ilacın etiketinin veya ambalajının bir örneğinin sağlık ekiplerine verilmesi, tedavi sürecini hızlandırır; bu nedenle ambalajların imhası değil, muhafazası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Pestisit Etiketlerini Okuma ve 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Pestisit etiketleri, ürünün içeriği, tehlike sınıfları, ilk yardım önlemleri ve acil durum talimatlarını içeren en güvenilir kaynaktır; her çalışan ilacı kullanmadan önce etiketi mutlaka okumalıdır.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yer alan piktogramlar ve uyarı işaretleri, kimyasalın hangi yolla (deri, solunum, göz) daha fazla zarar verebileceğine dair ön bilgiler sunar; bu işaretlerin anlamını bilmek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işçilere kullandıkları kimyasalların riskleri hakkında eğitim vermekle yükümlüdür; etiket okuma becerisi bu eğitimin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durumda sağlık ekiplerine verilecek etiketin, ilacın hangi kimyasal gruba ait olduğunu (organofosfatlar, karbamatlar vb.) belirten kısmı, antidot seçiminde doktor için temel referans noktasıdır.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Süreci ve Numune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vakası profesyonel tıbbi destek gerektiriyorsa, hasta derhal en yakın sağlık kuruluşuna sevk edilmelidir; sevk sırasında hastanın yaşamsal belirtileri sürekli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Hastayla birlikte, maruz kalınan pestisitin etiketi, orijinal ambalajı veya varsa güvenlik bilgi formu (MSDS) mutlaka sağlık kuruluşuna götürülmelidir; bu belgeler tedavinin başarısını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sevk işlemi sırasında hastanın kusması durumunda solunum yolunun tıkanmaması için gerekli pozisyon korunmalı ve sevk aracında gerekli ilkyardım ekipmanları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sevk sürecinde kullanılacak araç ve personelin hazır bulunmasından sorumludur; ayrıca kazanın iş kazası statüsünde değerlendirilmesi için gerekli yasal bildirimler süreç içinde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Sera Ortamında Sıcak ve Nem Stresi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 ve nem, vücudun terleme yoluyla soğuma kapasitesini kısıtlayarak sıcak stresine neden olur; bu durum özellikle kapalı sera ortamlarında hava sirkülasyonunun yetersizliği ile daha tehlikeli bir hal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işyeri ortam sıcaklığının çalışanların çalışma şekline uygun olması ve vücut ısısını dengede tutacak şekilde düzenlenmesi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çekirdek sıcaklığının tehlikeli seviyelere yükselmesi, bilişsel fonksiyonların yavaşlamasına ve iş kazası riskinin artmasına sebebiyet verir; bu nedenle sera içi mikro klima yönetimi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ortam sıcaklığı, nem oranı ve yapılan işin fiziksel yükü bir bütün olarak değerlendirilmeli; havalandırma sistemleri aktif ve yeterli kapasitede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Alımı ve Dehidratasyonun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Dehidratasyon, sıcak stresi ile mücadelede en kritik faktördür; çalışanlar susama hissini beklemeden düzenli aralıklarla su tüketmelidir.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Kafeinli, şekerli veya alkollü içecekler vücuttan su atımını hızlandırabileceği için tercih edilmemeli; bunun yerine su veya elektrolit dengesini koruyan içecekler tüketilmelidir.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alanına yakın noktalarda temiz, soğuk ve kolay erişilebilir içme suyu bulundurmakla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tüketimi, vücudun hidrasyon seviyesini korumak adına vardiya boyunca küçük porsiyonlar halinde ve sürekli bir şekilde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ve Dinlenme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ve nemli ortamlarda çalışanların dinlenmesi için gölgelik veya serin, iklimlendirilmiş alanlar oluşturulması, vücut ısısının normal seviyeye dönmesini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Günün en sıcak saatlerinde (genellikle 11:00-15:00 arası) ağır fiziksel iş yükü azaltılmalı veya bu işler daha serin saatlere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aralıklarla yapılan kısa dinlenme molaları, uzun süreli molalara kıyasla vücut ısısının daha dengeli kalmasına yardımcı olur ve yorgunluk birikimini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dinlenme döngüleri, ortamdaki ısı indeksi göz önünde bulundurularak esnek bir şekilde yönetilmeli ve çalışanların yorgunluk seviyeleri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birbirini gözlemlediği bir buddy sistemi kurularak, sıcak stresinin erken belirtileri (aşırı terleme, halsizlik, şaşkınlık) birbirleri tarafından tespit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ortama yeni başlayan çalışanlar için 7 ile 14 gün süren bir alışma (aklimatizasyon) protokolü uygulanmalı, iş yükü bu süreçte kademeli olarak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risk değerlendirmesi güncellenerek, sıcak stresine karşı alınan önlemlerin etkinliği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ısı ve nem seviyeleri günlük olarak kaydedilmeli; bu veriler ışığında çalışma süreleri ve molalar dinamik bir şekilde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Müdahale ve Acil Durum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çarpması belirtileri olan baş dönmesi, mide bulantısı veya hızlı nabız durumunda, çalışanın derhal serin bir alana taşınması ve kıyafetlerinin gevşetilmesi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hükümlerine uygun olarak, bilinci bulanıklaşan veya aşırı ısınan çalışanlara soğuk kompres uygulanmalı, bilinç kaybı varsa derhal tıbbi destek çağrılmalıdır.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stresi kaynaklı acil durumlarda, olay yerine en hızlı şekilde ulaşabilecek ilkyardımcıların belirlenmiş olması ve acil durum planının güncel tutulması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 sonrası semptomlar geçse dahi, çalışanın o günkü mesaisine devam etmemesi ve tıbbi kontrolünden geçirilmesi en güvenli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Sera İçi Atmosfer Kontrolü ve Gaz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içi atmosferin kontrolü, bitki gelişimi için gerekli karbondioksit seviyesinin dengelenmesini ve zararlı gazların uzaklaştırılmasını içerir; bu süreç çalışan sağlığı için de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havalandırma, serada karbondioksit birikimine veya oksijen seviyesinin düşmesine neden olarak çalışanlarda boğulma riskini artırır; bu durum ciddi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sera gibi kapalı çalışma alanlarında yeterli temiz hava girişi sağlanması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seviyelerinin izlenmesi, seranın büyüklüğüne ve kullanılan ısıtma sistemlerine bağlı olarak periyodik olarak yapılmalı ve sonuçlar yazılı kayıt altına alınarak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Sistemlerinin İşleyişi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havalandırma sistemleri, doğal pencere sistemleri veya mekanik fanlı aspiratörler olmak üzere ikiye ayrılır; sistemin verimliliği seranın fiziksel yapısına uygun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havalandırma sistemlerinin bakımı, motor ve fan aksamlarının temizliği, hava akışını engelleyecek toz ve birikintilerin düzenli olarak temizlenmesi iş sağlığı için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tüm havalandırma sistemlerinin periyodik kontrolleri yetkili teknik personel tarafından gerçekleştirilmeli ve bu kontroller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akışının kesilmesi durumunda, çalışanların ortamı derhal terk etmesi ve havalandırma arızası tamamen giderilinceye kadar alana girişlerin kesinlikle yasaklanması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Farkındalık ve Davranışsal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sadece donanım kullanımıyla değil, operatörün risk algısının yüksek tutulmasıyla güçlendirilir; traktör operatörleri, devrilme riskinin her an mevcut olduğu bilinciyle hareket etmelidir. İhmalkarlık ve aşırı özgüven, en iyi koruma sistemlerinin bile yetersiz kalmasına yol açan başlıca insani faktörlerdir.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Traktör operatörlerine verilen periyodik eğitimlerde, kaza istatistikleri ve gerçek kaza analizleri paylaşılarak tehlikenin boyutu somutlaştırılmalıdır. Operatörler, ROPS sisteminin bir süs değil, hayat kurtaran bir güvenlik mekanizması olduğunu içselleştirmeli ve her sürüş öncesinde donanımı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tarım sahalarında yapılan denetimlerde operatörlerin emniyet kemeri kullanımı ve ROPS durumu üzerinde hassasiyetle durmalıdır. Saha denetimlerinde tespit edilen eksiklikler, sadece ceza için değil, kazaların önlenmesi için birer öğrenme fırsatı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sektöründeki bilinçlendirme çalışmaları, aile içi eğitimlerle de desteklenmeli; traktörlerin sadece profesyonel operatörler tarafından kullanılması gerektiği vurgulanmalıdır. Çocukların ve eğitimsiz kişilerin traktör kullanımı, devrilme riskinin en yüksek olduğu ve en ağır sonuçların yaşandığı durumların başında gelmektedir.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Yöntemleri ve Cihaz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çalışmaya başlamadan önce, ortamdaki oksijen, karbonmonoksit ve diğer yanıcı gaz seviyeleri, kalibrasyonu yapılmış taşınabilir gaz ölçüm cihazları ile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ölçümleri, seranın farklı noktalarında ve farklı yüksekliklerde yapılmalıdır; bazı gazlar havadan ağır olduğu için taban seviyesinde daha yoğun birikme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yıllık kalibrasyonları ve günlük fonksiyon testleri, güvenilir veri elde etmek için eksiksiz bir şekilde uygulanmalı ve cihazlar her zaman şarjlı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sınır değerleri aşması durumunda, çalışma derhal durdurulmalı ve ortam tamamen havalandırılana kadar girişlere asla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Tanımı ve Çalışma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tankları, su depoları, yeraltı kanalları ve havalandırması kısıtlı dar alanlar, 6331 sayılı İş Sağlığı ve Güvenliği Kanunu risk değerlendirmesi ve kapalı alanda çalışma esasları kapsamında kapalı alan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karşılaşılan başlıca riskler, zehirli gaz birikimi, oksijen yetersizliği, yüksek sıcaklık ve fiziksel sıkışma tehlikeleridir; bu alanlar yüksek riskli çalışma sahalarıdır.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alanlarda çalışacak personelin, kapalı alanlarda çalışma eğitimi almış olması ve olası bir acil durumda kurtarma prosedürlerini uygulamalı olarak bilmesi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çalışırken, dışarıda mutlaka bir gözlemci personel bulunmalı ve içerideki çalışan ile sürekli iletişim halinde kalarak acil durum sinyallerini izlemelidir.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İzni Sistemi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yapılacak her türlü bakım ve onarım işi için yazılı bir çalışma izni sistemi uygulanmalı, izin belgesi işe başlamadan önce yetkili amir tarafından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belgesinde, yapılacak işin tanımı, gerekli kişisel koruyucu donanımlar, gaz ölçüm değerleri ve acil durum kurtarma planı detaylıca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tüm çalışma izni belgeleri arşivlenmeli ve olası yasal denetimlerde sunulmak üzere düzenli bir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sistemi, işin güvenli bir şekilde yürütülmesini sağlamanın yanı sıra, sorumlulukların net bir şekilde belirlenmesini sağlar ve kazaları önleyici bir bariyer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Asma Kültür Bakımında Yüksekte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kültür bakımı gibi yüksekte yapılan faaliyetlerde, Yapı İşlerinde İş Sağlığı ve Güvenliği Yönetmeliği gereği düşme riski olan her alan yüksekte çalışma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ortamında asmaların budanması veya meyve toplanması sırasında kullanılan yükseltilmiş alanlar, işçinin güvenli bir şekilde çalışabileceği şekilde dizayn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planlanırken öncelikle toplu koruma tedbirlerine odaklanılmalı, işçinin yüksekten düşmesini engelleyecek korkuluk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alanına güvenli erişimi sağlanmalı ve özellikle sera içindeki sabit veya mobil çalışma platformlarının devrilmeye karşı dengesi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Koruma Sistemleri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çalışmalarda kişisel koruyucu donanım kullanımı, toplu koruma önlemlerinin yetersiz kaldığı durumlarda 6331 sayılı İş Sağlığı ve Güvenliği Kanunu kapsamında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Düşmeyi durdurucu sistemler olan paraşüt tipi emniyet kemerleri, uygun ankraj noktalarına bağlanmalı ve kemerin şok emicisi düşme anında darbeyi azaltacak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olası bir düşme durumunda oluşacak statik ve dinamik yükleri taşıyabilecek sağlamlıkta olmalı, çalışanların hareket alanını kısıtlamayacak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koruma sistemlerinin kullanımı öncesinde çalışanlara, sistemin nasıl bağlanacağı ve acil durumda kurtarma prosedürlerinin neler olduğu hakkında uygulamalı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Sera İçi Çalışma Platformları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içinde kullanılan asma kültür bakım platformları, çalışanların ağırlığını ve ekipman yükünü taşıyabilecek kapasitede üretilmiş olmalı ve standartlara uygunluğu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çevresi, çalışanların düşmesini önlemek amacıyla en az 110 santimetre yüksekliğinde korkuluklar ve orta seviyede diz koruyucular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zemin yüzeyi, kaymayı engelleyici malzemeden imal edilmeli ve üzerinde su veya bitki artığı gibi tehlike yaratabilecek maddelerin birikmesi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veya tekerlekli platformlar kullanılıyorsa, çalışma esnasında platformun sabitlenmesini sağlayan kilit mekanizmaları mutlaka devreye alınmalı ve platformun devrilme açısı aşılmamalıdır.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Merdiven Kullanım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ortamında kısa süreli bakım işleri için kullanılan merdivenler, iş ekipmanlarının kullanımında sağlık ve güvenlik şartları gereği sağlam ve düz bir zemine oturtulmalıdır.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çalışma yapılacak yüksekliğe göre uygun uzunlukta seçilmeli ve üst noktadan en az bir metre daha yukarı uzanacak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kullanılarak yapılan çalışmalarda üç nokta kuralına (iki el ve bir ayak veya iki ayak ve bir el) uyulmalı, merdiven üzerinde yük taşınmamalıdır.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basamakları eksik veya yan korkulukları zayıflamış merdivenler kesinlikle kullanılmamalı, bu tür merdivenler derhal hizmet dışı bırakılarak uygun şekilde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Ekipmanlarının Periyodik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içi yüksekte çalışma ekipmanları, İş Ekipmanlarının Kullanımında Sağlık ve Güvenlik Şartları Yönetmeliği uyarınca yetkili kişilerce düzenli periyotlarla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 öncesinde çalışanlar, platform ve merdivenlerin yapısal bütünlüğünü, bağlantı noktalarını ve kilit mekanizmalarını kontrol ederek gözle muayene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sonucunda tespit edilen eksiklikler veya arızalar, bir sonraki kullanım öncesinde giderilmeli ve yapılan tüm kontroller kayıt altına alınarak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donanımlarının ve çalışma ekipmanlarının bakımı, üretici talimatlarına uygun olarak yapılmalı ve kayıtlı bir bakım planı dahilinde süreç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Alanda Ürün Kullanımı ve Bekleme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bitki koruma ürünleri uygulanırken, ürünün kimyasal özellikleri ve kapalı ortamın hacmi göz önünde bulundurulmalıdır. İlgili mevzuat uyarınca, uygulama öncesinde ortamdaki tüm riskler 6331 sayılı İş Sağlığı ve Güvenliği Kanunu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Bitki koruma ürünlerinin kapalı alanda uygulanması sırasında, ürün etiketinde belirtilen bekleme sürelerine kesinlikle uyulması gerekmektedir. Bu süreler, ürünün etkisini göstermesi ve ortamın güvenli hale gelmesi için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ortamda bulunması gereken kişi sayısı minimuma indirilmeli ve sadece gerekli teknik personel görevlendirilmelidir. Çalışanların maruziyetini önlemek amacıyla, uygulama alanı dışındaki alanlar için fiziksel bariyerler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süreleri, ürünün aktif maddesine ve ortamın sıcaklık ile nem değerlerine göre değişkenlik gösterebilir. İşveren, bu değişkenleri dikkate alarak uygulama planını hazırlamalı ve çalışanları süreç hakkında detaylı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Etkili Havalandırma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gibi kapalı alanlarda, bitki koruma ürünü uygulamasından sonra havalandırma işlemi, ortamdaki kimyasal yoğunluğunu azaltmak için zorunludur. Kimyasal Maddelerle Çalışmalarda Sağlık ve Güvenlik Önlemleri Hakkında Yönetmelik gereği, hava akışı düzenli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işlemi, doğal veya mekanik sistemler kullanılarak yapılabilir; ancak sistemin kapasitesi kapalı alanın hacmiyle uyumlu olmalıdır. Mekanik havalandırma sistemleri kullanılıyorsa, sistemin periyodik bakımları düzenli olarak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süresi, ürünün etiketinde belirtilen süreye uygun olarak gerçekleştirilmeli ve bu süre zarfında alana girişler engellenmelidir. Süreç, ortamdaki hava kalitesinin güvenli seviyeye ulaştığına dair kontrol yapılana kadar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sırasında oluşan hava akımı, çevredeki diğer alanlara kimyasal yayılımına neden olmamalıdır. Bu nedenle, tahliye edilen havanın güvenli bir şekilde dış ortama verilmesi için gerekli teknik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Kardan Mili ve Kayış-Kasnak Koruyucuları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Kardan mili (PTO) ve kayış-kasnak mekanizmaları, tarım makinelerinde hareket iletimini sağlayan en kritik ve tehlikeli güç aktarma organlarıdır; bu organların dönme hareketini kısıtlamayacak şekilde tasarlanmış koruyucularla kapatılması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Makina Emniyeti Yönetmeliği gereğince, hareketli parçaların çevresine sabitlenmiş muhafazalar, operatörün tehlikeli bölgelere temasını fiziksel olarak engellemelidir; koruyucuların eksik olması durumunda makine kesinlikle işletmeye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Kayış-kasnak sistemlerinde meydana gelebilecek kopmalar veya sıkışmalar, yüksek hızla fırlayan parçalara neden olabilir; bu nedenle koruyucular, olası kopma durumunda parçaları hapsedecek dayanıklılıkta ve uygun malzemeden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Koruyucuların tasarımı, bakım ve temizlik işlemleri sırasında kolayca açılabilir ancak çalışma anında kendiliğinden açılmayacak kilit mekanizmalarına sahip olmalıdır; bu durum, ekipmanların güvenli kullanımını doğrudan etkileyen bir teknik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Yeniden Giriş Süreleri ve Yasal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giriş süresi (REI), bitki koruma ürünü uygulanan bir alana, koruyucu ekipman olmaksızın tekrar girilebilmesi için geçmesi gereken süredir. Bu sürenin takibi, çalışanların kimyasal maruziyetini önlemek için en temel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giriş süresi, etikette belirtilen talimatlara göre belirlenir ve çalışanların kolayca görebileceği yerlerde ilan edilmelidir. 6331 sayılı İş Sağlığı ve Güvenliği Kanunu uyarınca, bu sürelerin takibi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Alana yetkisiz girişlerin önlenmesi için kapıların kilitlenmesi veya uyarı levhalarının asılması gibi fiziksel kısıtlamalar uygulanmalıdır. Çalışanlara, bu süre dolmadan alana giriş yapmamaları gerektiği konusunda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alana giriş yapılması gerekiyorsa, sadece tam korumalı kişisel koruyucu donanım kullanan personel giriş yapabilir. Bu girişler, risk değerlendirmesi sonuçlarına göre özel prosedürlerle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ve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Bitki koruma ürünleri ile çalışırken, Kişisel Koruyucu Donanımların İşyerlerinde Kullanılması Hakkında Yönetmelik gereği uygun ekipman seçimi yapılmalıdır. Kullanılacak eldiven, maske ve tulum, ürünün kimyasal yapısına karşı dirençli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risk değerlendirmesi sonuçlarına göre belirlenmeli ve çalışanın bedenine uygun olması sağlanmalıdır. Yanlış veya hasarlı ekipman kullanımı, koruma seviyesini düşürerek ciddi sağlık sorunlarına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KKD kullanımı hakkında teorik ve pratik eğitimler verilerek, ekipmanın doğru giyilmesi ve çıkartılması öğretilmelidir. Ekipmanların temizliği, bakımı ve saklanması için özel alanlar oluşturulmalı ve hijyen kuralları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işçiye tamamen ücretsiz olarak temin edilmeli ve işveren tarafından düzenli olarak kontrol edilmelidir. Süresi dolan veya işlevini yitiren ekipmanlar derhal yenisiyle değiştirilerek, çalışma ortamı güvenli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Okuma ve Uygulama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Bitki koruma ürünü etiketi, ürünün kullanımı, dozajı, bekleme süreleri ve acil durum müdahaleleri hakkında en güvenilir bilgiyi içerir. Uygulama öncesinde etiketin dikkatle okunması ve tüm talimatların anlaşılması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Etikette yer alan seyreltme oranlarına sadık kalınmalı, ürünün dozajı asla tahmin edilmemelidir. Yanlış dozaj uygulamaları, hem bitkilerde fitotoksisiteye hem de çalışanlarda gereksiz kimyasal maruziyetine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Etikette yer alan depolama talimatlarına uyularak ürünler, kilitli ve havalandırılmış alanlarda saklanmalıdır. Ürünlerin orijinal ambalajlarında tutulması, karışıklıkları önlemek ve güvenlik bilgilerine erişim sağlamak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yapılacak alanda, etikette belirtilen çevresel koşullar (sıcaklık, rüzgar hızı) kontrol edilmelidir. Uygun olmayan hava koşullarında yapılan uygulamalar, ürünün etkisini kaybetmesine ve kazalara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Sera İçi Elektrikli Sistemlerde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Seralarda kullanılan sulama pompaları, ısıtma üniteleri ve aydınlatma armatürleri, Elektrik Kuvvetli Akım Tesisleri Yönetmeliği standartlarına uygun olarak tesis edilmelidir; bu cihazların enerji besleme hatları nemden ve korozyondan etkilenmeyecek şekilde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sistemlerinin elektrik panoları, sera içindeki yüksek nem ve sıcaklık farklarından korunması adına uygun koruma sınıfına sahip kapalı kutularda muhafaza edilmeli ve panolara yetkisiz kişilerin erişimi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sistemlerinde kullanılan kabloların mekanik darbelere karşı zırhlı veya uygun borular içerisinde taşınması, bitki bakım faaliyetleri sırasında oluşabilecek kesilme veya ezilme risklerine karşı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elektrikli ekipmanların enerji girişlerinde, cihazın nominal çalışma değerlerine uygun sigortalar kullanılmalı ve aşırı akım veya kısa devre gibi durumlarda sistemin otomatik olarak enerjisini kesecek koruma düzenekleri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ve Elektrik Bir Arada: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ve elektriğin aynı ortamda bulunması, elektrik çarpması riskini artırır; bu nedenle 6331 sayılı İş Sağlığı ve Güvenliği Kanunu gereği tüm elektrikli sulama ekipmanları suya karşı maksimum yalıtım standardında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Sulama sistemlerinin kontrol üniteleri, su püskürtme veya damlama noktalarından yeterli uzaklıkta konumlandırılmalı; herhangi bir kaçak durumunda suyun elektrik hattına ulaşması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ıslak zeminlerde çalışırken kullandıkları elektrikli el aletleri, düşük voltajlı veya kaçak akım korumalı cihazlardan seçilmeli; zeminler elektriksel yalıtım sağlayan paspaslar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pompalarının bulunduğu alanlarda elektriksel bir kaza yaşanması durumunda, acil durdurma butonlarının suyla temas etmeyecek ancak kolay erişilebilir bir noktada bulunması yasal ve operasyonel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RCD ve Topraklama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tüm metal gövdeli elektrikli ekipmanlar (ısıtıcılar, pompalar) mutlaka etkin bir şekilde topraklanmalı; topraklama direnci periyodik olarak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(RCD), devredeki akım dengesizliğini milisaniyeler içinde algılayarak enerjiyi kesen en temel güvenlik ekipmanıdır; sera sistemlerinde 30mA hassasiyetinde RCD kullanımı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hattının sürekliliği, metal aksamların elektrikle yüklenmesini önleyerek dokunma gerilimi riskini ortadan kaldırır; bu nedenle topraklama iletkenlerinde oksidasyon veya kopma olup olmadığı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işlevselliği, üzerindeki test butonu kullanılarak her ay düzenli olarak kontrol edilmeli ve bu testler bir bakım çizelgesinde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 Sınıfları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Elektrik İç Tesisleri Yönetmeliği (TS EN 60529) kapsamında, dış ortam ve nemli iç ortam elektrik ekipmanları uygun IP (Ingress Protection) koruma sınıfına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Sera içerisinde doğrudan su püskürtmesine veya nemli ortama maruz kalan ekipmanlar için en az IP65 veya üzeri koruma sınıfı tercih edilmeli; bu, cihazın toz ve su girişine karşı korunduğunu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sadece cihazın performansı değil, çalışacağı ortamın kimyasal ve fiziksel şartları göz önüne alınmalı; gübre veya zirai ilaçların elektrikli aksama zarar vermeyecek şekilde tasarlanmış IP korumalı ürünler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Mevcut tesisatta IP sınıfı düşük olan veya kapağı kırılmış olan armatürler, nem girişi riskini önlemek için derhal değiştirilmeli veya uygun yalıtım malzemeleri ile tamir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sulama ve ısıtma sistemlerinin periyodik kontrolleri, yetkili elektrik mühendisleri veya teknikerler tarafından yılda en az bir kez yapılmalı; yapılan ölçümler raporlanarak işyeri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veya haftalık rutin kontrollerde, kablo kılıflarında soyulma, bağlantı noktalarında gevşeme veya ısınma gibi belirtiler olup olmadığı gözle kontrol edilmeli; herhangi bir anormallik tespit edildiğinde enerji kesilerek bakım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LOTO (Kilitleme-Etiketleme) prosedürleri uygulanmalı; bakım yapılan cihazın enerjisi fiziksel olarak kesilmeli ve başkalarının açmaması için etiketleme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tadilatlar, yetkisiz kişilerce değil, mevzuata uygun ehliyetli elektrik personeli tarafından gerçekleştirilmeli ve yapılan her müdahale tesisat planına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Taşıma ve Hasat Ergonomisi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vücut mekaniği, yükün vücuda yakın tutulması ve ani dönme hareketlerinden kaçınılması ilkesine dayanır; bu, Elle Taşıma İşleri Yönetmeliği gereğince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Hasat sırasında gövdenin dik tutulması, omurgaya binen yükü azaltarak kas-iskelet sistemi rahatsızlıklarını önler; uzun süreli eğilerek yapılan çalışmalarda sırt kasları sürekli gerilim altında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vücudun ağırlık merkezine ne kadar yakınsa kaslara binen yük o kadar azalır; bu prensip, tarım işçilerinin günlük operasyonlarında bel sağlığını korumak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ayakların konumu, yükü kaldırma gücünü doğrudan etkiler; geniş bir duruş ve dengeli bir ağırlık dağılımı, devrilme veya ani düşme risklerini minimize ederek güvenli çalışma ortamı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Eğilme ve Kaldırma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Eğilerek yerden yük alma sırasında dizlerin bükülmesi, bel omurlarına binen baskıyı minimize eder; yükü kaldırmak için sırt kasları yerine güçlü bacak kaslarının kullanılması temel ergonomik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ani bükülme hareketlerinden kaçınılmalıdır; gövdeyi döndürmek yerine ayaklarla yön değiştirmek, disk kayması ve benzeri ciddi omurga yaralanmalarını önleyen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seviyesinin üzerine yük kaldırmak omuz ve boyun bölgesinde ciddi gerilmelere yol açar; bu tür işlemler için basamaklı merdivenler veya uygun yükseltici platformlar kullanılarak çalışma yüksekliği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çalışanlara doğru kaldırma teknikleri konusunda pratik eğitim vermesi yasal bir zorunluluktur; bu eğitimler, sakatlanmaları önlemede hayati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Sarılma ve Kopma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 aktarma organlarındaki döner miller, kıyafetin bir ucunu, saçları veya eldivenleri saniyeler içinde yakalayarak operatörü dönme eksenine sarabilir; bu tür kazalar genellikle uzuv kopması veya ölümcül travmalarla sonuçlanmaktadır.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makinelerinde çalışan operatörlerin bol kıyafetler giymesi veya sarkan aksesuarlar kullanması, sarılma riskini ciddi oranda artırır; iş ekipmanlarının kullanımı sırasında vücudun hareketli kısımlara olan mesafesi her zaman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Kopma tehlikesi, özellikle yüksek devirde çalışan kardan millerinde meydana gelen mekanik arızalar sonucunda, metal parçaların yüksek hızla çevreye saçılmasıyla oluşur; bu durum, çevredeki diğer çalışanlar için de ciddi bir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sarılma veya fırlama riski olan bölgelerde toplu koruma önlemleri öncelikli olmalı; operatörler bu riskler hakkında düzenli olarak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Araçların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sektöründe el arabası, taşıma bandı veya basit kaldıraç sistemleri gibi yardımcı araçların kullanılması, manuel taşıma risklerini büyük oranda düşürür; işin mekanize edilmesi fiziksel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yardımcı araçların düzenli bakımı ve tekerleklerinin kontrolü, taşıma sırasında harcanan eforu azaltarak kas yorgunluğunu minimize eder; bakımsız ekipman, daha fazla güç harcanmasına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yükleme kapasitesinin aşılmaması, denge kaybı ve devrilme risklerini ortadan kaldırır; işyerindeki taşıma rotalarının düzgün olması, yardımcı araçların verimli kullanımını ve güvenli geçişini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ekipman temini, Elle Taşıma İşleri Yönetmeliği ile işverenin sorumluluğuna bırakılmıştır; çalışanların bu ekipmanları nasıl kullanacakları konusunda bilgilendirilmesi ve eğitilmesi, iş güvenliği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ve Çalışma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tekrarlayan hareketler, kaslarda aşırı yüklenmeye ve doku hasarına yol açar; iş rotasyonu sistemi ile çalışanların farklı kas gruplarını kullanacakları görevlere geçişi sağlanarak yorgunluk birikimi önlenir.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periyotları arasında verilen kısa süreli dinlenme molaları, kasların toparlanması ve metabolik atıkların vücuttan atılması için gereklidir; uzun süreli sabit pozisyonda çalışmak kan dolaşımını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Hasat dönemlerindeki yoğun iş temposunda, mola saatlerinin düzenli bir şekilde planlanması, çalışanların dikkat düzeyini korumasına ve kaza risklerinin azalmasına yardımcı olur; planlı mola, verimliliği 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sadece fiziksel yorgunluğu değil, aynı zamanda monotonluktan kaynaklanan zihinsel yorgunluğu da azaltır; 6331 sayılı İş Sağlığı ve Güvenliği Kanunu çerçevesinde iş organizasyonunun ergonomik esaslara göre yapılması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ve Esneme Alışkanlıkları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öncesinde yapılan ısınma egzersizleri, kasların esnekliğini artırarak iş sırasında meydana gelebilecek incinme ve burkulma risklerini düşürür; kaslar, fiziksel işe hazır hale getirilmiş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sırasında yapılacak esneme hareketleri, uzun süre aynı pozisyonda kalan kas gruplarını rahatlatır; özellikle bel, boyun ve omuz bölgesine yönelik egzersizler, kronik ağrıların oluşumunu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düzenli bir alışkanlık haline getirilmesi, çalışanların genel fiziksel kondisyonunu geliştirir; bu durum sadece işte değil, günlük yaşamda da kas-iskelet sistemi sağlığını olumlu yönde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çalışanlara çalışma alanlarında yapabilecekleri basit ve etkili esneme hareketlerini içeren görsel materyaller sağlayabilir; bu yaklaşım, güvenli çalışma bilincini geliştirerek meslek hastalıklarını önlemede proaktif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Hayvan Saldırısı Riski ve Davranış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 kendilerini tehdit altında hissettiklerinde savunma amaçlı saldırganlaşabilirler; bu nedenle her zaman dikkatli olunmalıdır. Büyükbaş hayvanlarda baş sallama, ayak vurma veya kulakları geriye yatırma saldırı sinyali olabilir. Küçükbaş hayvanlarda ise ani toplanma veya baş ile vurma refleksi gözlemlenebilir; bu davranışlar hayvanın stres seviyesine doğrudan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hayvan yetiştiriciliğinde yapılan işlerde risk analizi yapılması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Mesafesi ve Güvenli Alan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mesafesi, hayvanın etrafındaki hayali bir alandır ve bu alana girildiğinde hayvan uzaklaşma eğilimi gösterir. Hayvanın kör noktasına girmeden, ön ve yan görüş açısını koruyarak hareket etmek hem çalışan hem de hayvan güvenliği için kritiktir. Ani ve hızlı hareketler, hayvanın korkmasına ve kontrolsüz şekilde kaçmasına yol açarak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hayvanların hareket alanları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Zapturapt ve Sabitleme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Zapturapt, hayvanın muayene veya bakım sırasında güvenli bir şekilde sabitlenmesi işlemidir. Uygun ekipman (yular, kemer, zapt bölmeleri) kullanılarak hayvanın ani hareketleri kısıtlanmalıdır; ekipmanların sağlamlığı periyodik olarak kontrol edilmelidir. İş Ekipmanlarının Kullanımında Sağlık ve Güvenlik Şartları Yönetmeliği çerçevesinde, kullanılan sabitleme düzeneklerinin bakımı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işlemi sırasında hayvanın nefes almasını engelleyecek basınçlardan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Yaklaşım ve İletişim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Hayvana yaklaşırken her zaman sesli uyarı verilmeli ve hayvanın bizi gördüğünden emin olunmalıdır. Hayvanın kör noktası olan arka bölgesine asla aniden yaklaşılmamalı, her zaman 45 derecelik açıyla, omuz hizasına doğru yönelinmelidir. Sakin ve kendinden emin bir duruş sergilemek, hayvanın stresini azaltarak daha uyumlu hareket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tarım işletmelerinde çalışanlara hayvanla iletişim konusunda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Bariyer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her zaman bir kaçış yolu ve güvenli bariyer bulunmalıdır; bu, acil bir saldırı anında çalışanın hızla uzaklaşmasına imkan tanır. Çitler ve bariyerler, hayvanın gücüne dayanacak şekilde tasarlanmalı ve çıkış kapıları her zaman çalışır durumda olmalıdır. 6331 sayılı İş Sağlığı ve Güvenliği Kanunu kapsamında risk değerlendirmesi uyarınca, hareket alanlarının güvenliği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sağlamlığı düzenli aralıklarla kontrol edilerek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Zoonoz Hastalıkların Tanımı ve Temel Türler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Zoonoz hastalıklar, hayvanlardan insanlara doğal yollarla bulaşabilen enfeksiyonlardır; bruselloz, tüberküloz, şarbon, kuduz, tetanoz ve kuş gribi (avian influenza) tarım sektöründe en sık karşılaşılan türler arasındadır. 6331 sayılı İş Sağlığı ve Güvenliği Kanunu kapsamında bu hastalıklar meslek hastalığı riski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hastalıklar etkenlerine göre bakteriyel, viral veya paraziter olabilir; her birinin klinik seyri farklılık gösterse de hayvanlarla yakın temas eden çalışanlar için ciddi bir sağlık riski oluştururlar.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ve doğru hastalık bilgisi, hastalığın yayılmasını önlemek ve tedavi sürecini başlatmak için kritik öneme sahiptir; çalışanların bu hastalıkları tanıması güvenli çalışma ortamının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çalışma alanındaki zoonoz riskleri belirlemeli ve çalışanlara bu hastalıkların belirtileri hakkında düzenli bilgilendirme eğitimleri vererek farkındalık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Bulaşma Yolları ve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yolları doğrudan temas, vücut sıvılarıyla (kan, idrar, süt) temas, enfekte ortamdaki tozların solunması veya kene gibi vektörlerin ısırması ile gerçekleşebilir. 6331 sayılı İş Sağlığı ve Güvenliği Kanunu, bulaşma risklerini minimize edecek çalışma koşullarının sağlanmasını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Hayvanların kesimi, doğumu veya sağımı sırasında koruyucu önlem almamak, patojenlerin çalışanlara bulaşmasına neden olan en temel risk faktörlerinden biridir; hijyen kurallarına uyulmaması bulaşma hızını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Enfekte hayvanın bulunduğu kapalı alanlarda havalandırma eksikliği, solunum yoluyla bulaşan zoonozların havada asılı kalarak çalışanlara ulaşmasına neden olabilir; bu nedenle ortamın sürekli temizliği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açık yaralarla enfekte hayvanlara dokunması veya kontamine olmuş ekipmanları sterilize etmeden kullanması, deri yoluyla bulaşan şarbon gibi hastalıklar için doğrudan kapı aralar.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304</Slides>
  <Notes>304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304</vt:i4>
      </vt:variant>
    </vt:vector>
  </HeadingPairs>
  <TitlesOfParts>
    <vt:vector size="3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Tarım Sektörü</dc:title>
  <dc:subject>Tarım Sektörü</dc:subject>
  <dc:creator>Riskmatik İSG Platform</dc:creator>
  <cp:lastModifiedBy>Riskmatik İSG Platform</cp:lastModifiedBy>
  <cp:revision>1</cp:revision>
  <dcterms:created xsi:type="dcterms:W3CDTF">2026-07-27T18:41:52Z</dcterms:created>
  <dcterms:modified xsi:type="dcterms:W3CDTF">2026-07-27T18:41:52Z</dcterms:modified>
</cp:coreProperties>
</file>