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Lst>
  <p:notesMasterIdLst>
    <p:notesMasterId r:id="rId9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notesMaster" Target="notesMasters/notesMaster1.xml"/><Relationship Id="rId99" Type="http://schemas.openxmlformats.org/officeDocument/2006/relationships/presProps" Target="presProps.xml"/><Relationship Id="rId100" Type="http://schemas.openxmlformats.org/officeDocument/2006/relationships/viewProps" Target="viewProps.xml"/><Relationship Id="rId101" Type="http://schemas.openxmlformats.org/officeDocument/2006/relationships/theme" Target="theme/theme1.xml"/><Relationship Id="rId10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Teknik Servis İSG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yasal zorunluluk değil, aynı zamanda bir güvenlik kültürü olduğunu belirtin.
• Gerçek örnek: Testi geçemeyen bir eldivenin imha edilme sürecini gösterin.
• İnteraktif soru: İşyerinizdeki KKD takip sistemine ne kadar hakimsiniz?
• Kritik nokta: Testi geçemeyen ekipmanı kullanmaya devam etmek, doğrudan kaza riskini artırır.
• Ek bilgi: Dijital takip sistemleri kağıt kayıt sistemlerine göre daha güvenilirdir.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Ark flaşının sadece elektrik çarpması değil, bir patlama olduğunu vurgulayın.
• Gerçek örnek: Panolardaki kısa devrelerin oluşturduğu ısıyı günlük hayattan bir örnekle kıyaslayın.
• İnteraktif soru: Panolarda çalışma yaparken çevredeki metal parçaların yaratabileceği riskleri tahmin edebilir misiniz?
• Kritik nokta: Enerji düzeyinin (kalori) hesabının teknik bir zorunluluk olduğunu belirtin.
• Ek bilgi: Elektrik Kuvvetli Akım Tesisleri Yönetmeliği atıfını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Yaklaşma mesafelerinin hayat kurtardığını hatırlatın.
• Gerçek örnek: Yer işaretlemelerinin neden kırmızı veya sarı bantla yapıldığını açıklayın.
• İnteraktif soru: Panoların önündeki sarı bantlı alanları ihlal edenleri gördünüz mü?
• Kritik nokta: Yetkisiz personelin yaklaşma yasağının mutlak olduğunu vurgulayın.
• Ek bilgi: Elektrik İç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kıyafetin ark anında cilde yapışma riskini anlatın.
• Gerçek örnek: Ark siperliğinin yüzü nasıl koruduğuna dair somut bir örnek verin.
• İnteraktif soru: KKD'lerinizi kullanmadan önce hasar kontrolü yapıyor musunuz?
• Kritik nokta: KKD'nin bir bütün (baş, yüz, el) olduğunu vurgulayın.
• Ek bilgi: 6331 sayılı Kanun'un işverene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belgesinin bürokratik bir formalite değil, güvenlik garantisi olduğunu anlatın.
• Gerçek örnek: Yanlış bir müdahalenin panoda yaratacağı ark etkisini kurgulayın.
• İnteraktif soru: Çalışma izin belgesi olmadan işlem yapan birini görseniz ne yaparsınız?
• Kritik nokta: Gözlemci personel bulundurma kuralının önemini vurgulayın.
• Ek bilgi: Elektrik Kuvvetli Akım Tesisleri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Tıbbi cihazların doğrudan hasta ile temas ettiğini hatırlatın.
• Gerçek örnek: Topraklama kopukluğu nedeniyle cihaz gövdesinde oluşan potansiyel farkı anlatın.
• İnteraktif soru: Cihazı prize takarken prizdeki topraklama hattının varlığını nasıl anlarsınız?
• Kritik nokta: Topraklama sürekliliğinin ölçülmeden cihazın kullanılmaması gerektiğini vurgulayın.
• Ek bilgi: Elektrik Tesislerinde Topraklamalar Yönetmeliği referans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RCD cihazlarının hayat kurtaran bir sigorta olduğunu belirtin.
• Gerçek örnek: Rölenin test edilmediği için arızalı olduğu bir kaza senaryosunu tartışın.
• İnteraktif soru: Kaçak akım rölesindeki test butonuna ne sıklıkla basıyorsunuz?
• Kritik nokta: Rölenin açma süresinin standartlara uygunluğu hayati önem taşır.
• Ek bilgi: 6331 sayılı İş Sağlığı ve Güvenliği Kanunu kapsamında denetimlerin kayıt altına alınması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Topraklama direncinin düşük olmasının neden önemli olduğunu açıklayın.
• Gerçek örnek: Yüksek direnç nedeniyle topraklama hattının işlevini yitirdiği bir durumu özetleyin.
• İnteraktif soru: İşyerinizdeki topraklama ölçüm raporlarını en son ne zaman incelediniz?
• Kritik nokta: Ölçüm raporlarının yetkili mühendis imzası taşıması gerektiğine dikkat çekin.
• Ek bilgi: 6331 sayılı kanun gereği işveren, tesisatın güvenliğini sağlamakla yükümlüdür.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Islak alanlarda elektrik direncinin düşüklüğünü vurgulayın.
• Gerçek örnek: Potansiyel farkın oluştuğu bir ortamda dokunma geriliminin etkilerini anlatın.
• İnteraktif soru: Çalışma alanınızda eşpotansiyel baraları fark edebiliyor musunuz?
• Kritik nokta: Islak alanlarda küçük bir sızıntının bile hayati tehlike oluşturabileceğini unutmayın.
• Ek bilgi: Elektrik Tesislerinde Topraklamalar Yönetmeliği bu konuda çok sıkı kurallar içermektedir.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ATS sisteminin jeneratörün kalbi olduğunu vurgulayın.
• Gerçek örnek: Şebeke kesintisinde sistemin tepki süresinin neden 10 saniyeyi geçmemesi gerektiğini anlatın.
• İnteraktif soru: ATS testlerini en son ne zaman yaptınız ve bir aksaklık gördünüz mü?
• Kritik nokta: Kayıt tutmanın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Yakıtın en büyük yangın kaynağı olduğunu hatırlatın.
• Gerçek örnek: Statik elektriğin küçük bir kıvılcımla tankı nasıl ateşleyebileceğini anlatın.
• İnteraktif soru: Yakıt alanında sigara içilmesi veya açık ateş kullanılması gibi bir durumla karşılaştınız mı?
• Kritik nokta: Sızıntı tepsilerinin dolu olup olmadığını günlük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Karbonmonoksitin sessiz katil olduğunu vurgulayın.
• Gerçek örnek: Havalandırma tıkalıysa ne kadar sürede ortamın zehirli hale geleceğini anlatın.
• İnteraktif soru: Makine dairesinde dedektörlerin çalıştığını nasıl test ediyorsunuz?
• Kritik nokta: Egzoz yalıtımının yanıcı maddelere yakınlığını mutlaka denetleyin.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jeneratörün acil durumda hurda olduğunu belirtin.
• Gerçek örnek: Yağ seviyesi düşükken jeneratörün motorunun nasıl kilitlendiğini anlatın.
• İnteraktif soru: Arıza kayıt defterini doldururken en çok hangi sorunla karşılaşıyorsunuz?
• Kritik nokta: Yetkisiz müdahalenin iş kazası riskini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Oksijenin yanıcı olmadığını ancak yangını tetiklediğini vurgulayın.
• Gerçek örnek: Yağlı ellerle vanaya dokunmanın yaratabileceği ani reaksiyonu anlatın.
• Kritik nokta: Oksijen sistemlerinde kesinlikle sıradan yağlayıcı kullanılmaz.
• Ek bilgi: Oksijen uyumlu temizleyicilerin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Uyarı tabelalarının yasal zorunluluk olduğunu hatırlatın.
• Gerçek örnek: Yanlışlıkla içeri sokulan çakmağın yaratabileceği tehlikeyi anlatın.
• İnteraktif soru: Çalıştığınız alanda oksijen uyarı levhalarını fark ediyor musunuz?
• Kritik nokta: Statik elektrik riskini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uyumsuzluğunun en büyük kaza nedenlerinden biri olduğunu belirtin.
• Gerçek örnek: Yanlış regülatör kullanımının sonuçlarını anlatın.
• Kritik nokta: Sızdırmazlık malzemelerinin oksijen uyumlu olması şarttır.
• Ek bilgi: Periyodik bakım kayıtlarının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Oksijenin ağır bir gaz olarak zeminde birikebileceğini açıklayın.
• Gerçek örnek: Oksijenle doymuş kıyafetle sigara içmenin yarattığı tehlikeyi vurgulayın.
• İnteraktif soru: Çalışma alanınızda havalandırma menfezlerinin yerini biliyor musunuz?
• Kritik nokta: Havalandırma sistemlerinin çalışır durumda olması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Tüp devrilmesinin neden olduğu kinetik enerji ve sonuçlarını açıklayın.
• Gerçek örnek: Depolama alanında zincirlerin gevşek kalması sonucu yaşanan bir ramak kala olayını anlatın.
• İnteraktif soru: Çalıştığınız alanda tüplerin sabitlenmesinde eksiklik görüyor musunuz?
• Kritik nokta: Sabitleme zincirinin tüpün ağırlık merkezine uygun yüksekliğe yerleştirilmesi gerektiğini vurgulayın.
• Ek bilgi: İş Ekipmanlarının Kullanımında Sağlık ve Güvenlik Şartları Yönetmeliği'ne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Renk kodlarının evrensel bir dil olduğunu belirtin.
• Gerçek örnek: Etiketi sökülmüş bir tüpün yanlışlıkla kullanılması sonucu oluşan riskleri tartışın.
• İnteraktif soru: Tüp üzerindeki damga bilgilerini okumayı bilen var mı?
• Kritik nokta: Etiketsiz tüpün asla kullanılmaması gerektiğini vurgulayın.
• Ek bilgi: Gazların kimyasal uyumluluk tablosunu incelemelerini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Regülatörün sistemin kalbi olduğunu anlatın.
• Gerçek örnek: Yanlış dişli regülatör takılmaya çalışıldığında dişlerin sıyırılması durumunu anlatın.
• İnteraktif soru: Valfi sonuna kadar açıp geri yarım tur çevirme kuralını duyan var mı?
• Kritik nokta: Sızıntı kontrolünde sabunlu su kullanımı gibi basit yöntemleri hatırlatın.
• Ek bilgi: Regülatörlerin yıllık bakım kayıtlarını tutmanın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yönteminin neden sadece bir kağıt parçası değil, hayati bir fiziksel engel olduğunu anlatın.
• Gerçek örnek: Enerjinin kesildiği sanılan ancak kesilmediği bir olaydan bahsedin.
• İnteraktif soru: Kilitleme yapmadan yapılan işlerin sonucunda ne olabileceğini katılımcılara sorun.
• Kritik nokta: Doğrulama adımının en kritik süreç olduğunu vurgulayın.
• Ek bilgi: LOTO prosedürlerinin 6331 sayılı Kanun ile uyumlu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Tüpü elle yuvarlamanın yarattığı riskleri belirtin.
• Gerçek örnek: Koruyucu kapağı olmayan bir tüpün valf kısmına darbe alması sonucu yaşanan kazaları hatırlatın.
• İnteraktif soru: Boş ve dolu tüpleri nasıl ayırıyorsunuz?
• Kritik nokta: Koruyucu kapağın sadece depolamada değil, taşıma sırasında da takılı olması gerektiğini hatırlatın.
• Ek bilgi: Elle Taşıma İşleri Yönetmeliği'ne göre ağır yük taşıma kurallarını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Manifold odasinin hastane icindeki kritik rolunu vurgulayin.
• Gercek örnek: Yetkisiz girislerin meydana getirdigi bir riski (temsili) anlatın.
• Kritik nokta: Havalandirmanin neden 24 saat calismasi gerektigini aciklayin.
• Ek bilgi: Odanin temizliginin yanici madde icermemesi gerektigini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Alarm sisteminin hayati onemini aciklayin.
• Gercek örnek: Alarm sistemi calistiginda yapilacak ilk adimi tartisin.
• Kritik nokta: Alarm sisteminin kalibrasyonunun neden zorunlu oldugunu vurgulayin.
• Ek bilgi: Kayit tutmanin yasal sorumluluklar acisindan onemini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Kacak tespiti yapmanin teknik yontemlerini kisaca aciklayin.
• Gercek örnek: Zon vanalarinin acil durumda kazayi nasil sinirlandirdigini anlatın.
• Kritik nokta: Vanalarin uzerindeki etiketlerin neden hayati oldugunu vurgulayin.
• Ek bilgi: Boru hatlarindaki kacaklarin tespit edilmemesi durumunda olusabilecek riskleri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Sistemin surekliliginin neden kritik oldugunu aciklayin.
• Gercek örnek: Otomatik gecis sisteminin calisma prensibini kisaca anlatın.
• Kritik nokta: Yedek tup doluluk oranlarinin takibinin neden onemli oldugunu vurgulayin.
• Ek bilgi: Sistemin insan mudahalesi olmadan calismasi neden guvenlik acisindan tercih edilir?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Anestezi gazlarının neden olduğu sağlık etkilerini vurgulayın.
• Gerçek örnek: Ameliyathanede cihaz bağlantı gevşekliğinin yarattığı riskten bahsedin.
• İnteraktif soru: Çalıştığınız alanda gaz sızıntısı olduğunu nasıl anlarsınız?
• Kritik nokta: Gebelik durumunda bildirim sürecinin önemini belirtin.
• Ek bilgi: 6331 sayılı Kanun gereği sağlık gözetiminin zorunluluğuna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Scavenging sisteminin çalışma mantığını açıklayın.
• Gerçek örnek: Filtre tıkanıklığının havalandırmayı nasıl kısıtladığını anlatın.
• İnteraktif soru: Havalandırma sisteminin düzgün çalıştığını nasıl anlarsınız?
• Kritik nokta: Havalandırmanın 7/24 değil, operasyonel süreklilikte çalışması.
• Ek bilgi: Yönetmelik gereği periyodik ölçümlerin yasal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Sızıntı testlerinin neden her operasyon öncesi yapılması gerektiğini vurgulayın.
• Gerçek örnek: Hatalı conta kullanımının sızıntıya yol açması.
• İnteraktif soru: Sızıntı tespit sisteminin alarmını duydunuz, ne yaparsınız?
• Kritik nokta: Kalibrasyon kayıtlarının yasal önemi.
• Ek bilgi: Orijinal yedek parça kullanımının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servis ve sağlık personelinin iş birliğinin hayati önemini açıklayın.
• Gerçek örnek: Bakım sırasında yanlış vananın kapatılması riski.
• İnteraktif soru: Bakım sırasında kilit ve etiketleme (LOTO) neden hayat kurtarır?
• Kritik nokta: Bakım sonrası doğrulama testlerinin zorunluluğu.
• Ek bilgi: Koordinasyonun hasta ve personel güvenliğine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Kuyu boşluklarının ölümcül risk taşıdığını vurgulayın.
• Gerçek örnek: Geçmişte kuyu dibine düşme kaynaklı iş kazalarını genel hatlarıyla anlatın.
• İnteraktif soru: Çalıştığınız sahada kuyu ağzı korumalarının yeterli olduğunu düşünüyor musunuz?
• Kritik nokta: Korkulukların mukavemetini kontrol etmeden platforma çıkmayın.
• Ek bilgi: Yapı İşlerinde İSG Yönetmeliği'ndeki düşme önleyici tedbirleri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herkesin kendi kilidini kullanması gerektiğini açıklayın.
• Gerçek örnek: Bir ekipman üzerinde iki farklı ekibin çalıştığı senaryoyu örneklendirin.
• İnteraktif soru: Herkesin kilidi takılıyken bir kişinin kilidini unutması durumunda ne yapılması gerektiğini sorun.
• Kritik nokta: Anahtarın asla başkasına devredilmemesi gerektiğini vurgulayın.
• Ek bilgi: Grup kilit kutularının yönetimini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kemerinin sadece bir aksesuar değil, hayat kurtarıcı olduğunu belirtin.
• Gerçek örnek: Yaşam hattının yanlış ankraj noktasına bağlanması ile oluşan riskleri tartışın.
• İnteraktif soru: Kemerinizin son periyodik kontrol tarihini biliyor musunuz?
• Kritik nokta: Kemerin vücuda tam oturması ve bacak bağlantılarının sıkılığı hayati önem taşır.
• Ek bilgi: 6331 sayılı kanun kapsamındaki kişisel korunma yükümlülüklerine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Elektriksel kilitlemenin neden en önemli koruma yöntemi olduğunu anlatın.
• Gerçek örnek: Yanlışlıkla enerji verilen bir asansörün kuyu içindeki çalışana yarattığı tehlikeyi örnekleyin.
• İnteraktif soru: Çalıştığınız sahada LOTO prosedürünü uyguluyor musunuz?
• Kritik nokta: Enerjiyi kesmek tek başına yetmez, o enerjinin tekrar verilmesini engellemek gerekir.
• Ek bilgi: Asansör İşletme ve Bakım Yönetmeliği'ndeki güvenlik kurallarını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Yetersiz aydınlatmanın hata yapma riskini nasıl artırdığını açıklayın.
• Gerçek örnek: Karanlık bir kuyuda acil butona ulaşmaya çalışan bir personelin yaşadığı zorlukları anlatın.
• İnteraktif soru: Acil durdurma butonlarının yerlerini ezbere biliyor musunuz?
• Kritik nokta: Aydınlatma sisteminin enerji kesintisinde bile çalışacak yedekli bir yapıda olması tercih edilir.
• Ek bilgi: İşyeri Bina ve Eklentileri Yönetmeliği'ndeki aydınlatma standartlarına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makine dairesindeki döner parçaların gücünü ve hızını vurgulayın. Gerçek bir örnek olarak, bir bakımcının eldiveninin kasnağa sıkışma ihtimalini anlatın. İnteraktif soru olarak, LOTO prosedürünü daha önce uygulayıp uygulamadıklarını sorun. Kritik nokta, muhafazaların asla yerinden çıkarılmamasıdır.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Revizyon modunun neden vazgeçilmez olduğunu açıklayın. Emniyet kemeri kullanımının yüksekten düşme riskine karşı tek koruma olduğunu vurgulayın. Katılımcılara kabin üstü korkuluklarının neden önemli olduğunu ve eksikse ne yapmaları gerektiğini sorun. Kritik nokta, acil durdurma butonunun yeridir.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Makine dairesindeki düzensizliğin yangın riskini nasıl artırdığını anlatın. Yangın söndürme cihazının yerini bilmenin önemine değinin. Katılımcılara kendi makine dairelerinde yangın tüpü olup olmadığını sorun. Kritik nokta, elektrik yangınlarında su kullanılmamasıdır.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Fren sisteminin hayati önemine odaklanın. Balataların zamanında değiştirilmemesinin sonuçlarını tartışın. Katılımcılara fren testini nasıl yaptıklarını sorun. Kritik nokta, fren sistemine müdahale ederken asansörün boşaltılmasıdır.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Kurtarma operasyonunun sadece yetkili kişilerce yapılması gerektiğini vurgulayın.
• Gerçek örnek: Yetkisiz müdahalenin asansörün ani hareketine nasıl yol açabileceğini anlatın.
• İnteraktif soru: Yetkili personelin kim olduğu işyerinde nasıl belirlenir?
• Kritik nokta: Panik yönetiminin kurtarma süresince önemi.
• Ek bilgi: İşyerlerinde Acil Durumlar Hakkında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Manuel ve elektriksel yöntemlerin farklarını açıklayın.
• Gerçek örnek: Frenin serbest bırakılmasının neden kontrollü olması gerektiğini anlatın.
• İnteraktif soru: Asansörlerde kullanılan acil durum güç üniteleri nerede bulunur?
• Kritik nokta: Üretici talimatlarına sadık kalmanın önemi.
• Ek bilgi: Elektrik Kuvvetli Akım Tesisleri Yönetmeliği ile bağlantı kurun.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kurtarma operasyonundaki rolünü vurgulayın.
• Gerçek örnek: İletişim kopukluğu yaşanan bir vakada oluşabilecek karmaşayı anlatın.
• İnteraktif soru: İnterkom sistemi çalışmıyorsa hangi alternatifler kullanılabilir?
• Kritik nokta: Kurtarma ekibi liderinin tek merkezden yönetimi.
• Ek bilgi: 6331 sayılı İş Sağlığı ve Güvenliği Kanunu'nun işverene yüklediği sorumluluklar.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cihazı test ettikten sonra tekrar test etmemiz gerektiğini anlatın.
• Gerçek örnek: Arızalı bir voltaj test cihazı ile yapılan ölçümün sonuçlarını tartışın.
• İnteraktif soru: Ölçüm yaparken nelere dikkat edilmesi gerektiğini katılımcılara sorun.
• Kritik nokta: Cihazın pillerinin ve uçlarının kontrolünün önemini vurgulayın.
• Ek bilgi: Ölçüm cihazlarının periyodik kalibrasyonuna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Elektrik enerjisinin kesilmesinin hayati önemini anlatın.
• Gerçek örnek: LOTO (Kilitleme Etiketleme) sisteminin uygulama adımlarını gösterin.
• İnteraktif soru: Kurtarma sonrası asansörü neden hemen devreye almamalıyız?
• Kritik nokta: Mekanik ve elektriksel güvenlik önlemlerinin bir bütün olduğu.
• Ek bilgi: Elektrik Kuvvetli Akım Tesisleri Yönetmeliği atıfları.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Periyodik kontrolün sadece bir kağıt işi olmadığını, hayat kurtaran bir teknik zorunluluk olduğunu vurgulayın.
• Gercek ornek: Muayenesi gecikmiş bir asansörün yarattığı yasal ve operasyonel risklerden bahsedin.
• Kritik nokta: Kendi personelinizin yapacağı kontrolün yasal geçerliliği olmadığını mutlaka belirtin.
• Ek bilgi: A Tipi kuruluşların akreditasyon belgelerini kontrol etmenin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Bakım ve muayenenin farklı süreçler olduğunu, birbirini desteklediğini açıklayın.
• Kritik nokta: Bakım kayıtlarının eksik olmasının muayene sonucunu doğrudan etkilediğini vurgulayın.
• Interaktif soru: Bakım defterini düzenli tutan arkadaşımız var mı? Neden önemli olduğunu düşünüyorsunuz?
• Kapanis: Bakım sözleşmelerinin yasal sorumluluğu işverenden devretmediğini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Etiketlerin sadece bir renk kodu değil, bir uyarı sistemi olduğunu belirtin.
• Gercek ornek: Kırmızı etiketli bir cihazı 'sadece bir kere kullanayım' diyerek çalıştırmanın sonuçlarını tartışın.
• Kritik nokta: Yeşil etiket olsa bile, şüpheli bir ses veya durum varsa kullanmayı durdurun.
• Ek bilgi: Etiketlerin sökülmemesi veya üzerinin kapatılmaması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Arızayı zamanında bildirmenin, daha büyük kazaları önlemedeki rolünü anlatın.
• Gercek ornek: Küçük bir arızanın bildirilmemesi sonucu ekipmanın tamamen hurdaya çıkması örneğini verin.
• Interaktif soru: Bir arıza fark ettiğinizde bildirim süreciniz nasıl işliyor?
• Kritik nokta: Bildirimlerin yazılı olarak yapılmasının yasal koruma sağladığını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Gaz kokusunun yapay olarak eklendiğini ve her zaman hissedilemeyebileceğini vurgulayın.
• Gerçek örnek: Dedektörün yanlış konumlandırıldığı bir vakayı ve sonuçlarını anlatın.
• Kritik nokta: LEL alarmı çaldığında neden elektrik anahtarına dokunulmaması gerektiğini (kıvılcım riski) açıklayın.
• Ek bilgi: Dedektörlerin yıllık bakım formlarını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Statik elektriğin patlama için yeterli enerjiyi nasıl sağlayabileceğini açıklayın.
• Kritik nokta: Ex-proof ekipmanların sertifikalarının neden önemli olduğunu vurgulayın.
• İnteraktif soru: Çalışma alanınızda statik elektrik birikimini önlemek için neler yapıyorsunuz?
• Ek bilgi: Sıcak çalışma izni formunun bölümlerini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Menfezlerin neden kapatılmaması gerektiğini (gaz birikimi) somutlaştırın.
• Kritik nokta: Alt ve üst menfezlerin farklı amaçları olduğunu açıklayın.
• İnteraktif soru: İşyerinizdeki menfezlerin önünde engel var mı?
• Ek bilgi: Havalandırma sistemlerinin periyodik ölçüm raporlarını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Solenoid vananın hayati önemini (otomatik müdahale) vurgulayın.
• Kritik nokta: Sistemin neden yetkili personel dışında açılmaması gerektiğini (risk analizi) açıklayın.
• İnteraktif soru: Acil durum gaz kesme butonunun nerede olduğunu biliyor musunuz?
• Ek bilgi: Vana test formlarını nasıl dolduracağınızı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Karbonmonoksitin neden sessiz katil olarak adlandırıldığını vurgulayın.
• Gerçek örnek: Havalandırması kapatılmış bir atölyede biriken gazın etkilerini anlatın.
• İnteraktif soru: Çalışma ortamınızda yanma verimliliğini nasıl kontrol ediyorsunuz?
• Kritik nokta: Koku veya renk olmaması tedbir almayı zorlaştırır.
• Ek bilgi: Yakıt türüne göre yanma analiz cihazlarının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bitiminde acele etmenin tehlikelerine değinin.
• Gerçek örnek: Kilidini sökmeyi unutan bir çalışanın yaşayabileceği olası senaryoyu anlatın.
• İnteraktif soru: Kilit sökme yetkisinin neden sadece kilit sahibinde olması gerektiğini tartışın.
• Kritik nokta: Enerji vermeden önceki son kontrol listesini hatırlatın.
• Ek bilgi: Yetkili personelin tanımını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Dedektörlerin yerleşiminin hayati önemine değinin.
• Gerçek örnek: Yanlış yere monte edilmiş bir dedektörün gazı geç fark etme senaryosu.
• İnteraktif soru: İşyerinizdeki dedektörlerin son kalibrasyon tarihini biliyor musunuz?
• Kritik nokta: Sadece sesli değil görsel alarmların da olması gerekliliği.
• Ek bilgi: Dedektörlerin pil ömrünün takibi için bir checklist oluşturun.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Baca tıkanıklığının kış aylarındaki risklerini vurgulayın.
• Gerçek örnek: Kurum birikmesi sonucu bacası tıkalı bir kazanın yarattığı risk.
• İnteraktif soru: Baca temizlikleri en son ne zaman yapıldı?
• Kritik nokta: Sızıntı testlerinin periyodik olarak yapılması.
• Ek bilgi: Havalandırma sistemlerinin motor bakımları ihmal edilmemelidir.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hafif başlamasının yarattığı yanılsamaya dikkat çekin.
• Gerçek örnek: Belirtileri grip sanıp çalışmaya devam eden bir çalışanın durumu.
• İnteraktif soru: CO zehirlenmesi yaşayan birine yapılacak ilk müdahale nedir?
• Kritik nokta: Kurtarıcının güvenliği (önce güvenlik).
• Ek bilgi: Acil durum planlarında gaz sızıntısı için özel bir eylem planı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Kazan dairesindeki yüksek ısının yarattığı görünmez riskleri vurgulayın.
• Gerçek örnek: Yalıtımı hasarlı bir borunun yarattığı yanık vakasından bahsedin.
• İnteraktif soru: Çalışma alanınızda dokunulduğunda yanma riski olan en sıcak nokta neresi?
• Kritik nokta: Yalıtımın sadece enerji tasarrufu değil, bir İSG önlemi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ventilinin kazan dairesinin sigortası olduğunu belirtin.
• Gerçek örnek: Manometre kontrolü ile önlenen bir aşırı basınç durumunu anlatın.
• İnteraktif soru: Emniyet ventilinin tahliye hattı nereye çıkıyor biliyor musunuz?
• Kritik nokta: Manometrelerdeki kırmızı işaretin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Kazanın susuz kalmasının yaratacağı fiziksel tahribatı açıklayın.
• Gerçek örnek: Gösterge camının kirlenmesi sonucu yaşanan yanlış okuma vakasını anlatın.
• İnteraktif soru: Düşük su alarmı testi en son ne zaman yapıldı?
• Kritik nokta: Gösterge camının temizliğinin operasyonel güvenlik için zorunlu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Yanma odasındaki gaz birikmesinin yarattığı patlama riskini vurgulayın.
• Gerçek örnek: Güvenlik kilitlerini baypas etmenin yarattığı bir vaka örneği verin.
• İnteraktif soru: Alev dedektörünün temizliğini ne sıklıkla yapıyorsunuz?
• Kritik nokta: Otomasyon sistemlerine manuel müdahalenin yasak olduğunu kesin bir dille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kapların neden tehlikeli olduğunu vurgulayın.
• Gerçek örnek: Yanlış okunan bir manometrenin neden olduğu bir senaryo paylaşın.
• İnteraktif soru: Manometre arızalanırsa ne yaparsınız?
• Kritik nokta: İbrelerin kırmızı bölgeye girmemesi hayati önem taşır.
• Ek bilgi: Göstergelerin kolay okunabilir olması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Emniyet ventilinin bir sigorta olduğunu belirtin.
• Gerçek örnek: Paslanmış bir tankın tehlikelerini anlatın.
• İnteraktif soru: Kondens tahliyesi yapılmazsa ne olur?
• Kritik nokta: Ventillerin ayarı ile oynamak kesinlikle yasaktır.
• Ek bilgi: Korozyon, metal yorgunluğunu hızlandıran bir etkendir.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sorumlulukları hatırlatın.
• Gerçek örnek: Eksik rapor nedeniyle durdurulan bir işletme örneği verin.
• İnteraktif soru: Periyodik kontrol raporunun geçerlilik süresini nasıl takip ederiz?
• Kritik nokta: Hidrostatik test, çatlakları tespit etmek için en güvenilir yöntemdir.
• Ek bilgi: Sadece yetkili mühendisler tarafından yapılabilir.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Yalıtımlı aletlerin sadece elektriksel değil, mekanik hasarlara karşı da korunması gerektiğini belirtin.
• Gerçek örnek: İzolasyonu çatlamış bir tornavidanın nemli ortamda nasıl risk yarattığını açıklayın.
• İnteraktif soru: Çalışırken el aletlerinizin yalıtımını en son ne zaman kontrol ettiniz?
• Kritik nokta: İzolasyonun bir kez delinmesi tüm korumayı yok eder.
• Ek bilgi: Aletlerin üzerindeki çift üçgen sembolünün (IEC 60900)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bir güvenlik kültürü olduğunu söyleyin.
• Gerçek örnek: Kayıt sayesinde önlenen büyük bir arıza örneği verin.
• İnteraktif soru: Arıza durumunda hangi kanalları kullanarak raporlama yapıyorsunuz?
• Kritik nokta: Sözlü rapor değil, yazılı kayıt esastır.
• Ek bilgi: Kayıtlar, denetimlerde en önemli kanıtınızdır.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Kazan dairesinin neden kısıtlı alan olduğunu vurgulayın.
• Gerçek örnek: Yanlışlıkla giren birinin karşılaşabileceği sıcak yüzey veya basınç risklerini anlatın.
• İnteraktif soru: İşyerinizdeki kazan dairesi kapısı kilitli mi?
• Kritik nokta: Levhaların standartlara uygun olması hukuki sorumluluktur.
• Ek bilgi: Giriş yetkisi olmayan personeli uyarmak için giriş kayıt defteri tutulabilir.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sınıfına göre doğru söndürücü seçiminin önemini anlatın.
• Gerçek örnek: Yanlış söndürücü kullanımının elektrik arkını nasıl büyütebileceğini açıklayın.
• İnteraktif soru: En yakın yangın söndürme cihazının yerini biliyor musunuz?
• Kritik nokta: Acil çıkışların önündeki engellerin kaldırılması hayati önem taşır.
• Ek bilgi: Söndürücülerin üzerindeki son kullanma tarihini kontrol etmeyi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Dağınık bir kazan dairesinin operasyonel hataları nasıl artırdığını anlatın.
• Gerçek örnek: Havalandırma menfezlerinin tıkanmasının karbonmonoksit riskini nasıl artırdığını vurgulayın.
• İnteraktif soru: Kazan dairesinde gereksiz malzeme depoluyor musunuz?
• Kritik nokta: Düzenli temizlik, ekipman ömrünü uzatır.
• Ek bilgi: 5S prensibini kazan dairesine nasıl uygulayabileceğinizi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durdurma butonunun sistem üzerindeki etkisini açıklayın.
• Gerçek örnek: Bir basınç yükselmesi anında kayıt defterinin nasıl yol gösterici olabileceğini anlatın.
• İnteraktif soru: Acil durdurma butonunun yerini ezbere biliyor musunuz?
• Kritik nokta: Kayıt tutulmaması, denetimlerde ağır yaptırımlara neden olur.
• Ek bilgi: Butonların test edilme sıklığını mevzuat doğrultusunda belirleyin.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izin sisteminin sadece bir bürokrasi değil, hayat kurtarıcı bir bariyer olduğunu vurgulayın.
• Gerçek örnek: Geçmişte izinsiz yapılan sıcak işlerin yol açtığı yangınları genel olarak hatırlatın.
• İnteraktif soru: Çalışanlara hangi işlerin izin gerektirdiğini sorun.
• Kritik nokta: İzin formundaki kontrol listelerinin eksiksiz doldurulması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LOTO (Lockout/Tagout) sisteminin önemini açıklayın.
• Gerçek örnek: Enerji kesilmeden yapılan bir müdahalenin sonuçlarını anlatın.
• İnteraktif soru: Kilitleme etiketi neden kişisel olmalıdır?
• Kritik nokta: İzolasyonu yapan kişi, kilidi kendisi açmalıdır; başkasına devredilemez.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İzin formunun sadece başlangıç değil, kapanış belgesi olduğunu vurgulayın.
• Gerçek örnek: Temizlenmeyen bir saha sonrası oluşan takılma veya düşme kazalarından bahsedin.
• İnteraktif soru: İzin süresi dolduğunda iş neden hemen durdurulmalıdır?
• Kritik nokta: Saha temizliği, işin bir parçasıdır ve güvenliğin devamlılığıdır.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Güvenlik kurallarının esnetilemeyeceğini net bir dille belirtin.
• Gerçek örnek: İzinsiz çalışmanın yarattığı hukuki sonuçları (işveren ve çalışan açısından) açıklayın.
• İnteraktif soru: İzin belgesi olmayan birini gördüğünüzde ne yapmalısınız?
• Kritik nokta: İzin sistemini ihlal etmek, iş güvenliği kültürüne yapılan en büyük zarardır.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Yüklenicilerin hastane ortamındaki riskleri bilmediğini vurgulayın.
• Gerçek örnek: Hastane enfeksiyon risklerinin teknik personeli nasıl etkilediğini anlatın.
• İnteraktif soru: Oryantasyon almadan işe başlayan bir yüklenici personeli olsa ne yaparsınız?
• Kritik nokta: Kayıt tutulması yasal bir zorunluluktur.
• Ek bilgi: Oryantasyon checklist'lerini her zaman güncel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Eldivenlerin elektrikçinin son savunma hattı olduğunu hatırlatın.
• Gerçek örnek: Küçük bir iğne deliğinin yüksek gerilimde nasıl ark yarattığını anlatın.
• İnteraktif soru: Eldivenlerinizi en son ne zaman hava sızdırmazlık testine tabi tuttunuz?
• Kritik nokta: Eldivenlerin üzerindeki son test tarihini kontrol etmeyi unutmayın.
• Ek bilgi: Eldivenlerin üzerine deri koruyucu eldiven giyilmesi mekanik dayanımı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Hastanenin teknik altyapısının tehlikeli olduğunu belirtin.
• Gerçek örnek: Tıbbi gaz hatlarının yanıcılığı üzerine bir vaka anlatın.
• İnteraktif soru: Radyasyon alanına yanlışlıkla girilirse ilk ne yapılmalı?
• Kritik nokta: İzin belgesi olmayan hiçbir sıcak çalışmaya onay vermeyin.
• Ek bilgi: Radyasyon uyarı levhalarının standartlara uygunluğunu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Yükleniciyi kendi haline bırakmanın risklerini açıklayın.
• Gerçek örnek: Refakatsiz çalışan bir yüklenicinin yanlışlıkla bir odaya girmesi durumunu tartışın.
• İnteraktif soru: Sürekli refakat etmek verimliliği düşürür mü, yoksa artırır mı?
• Kritik nokta: Refakatçi, yüklenicinin İSG amiri gibidir.
• Ek bilgi: Refakatçi personel yetkinliği çok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Hastanenin öncelikli olarak hastalar için tasarlandığını hatırlatın.
• Gerçek örnek: Koridorda unutulan bir kablonun hastaya verdiği zararı anlatın.
• İnteraktif soru: Hastaların olduğu alanda toz çıkaran bir işi nasıl önlersiniz?
• Kritik nokta: İzole etmek, güvenliğin en basit ve etkili yoludur.
• Ek bilgi: Ziyaretçi trafiğinin yoğun olduğu saatlerde çalışma planlamasını revize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Yüklenici yönetiminin İSG sorumluluğu açısından önemini vurgulayın.
• Gerçek örnek: Uygunsuz bir izolasyonun yüklenici çalışmasında yarattığı riski anlatın.
• İnteraktif soru: Yüklenici personelinin LOTO bilincini nasıl denetlersiniz?
• Kritik nokta: İletişim kopukluğu kaza nedenidir.
• Ek bilgi: İş izin formlarının eksiksiz doldurulması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Grup çalışmasında anahtar yönetiminin önemini anlatın.
• Gerçek örnek: Anahtar kayıplarının yaşanmaması için alınan önlemleri paylaşın.
• İnteraktif soru: Çoklu kilit adaptörlerini daha önce kullandınız mı?
• Kritik nokta: Herkesin kendi kilidi olmalıdır.
• Ek bilgi: Kilitlerin renk kodlaması ile ayrılması süreci kolaylaştırır.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İzolasyona güvenmek yetmez, doğrulamak gerekir.
• Gerçek örnek: Yanlış enerji hattı kesilmesinin sonuçlarını belirtin.
• İnteraktif soru: Ölçüm yaparken hangi KKD kullanılmalıdır?
• Kritik nokta: Test cihazının sağlamlığı kontrol edilmelidir.
• Ek bilgi: Basınçlı hava hatlarında tahliye vanası kontrolü hayati önem taşır.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İşin bittiğini doğrulamadan kilit açmak tehlikelidir.
• Gerçek örnek: Kilit kaldırma sırasının atlanması sonucu yaşanan ekipman hasarlarından bahsedin.
• İnteraktif soru: Kilidini açmayı unutan bir arkadaşınız olursa ne yaparsınız?
• Kritik nokta: Kilit kaldırma yetkisi kişiseldir.
• Ek bilgi: İş izin formunun kapatılması süreci tamamlar.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Raporların neden sadece kağıt parçası olmadığını vurgulayın.
• Gerçek örnek: Bir denetim sırasında eksik belge nedeniyle yaşanan idari süreçten bahsedin.
• Kritik nokta: Dijital arşivin yasal geçerliliği ve yedekleme önemi üzerinde durun.
• Ek bilgi: 6331 sayılı Kanun kapsamındaki saklama sürelerini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Takip edilmeyen bir ekipmanın riskini anlatın.
• Kritik nokta: Excel veya yazılım tabanlı takip sistemlerinin kurulumu.
• İnteraktif soru: Takip sisteminizde periyodik kontrolü kaçan ekipman oldu mu?
• Ek bilgi: Yönetmelikteki standart kontrol periyotları (yıllık/üç yıllık)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Uygunsuzluk raporunun bir ceza değil, iyileştirme fırsatı olduğunu söyleyin.
• Gerçek örnek: Küçük bir teknik eksikliğin nasıl büyük bir kazayı önlediğini anlatın.
• Kritik nokta: Kapatılan uygunsuzluğun kanıtlanması (fotoğraf, onarım faturası).
• Ek bilgi: Düzeltici faaliyetlerin kayıt altına alınması (CAPA).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Ark parlamasının bir saniyeden kısa sürede ciddi yanıklara yol açabileceğini vurgulayın.
• Gerçek örnek: Ark patlaması sırasında yüz siperi olmayan bir çalışanın karşılaşacağı riskleri tanımlayın.
• İnteraktif soru: Siperinizdeki vizörde görüşü engelleyen çizikler var mı?
• Kritik nokta: Siperler, sadece elektrik arkı değil, mekanik darbeler için de ek korumadır.
• Ek bilgi: Ark koruma derecesi (cal/cm2) değerlerinin işe uygun olduğundan emin olun.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Teknik personelin yönetici/organizatör rolünü vurgulayın.
• Gerçek örnek: Muayene günü sahadaki hazırlıksızlığın yarattığı zaman kaybı.
• Kritik nokta: Akredite kuruluşun yetki belgesinin kontrol edilmesi.
• Ek bilgi: Muayene sırasında iş güvenliği kurallarının ihlal edilmemesi.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 sınırlarının neden sadece bir kural değil, bir koruma mekanizması olduğunu vurgulayın.
• Gerçek örnek: Yetkisiz müdahale sonucu oluşan bir kısa devre veya ekipman arızası örneği verin.
• İnteraktif soru: Yetkiniz dışında bir iş istendiğinde nasıl tepki vermelisiniz?
• Kritik nokta: Yetki aşımının hukuki sorumluluğunu hatırlatın.
• Ek bilgi: İlgili İSG mevzuatına göre görev tanımı dışı işlerin risk değerlendirmesi yapılmadığı için tehlikeli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iş kazalarını önlemedeki kritik rolünü anlatın.
• Gerçek örnek: Geç bildirilen bir arızanın üretim hattını nasıl durdurduğunu veya tehlikeye attığını paylaşın.
• İnteraktif soru: Arıza bildiriminde hangi bilgiler eksik bırakılırsa müdahale gecikir?
• Kritik nokta: Bildirimin yazılı olmasının önemini belirtin.
• Ek bilgi: 6331 sayılı Kanun çerçevesinde çalışanın riskleri bildirme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sadece bir bürokrasi değil, bir güvenlik aracı olduğunu vurgulayın.
• Gerçek örnek: Bir denetim sırasında kayıt eksikliği nedeniyle yaşanan bir sorunu anlatın.
• İnteraktif soru: Bakım kayıtları neden geçmişteki arızaları anlamamıza yardımcı olur?
• Kritik nokta: Kayıtların doğruluğunun önemi üzerinde durun.
• Ek bilgi: Bakım kayıtlarının periyodik kontrol yönetmelikleriyle ilişkisini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Tehlikeli alanların işaretlenmesinin kaza önlemedeki etkisini anlatın.
• Gerçek örnek: Yanlışlıkla enerji verilen bir makinede yaşanan ramak kala olayını paylaşın.
• İnteraktif soru: Etiketleme yapılmadığında neler olabilir?
• Kritik nokta: Enerji kilitleme (LOTO) sistemlerinin hayati önemini vurgulayın.
• Ek bilgi: İşyerlerinde Acil Durumlar Hakkında Yönetmelik atıfı yaparak yasal sorumluluğu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image" Target="../media/image-96-1.png"/><Relationship Id="rId2" Type="http://schemas.openxmlformats.org/officeDocument/2006/relationships/image" Target="../media/image-96-2.png"/><Relationship Id="rId3" Type="http://schemas.openxmlformats.org/officeDocument/2006/relationships/slideLayout" Target="../slideLayouts/slideLayout1.xml"/><Relationship Id="rId4" Type="http://schemas.openxmlformats.org/officeDocument/2006/relationships/notesSlide" Target="../notesSlides/notesSlide96.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Teknik Servis İSG</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Elektrik KKD Periyodik Kontrol ve Kayıt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tüm kişisel koruyucu donanımların periyodik kontrolleri ve test kayıtları tutulmalı; bu kayıtlar, denetimlerde yasal kanıt olarak sunulmak üzere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Dielektrik testleri, yetkili kuruluşlar tarafından belirli periyotlarla yapılmalı ve testten geçemeyen eldiven, mat veya diğer yalıtkan ekipmanlar vakit kaybetmeden imha edilerek kayıt altına alınmalıdır; test tarihi geçmiş ekipman kullanımı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süreçlerinde, ekipmanın üzerinde bulunan barkod veya seri numarası ile takip sistemi oluşturulması, her bir parçanın kullanım ömrünün ve test geçmişinin izlenebilirliğini sağlayarak hatalı ekipman kullanımını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ekipmanların periyodik bakım ve test süreçlerinden sorumludur; çalışanların ise ekipmanlarını temiz kullanması, hasar durumunda bildirmesi ve kullanım kılavuzlarına uygun hareket etmesi yasal bir yükümlülüktür; işbirliği, güvenli çalışma ortamının anahtarıdır.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Ark Flaşının Fiziksel Etkileri ve Enerji Düzeyleri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flaşı, elektrik sistemlerinde hava yalıtımının bozulması sonucu oluşan çok yüksek sıcaklıklı patlamalardır; bu patlamalar binlerce dereceye ulaşabilir ve çevredeki metalleri eriterek ciddi yanıklara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uyarınca, bu enerji düzeyinin kalori/cm kare cinsinden hesaplanması, personelin maruz kalacağı termal enerjinin belirlenmesi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düzeyi arttıkça, yanık şiddeti ve basınç dalgası etkisi de katlanarak büyür; bu nedenle enerji seviyesini düşüren koruma cihazlarının ayarları hayati bir güvenlik tedbiridir.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flaşı oluşumu durumunda, çevredeki ekipmanların parçalanması ve saçılan erimiş metal parçaları, ikincil yaralanmalara ve yangın riskine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Yüksek Gerilim Panolarında Güvenli Yaklaşma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kapsamında yüksek gerilim tesisleri için tanımlanan güvenlik açıklıkları (güvenli yaklaşma mesafeleri), personelin elektrik arkı veya çarpılma riskinden korunması için mutlaka uyulması gereken hayati sınırlardır; bu mesafeler gerilim seviyesine göre değişkenlik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personelin, işletme sırasında panolara veya enerji altında bulunan kısımlara belirtilen mesafeden daha fazla yaklaşması yasaktır; bu alanlar fiziksel bariyerlerle veya zemin işaretlemeleriyle net bir şekilde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Yaklaşma sınırı içinde yapılacak işlemler, sadece özel eğitim almış ve gerekli yalıtım önlemlerini almış uzman personel tarafından gerçekleştirilebilir.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Sınırların ihlal edilmesi durumunda, elektrik arkının kendiliğinden atlaması (arcing) riski mevcuttur; bu nedenle işaretlemelere ve uyarı levhalarına tam riayet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Ark Dayanımlı KKD Seçimi ve Koruma Donanımları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flaşı riskine karşı kullanılan kişisel koruyucu donanımlar, 6331 sayılı İş Sağlığı ve Güvenliği Kanunu gereği uygun standartlarda seçilmeli ve düzenli olarak kontrol edilmelidir; bu giysilerin termal enerjiye karşı koruma derecesi, risk değerlendirmesi sonuçlarına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 ve yüz koruması için ark siperlikleri, işitme koruyucuları ve uygun eldivenler, patlama anındaki şok dalgasından ve ısıdan korunmak için bir bütün olarak kullanılmalıdır; hasarlı veya süresi dolmuş koruyucular asla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kıyafetlerin yanmaz kumaş özelliğine sahip olması şarttır; sıradan sentetik giysiler ark anında eriyerek cilde yapışabilir ve yanık etkisini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temizliği ve bakımı, üretici talimatlarına göre yapılmalı ve her kullanımdan önce fiziksel hasar kontrolü mutlaka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Canlı Pano Önünde Çalışma İzin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altındaki panolarda çalışma yapılması, iş kazalarını önlemek adına sıkı bir yetkilendirme ve izin sistemine bağlıdır; bu işlemler yalnızca yazılı Çalışma İzin Belgesi ile başlatılmalı ve pano üzerinde gerekli tüm yalıtım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Kuvvetli Akım Tesisleri Yönetmeliği kuralları çerçevesinde, çalışmayı yapacak personelin yetkinliği ve ekipman güvenliği önceden doğrulanmalı; çalışma sırasında mutlaka bir gözlemci veya ikinci bir uzman personel hazır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Yetkisiz müdahaleler, hem çalışan hayatını tehlikeye atar hem de ciddi hukuki ve idari yaptırımları beraberinde getirir; bu nedenle izin belgesinde belirtilen adımlar harfiyen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bittiğinde panonun tekrar enerjiye alınması süreci, kilit-etiket (LOTO) prosedürlerinin kaldırılması ve çevre güvenliğinin sağlanması ile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Cihazlarda Topraklama Sürekliliği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cihazların gövde topraklaması, cihazda oluşabilecek kaçak akımların insan vücudu üzerinden değil, düşük dirençli bir yol üzerinden toprağa akmasını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uyarınca, cihazların priz bağlantılarının sürekliliği her bakım periyodunda ölçülmeli ve hata durumunda cihaz derhal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 güvenliğini doğrudan etkileyen bu sistem, özellikle yoğun bakım ve ameliyathane gibi kritik alanlarda hayati öneme sahip olup, hata akımının cihaz gövdesinde birikmesini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topraklama iletkenlerinde meydana gelebilecek gevşemeler veya kopmalar, potansiyel fark oluşumuna neden olur; bu yüzden düzenli görsel ve teknik kontroller ihmal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Akım Rölesi Test ve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röleleri (RCD), devredeki giriş ve çıkış akımları arasındaki farkı denetleyerek, akım sızıntısı durumunda milisaniyeler içinde devreyi kesen koruma ekipmanlarıdır.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gereği, kaçak akım rölelerinin fonksiyonel testleri aylık olarak test butonları aracılığıyla, yıllık olarak ise uygun ölçüm cihazlarıyla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süreçlerinde rölenin açma süresi ve açma akım değeri, üretici verileri ve standartlarda belirtilen sınır değerler içerisinde kalmalıdır; aksi durumda cihazın değişimi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Kaçak akım rölesi testleri sırasında, sistemin beslediği tüm yüklerin güvenli bir şekilde enerjisiz kalması sağlanmalı ve test sonuçları iş güvenliği dosyasına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Topraklama Direnci ve Periyodik Kayıtlar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İşyerlerindeki topraklama sistemlerinin direnç değerleri, Elektrik Tesislerinde Topraklamalar Yönetmeliği tarafından belirlenen limit değerleri aşmamalı ve periyodik olarak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yetkili elektrik mühendisleri tarafından kalibre edilmiş cihazlarla yapılmalı ve ölçüm verileri, sistemin güvenilirliğini kanıtlamak amacıyla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Topraklama direncinin yüksek çıkması, hata akımının toprağa güvenli şekilde aktarılamamasına ve cihaz gövdelerinde tehlikeli gerilim birikmesine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tutulurken ölçüm yapılan noktanın konumu, kullanılan cihazın kalibrasyon bilgisi ve ölçümü yapan kişinin yetkinlik belgesi mutlaka dosyalanmalıdır.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Alanlarda Eşpotansiyel Dengeleme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Ameliyathane, yoğun bakım ve ıslak alanlarda, tüm iletken parçaların aynı gerilim seviyesine getirilmesi için eşpotansiyel baralama sistemi kurulması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sistem, vücudu iletken olan hastaların ve personelin, dokunma gerilimi nedeniyle elektrik çarpmasına maruz kalmasını önleyen en temel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Tesislerinde Topraklamalar Yönetmeliği kapsamında, tüm metalik aksamlar ve cihaz gövdeleri bu baraya bağlanarak potansiyel fark sıfırlanmalıdır.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periyodik olarak görsel denetimden geçirilmeli, baralardaki oksitlenme veya bağlantı gevşeklikleri varsa derhal giderilerek süreklilik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Otomatik Transfer Şalteri (ATS) Testleri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Transfer Şalteri (ATS) sistemleri, ana şebeke elektriği kesildiğinde jeneratörün devreye girmesini sağlayan kritik bir güvenlik mekanizmasıdır; bu sistemin kusursuz çalışması, acil durum aydınlatması ve yangın sistemlerinin sürekliliği açısından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ATS sistemlerinin periyodik testleri, jeneratörün yük altında performansını gözlemlemek amacıyla düzenli olarak yapılmalı ve bu testler sırasında sistemin şebekeden jeneratöre geçiş süresi, ilgili teknik standartlara uygun olarak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Jeneratörün devreye girme süresi, tesisin kritiklik seviyesine göre belirlenir ve bu süre zarfında herhangi bir gecikme yaşanmaması için ATS üzerindeki tüm bağlantıların ve rölelerin elektriksel kontrolleri titizlikle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jeneratör ve ATS sistemlerine dair yapılan tüm testler ve müdahaleler, tarih ve isim belirtilerek işletmenin periyodik kontrol kayıt defterine mutlaka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Güvenliği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Gaz Sistemleri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ve Kaldırma Ekipmanları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Dairesi ve Basınçlı Kaplar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Hizmet Alımı ve Yüklenici/Refakat Güvenliği (5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Yakıt Depolama ve Yangın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 yakıt tankları, Binaların Yangından Korunması Hakkında Yönetmelik hükümlerine uygun olarak, yanıcı maddelerden uzak ve sızıntıyı hapsedecek özel bir havuzlama sistemi içerisinde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çevresinde oluşabilecek sızıntıları önlemek için kullanılan sızıntı tepsileri düzenli olarak kontrol edilmeli ve birikmiş yakıt artıkları, çevre kirliliği ve yangın riski oluşturmaması adına uygun yöntemlerle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birikimi, yakıt transferi sırasında ciddi bir patlama riski oluşturduğundan, tüm tank ve boru hatları mutlaka topraklanmalı ve bu bağlantıların sürekliliği periyodik olarak elektriksel ölçümlerle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Yakıt depolama alanlarında, meydana gelebilecek olası bir yangına karşı uygun tipte ve kapasitede taşınabilir yangın söndürme cihazları bulundurulmalı ve bu cihazların kullanma talimatları tüm teknik personel tarafından bilinmelidir.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Egzoz ve Havalandırma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 çalışırken açığa çıkan karbonmonoksit gazı renksiz ve kokusuz olduğu için son derece tehlikelidir; bu nedenle makine dairesi, gaz birikimini önleyecek şekilde sürekli ve etkin bir havalandırma sistemine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Egzoz çıkış boruları, yanıcı yapı elemanlarıyla temas etmeyecek şekilde ısı yalıtımı ile kaplanmalı ve gazların doğrudan dış ortama tahliyesi sağlanarak makine dairesi içinde basınç veya gaz birikimi oluşması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kapsamında, havalandırma sistemlerinin debi ve verimlilik kontrolleri, jeneratörün çalışma yüküne bağlı olarak periyodik şekilde uzman ekiplerce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dairesi içerisinde ortam havasını sürekli izleyen karbonmonoksit dedektörleri kurulmalı ve bu dedektörlerin alarm durumunda havalandırmayı otomatik olarak en yüksek seviyeye çıkaran bir otomasyon sistemine bağlı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Çalıştırma ve Kayıt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Jeneratörlerin üretici tarafından belirlenen periyodik bakım takvimine sadık kalınması, cihazın acil durumlarda sorunsuz çalışmasını garanti altına alır; filtre değişimleri, yağ seviyeleri ve soğutma sıvısı kontrolleri aksatılmamalıdır.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aralıklarla yapılan yüksüz ve yük altındaki çalıştırma testleri, jeneratörün mekanik aksamlarının ve elektronik kontrol ünitelerinin fonksiyonelliğini doğrulamak adına zorunludur ve bu süreçler bir uzman gözetiminde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onarım ve test süreçlerinde yapılan tüm işlemler, arıza kayıt defterine detaylı bir şekilde işlenmeli; bu defter, iş güvenliği denetimlerinde yasal bir kanıt niteliği taşıdığı için özenle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olmayan personelin jeneratör üzerinde herhangi bir işlem yapması kesinlikle yasaktır; tüm müdahaleler eğitimli ve yetkilendirilmiş teknik personel tarafından, ilgili İSG mevzuatı kurallarına uyularak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Oksijenin Oksitleyici Özelliği ve Yağ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yanıcı bir gaz değildir ancak yanmayı şiddetli bir şekilde destekleyen güçlü bir oksitleyicidir; ortamdaki yanma hızını ve sıcaklığını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sistemleri ile temas eden ekipmanlarda yağ, gres veya benzeri hidrokarbon bazlı maddelerin kullanılması patlama riskine neden olur; bu maddeler oksijenle temas ettiğinde kendiliğinden tutuşabilir.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oksijen tüplerinin valfleri ve bağlantı noktaları kesinlikle yağdan arındırılmış olmalı, bakım sırasında oksijen uyumlu özel temizleyiciler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oksijen sistemleri üzerinde işlem yaparken ellerinin veya kullandıkları eldivenlerin yağlı, kirli veya gresli olmamasına dikkat etmeleri hayati bir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Uyarı Levhaları ve Ateş Kaynağı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Oksijenin depolandığı veya kullanıldığı alanlarda, ortamdaki oksijen seviyesinin yükselme riskine karşı Oksijen Kullanılıyor ve Sigara İçilmez uyarı tabelaları görünür şekilde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yangın riskini önlemek amacıyla oksijen sistemlerinin bulunduğu bölgelerde açık alev, kıvılcım çıkaran işler veya kaynak çalışmaları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tüplerinin bulunduğu alanlarda statik elektrik oluşumunu engellemek için gerekli topraklama kontrolleri yapılmalı, çalışanların sigara veya çakmak gibi ateşleyici maddeleri bu alanlara sokmaları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prosedürleri kapsamında, oksijen kullanılan bir ortamda yangın çıkması durumunda müdahale yöntemleri belirlenmeli ve tüm çalışanlar bu özel güvenlik kuralları hakkında düzenli olarak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Uyumu ve Kontaminasyon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sistemlerinde kullanılacak tüm valfler, regülatörler ve hortumlar, sadece oksijen servisi için üretilmiş ve onaylanmış teknik standartlara sahip ekipmanlar olmalıdır; diğer gazlar için kullanılan parçalarla değiştirilmemelidir.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ekipmanların periyodik kontrolleri yetkili kişilerce yapılmalı ve sistemin sızdırmazlığı sürekli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montajı sırasında dişli bağlantılarda kullanılan sızdırmazlık malzemeleri oksijenle reaksiyona girmeyen, sertifikalı ürünler olmalı; standart teflon bant veya benzeri malzemeler uygunluk denetimi yapılmadan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 sistemine yabancı madde girişi veya toz kontaminasyonu, valf açıldığında yüksek basınçla sürtünmeye ve yangına yol açabilir; bu nedenle sistemin her zaman temiz ve kapalı tutulması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Oksijence Zengin Ortam ve Havalandırma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alanlarda oksijen sızıntısı sonucu ortamdaki oksijen konsantrasyonu normal seviyenin üzerine çıkabilir; bu durum, giysilerin ve diğer malzemelerin çok daha kolay tutuşmasına neden olan oksijence zenginleşmiş ortam riskini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oksijen depolama alanlarının yeterli doğal veya mekanik havalandırma ile desteklenmesini zorunlu kılar; böylece sızıntı durumunda gazın birikmesi engellenerek ortamdaki oksijen dengesi korunur.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periyodik olarak kontrol edilmesi ve hava akışının engellenmemesi kritiktir; oksijenin ağır bir gaz olması nedeniyle havalandırma menfezlerinin konumu, gazın ortamdan tahliyesine uygun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Oksijence zengin bir ortamda çalışan personelin, ortamdan çıktıktan sonra kıyafetlerini havalandırması veya kıyafetlerde biriken oksijenin dağılması için zaman tanınması, kişisel güvenlik açısından ihmal edilmemesi gereken bir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Gaz Tüplerinde Sabitleme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Tüplerin dik konumda depolanması devrilme riskini minimize eder; bu işlem için mutlaka zincir veya kelepçe sistemi kullanılmalıdır. İSG mevzuatına göre tüplerin sabitlenmesi devrilme sonrası oluşabilecek valf kopması ve kontrolsüz gaz çıkışı gibi ağır kazaları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alanı havalandırılmış ve doğrudan güneş ışığı almayan serin bir yer olmalıdır; zemin düz ve tüplerin kaymasını engelleyecek şekilde tasarlanmalıdır. İş Ekipmanlarının Kullanımında Sağlık ve Güvenlik Şartları Yönetmeliği uyarınca tüplerin uygun sabitlenmesi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Zincirleme sistemi tüpün orta veya üst kısmından geçecek şekilde ayarlanmalı; kelepçe mekanizması tüpü sıkıca kavramalı ancak metal yüzeye zarar vermemelidir. Düzenli aralıklarla sabitleme aparatlarının sağlamlığı kontrol edilmeli ve aşınan ekipmanlar derhal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Tüplerin devrilmesi sonucunda oluşabilecek ani basınç boşalması, tüpün bir mermi gibi fırlamasına neden olabilir; bu durum çevredeki personel için hayati tehlike oluşturur. Sabitleme, kazaların önlenmesinde en temel mühendislik önlemi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Renk Kodları ve İçerik Doğrulama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gaz tüplerinin omuz kısmındaki renk kodları, gazın türünü ve tehlike sınıfını belirtir; tıbbi gazlarda TS EN 1089-3 standardı esas alınır. Bu standarda göre oksijen (O2) BEYAZ, azot protoksit (N2O) MAVİ, azot (N2) SİYAH, karbondioksit (CO2) GRİ omuz rengiyle tanımlanır. (Türkiye'de yaygın "oksijen mavi" uygulaması eski sanayi kodudur, standart değildir; oksijen ile azot protoksitin karıştırılması ölümcül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İçerik doğrulaması yapılmadan hiçbir tüp sisteme bağlanmamalıdır; tüpün üzerindeki etiketin okunabilirliği ve geçerlilik tarihi mutlaka kontrol edilmelidir. 6331 sayılı İş Sağlığı ve Güvenliği Kanunu kapsamında, tanımlanmamış veya etiketi olmayan tüplerin kullanımı kesinlikle yasaklanmıştır.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türlerinin birbirine karışması patlama veya zehirlenme gibi ciddi sonuçlar doğurabilir; bu nedenle farklı gaz tüpleri aynı ortamda saklanırken etkileşime girmeyecek şekilde ayrılmalıdır. Renk kodlarına aşina olmak, acil durumlarda doğru müdahale için kritik bir eğitim gereksinimidir.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 üzerindeki bilgiler sadece renklerle sınırlı kalmamalı; tüpün gövdesine damgalanmış test tarihi ve gazın kimyasal adı da dikkatle incelenmelidir. Yanlış gaz kullanımı hem ekipmana zarar verir hem de iş güvenliğini tehlikeye atar.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Regülatör Uyumu ve Valf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regülatörleri, iç basıncı kullanım için güvenli seviyelere düşüren hassas cihazlardır; her gaz türü için uygun bir regülatör modeli kullanılmalıdır. Bağlantı sırasında dişlerin zarar görmemesine dikkat edilmeli ve anahtarsız el ile sıkıştırma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Valf açma işlemi sırasında regülatörün kapalı konumda olduğundan emin olunmalı; valf yavaşça ve kademeli bir şekilde çevrilerek açılmalıdır. İş Ekipmanlarının Kullanımında Sağlık ve Güvenlik Şartları Yönetmeliği gereğince, ekipmanların kullanım talimatlarına tam uyum sağlanması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Valf açma-kapama sırasının doğru uygulanması, ani basınç şoklarını engelleyerek sistemin ömrünü uzatır; işlem bitiminde valf tam olarak kapatılmalı ve sistemdeki gaz tahliye edilmelidir. Valfte sızıntı tespit edilirse derhal müdahale edilmeli ve arızalı tüp işaretlenerek kullanım dışı bırakılmalıdır.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Regülatörlerin düzenli olarak kalibrasyon ve sızdırmazlık testleri yapılmalıdır; arızalı veya manometresi çalışmayan regülatörler kesinlikle kullanılmamalıdır. Doğru ekipman seçimi ve uygulama sırası, yüksek basınçlı sistemlerdeki kaza riskini önemli ölçüde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Kilitle-Etiketle (LOTO) Adımları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Kilitle-Etiketle (LOTO) sistemi, enerjili ekipmanlarda bakım çalışması sırasında kazaları önlemek için uygulanan hayati bir yöntemdir. Süreç, ekipmanın doğru tanınması ve tüm enerji kaynaklarının tespit edilmesiyle başlar.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işlemi, enerjinin kesilmesinin ardından kaynağın fiziksel olarak kilitlenmesi ve üzerine uyarı etiketi asılmasıyla gerçekleştirilir. Bu adımlar Elektrik Kuvvetli Akım Tesisleri Yönetmeliği gereği teknik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Son adım olan doğrulama, sistemde enerji kalmadığından emin olunması için kritik öneme sahiptir. Kontrol edilmeden yapılan hiçbir müdahale, çalışan güvenliği açısından kabul edilemez bir risk oluşturur ve kesinlikle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Taşıma ve Depolama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gaz tüplerinin taşınması sırasında mutlaka özel tasarım tüp arabaları kullanılmalı; tüpler asla sürüklenmemeli veya yuvarlanmamalıdır. Taşıma sırasında tüplerin devrilmesini önlemek için tüp arabasının üzerindeki emniyet kayışları veya zincirleri mutlaka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Tüp kullanılmadığı her an koruyucu kapak mutlaka yerinde olmalıdır; bu kapak, valfi fiziksel darbelere ve kırılmalara karşı koruyan en önemli güvenlik önlemidir. Elle Taşıma İşleri Yönetmeliği uyarınca, ağır tüplerin taşınması sırasında çalışanların ergonomik kurallara uyması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Boş ve dolu tüplerin ayrımı, operasyonel verimlilik ve güvenlik açısından hayati öneme sahiptir; bu tüpler birbirinden ayrı alanlarda ve etiketlenerek saklanmalıdır. Boş tüplerin valfleri kapalı tutulmalı ve üzerine boş ibaresi içeren etiketler mutlaka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tüpün valfinin hasar görmesi, kontrolsüz bir gaz çıkışına ve tüpün çevresine zarar vermesine yol açabilir; bu nedenle taşıma rotası önceden temizlenmeli ve engeller kaldırılmalıdır. Güvenli taşıma prosedürleri, işyeri genelindeki kaza oranlarını doğrudan etkileyen bir disiplindir.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Manifold Odasi Guvenligi ve Yetkisiz Giris Yasagi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Manifold odalarina giris sadece yetkili teknik personel ile sinirlandirilmali ve odanin kapisi her zaman kilitli tutulmalidir. Odanin havalandirma sistemi, gaz birikmesini önlemek amaciyla 24 saat aktif calismali ve yangin riski olusturabilecek yanici maddeler bu alana kesinlikle alinmamalidir. 6331 sayili Is Saglik ve Guvenlik Kanunu geregince, bu alanlarda calisan personelin risklere karsi egitimli olmasi zorunludur ve yetkisiz kisilerin alana girisi guvenlik protokolleri ile kesinlikle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Basinc Alarm Sistemi ve Acil Mudahale Protokolu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Tibbi gaz sistemlerinde basincli gazlarin izlenmesi icin kurulan alarm sistemleri, sistemdeki en ufak bir basinclanma degisiminde aninda sesli ve isikli uyari vermelidir. Dusuk veya yuksek basinclarda teknik ekibin nasil bir acil durum proseduru izleyecegi yazili olarak odada bulundurulmali ve alarm aninda ilk mudahale sorumlusu belirlenmelidir. Ilgili ISG mevzuati uyarinca, bu alarm sistemlerinin periyodik kontrolleri ve kalibrasyon islemleri aksatilmadan yapilmali, her alarm durumu bir kaza oncesi uyari olarak kayit altina alinmalidir.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Kacak Tespiti ve Bolgesel Kapatma Vanalari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boru hatlarinda meydana gelebilecek kacaklarin tespit edilmesi icin düzenli olarak basinclandirma testleri yapilmali ve kacak tespit solusyonlari ile kontroller saglanmalidir. Sistemin farkli bolgelerini birbirinden ayiran zon vanalari, acil bir durumda gaz akisini sadece etkilenen bolgede kesecek sekilde tasarlanmali ve bu vanalarin yerleri tüm teknik personel tarafindan kolayca erisilebilir olmalidir. 6331 sayili Kanun cercevesinde, vanalarin islevselligi ve uzerindeki etiketlerin okunabilirligi düzenli olarak kontrol edilmeli, kacak tespit edilen hatlar hemen izole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Yedek Kaynak ve Otomatik Devreye Alma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Merkezi gaz sistemlerinde ana kaynakta meydana gelebilecek bir kesinti veya basinclanma kaybina karsi yedek kaynaklarin her zaman hazir tutulmasi hayati bir zorunluluktur. Otomatik devreye alma sistemleri, ana hattaki basinç düştüğünde insan müdahalesine gerek kalmadan yedek tüp veya tank sistemini devreye sokacak şekilde yapılandırılmalıdır. İlgili İSG mevzuatı gereği, bu yedek sistemlerin doluluk oranları günlük olarak kontrol edilmeli ve otomatik geçiş sisteminin mekanik aksamı periyodik bakımlarla her zaman işler durumda tutularak sistem sürekliliği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Anestezi Gazlarına Mesleki Maruziyet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Ameliyathane ve doğumhane ortamlarında kullanılan azot protoksit gibi anestezik gazlar, kronik maruziyet durumunda merkezi sinir sistemi üzerinde olumsuz etkilere yol açabilir; çalışanlarda baş ağrısı, yorgunluk ve dikkatsizlik gibi belirtiler gözlemlenebilir. 6331 sayılı İş Sağlığı ve Güvenliği Kanunu kapsamında bu riskler, işverenin sağlık gözetimi yükümlülüğü çerçevesinde düzenli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en yüksek olduğu bölgeler, anestezi cihazlarının bağlantı noktaları ve hasta solunum devreleri çevresidir; bu alanlarda çalışan personelin çalışma süreleri sınırlandırılmalı ve solunum koruyucu ekipman kullanımı konusunda bilinçlendirilmelidir. Sağlık personeli, gaz sızıntılarını erken fark edebilmek adına koku veya cihaz alarmları konusunda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Gebelik dönemindeki çalışanlar, anestezik gazların potansiyel teratojenik etkileri nedeniyle bu çalışma alanlarında görevlendirilmemeli veya koruma seviyesi en yüksek olan bölümlere kaydırılmalıdır. İlgili İSG mevzuatı uyarınca, risk değerlendirmesi sürecinde bu hassas gruplar için özel önlemler tanımlanmalı ve çalışma ortamı koşulları sürekli olarak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gaz konsantrasyonlarının, uluslararası kabul görmüş sınır değerlerin altında tutulması yasal bir zorunluluktur; bu değerlerin aşılması durumunda mühendislik önlemleri derhal devreye alınmalıdır. Maruziyetin önlenmesi, sadece bireysel koruyucu donanım kullanımı ile değil, sistemli bir risk yönetimi yaklaşımı ile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Ortam Havalandırması ve Gaz Süpürme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ameliyathaneler yüksek hava değişim oranına sahip olmalı ve kirli havanın ortamdan hızla uzaklaştırılması sağlanmalıdır. Gaz süpürme (scavenging) sistemleri, atık gazları hastanın solunum devresinden alıp doğrudan dış ortama tahliye eden kritik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Süpürme sistemlerinin aktif veya pasif yapıda olması, kurulumun doğru yapılmasına bağlıdır; aktif sistemlerde vakum pompası düzenli olarak kontrol edilmeli ve sistemin tıkanmadığından emin olunmalıdır. Havalandırma kanallarının temizliği ve filtrelerin periyodik değişimi, ortamdaki gaz birikimini engelleyen temel koruma faktörleridir.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Odadaki hava akış yönü, kirli havanın personelin solunum seviyesinden uzaklaşacak şekilde tasarlanması gerekir; bu tasarım, hastane teknik servis birimlerinin düzenli denetimine tabi tutulmalıdır. Sistemdeki bir arıza, tüm ameliyathane ekibi için doğrudan sağlık riski oluşturduğundan, acil durum senaryoları önceden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sadece ameliyat sırasında değil, operasyon öncesi ve sonrası hazırlık aşamalarında da tam kapasite çalıştırılması elzemdir; sistemin devre dışı kaldığı durumlarda odaya girişler kısıtlanmalıdır. Teknik servis, havalandırma performansını düzenli ölçümlerle raporlamalı ve kayıtları saklamalıdır.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Kaçak Kontrolü ve Maruziyet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Anestezi cihazlarında kullanılan tüm hortum, maske ve valf bağlantıları, 6331 sayılı İş Sağlığı ve Güvenliği Kanunu'nun işverene yüklediği güvenli çalışma ortamı sorumluluğu kapsamında düzenli olarak test edilmelidir. Sızıntı testleri, her operasyon öncesinde standart bir prosedür olarak uygulanmalı ve cihazlar üzerinde yetkili kişilerce onaylanmalıdır.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kaçaklarının tespiti için kullanılan dedektörler, ortamdaki azot protoksit seviyesini sürekli izlemeli ve sınır değer aşıldığında görsel ve işitsel alarm vermelidir; bu alarm sistemlerinin doğruluğu her altı ayda bir kalibre edilmelidir. Kalibrasyon kayıtları, olası bir iş kazası veya meslek hastalığı incelemesinde yasal kanıt niteliği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Bağlantı noktalarında kullanılan contaların ve esnek boruların aşınma durumu, teknik servis ekiplerince aylık olarak fiziksel kontrolden geçirilmeli; çatlak veya sertleşme gösteren tüm parçalar vakit kaybetmeden yenisiyle değiştirilmelidir. Parça değişimleri sırasında orijinal ekipman kullanımı, sistemin sızdırmazlık performansını korumak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değerlerinin aşılması durumunda, çalışma derhal durdurulmalı ve ortam havalandırılarak gaz tahliyesi sağlanmalıdır; bu süreçte ameliyathane personeline gerekli bilgilendirme yapılarak ortamın güvenli olduğu doğrulanmadan girişe izin verilmemelidir. Güvenli çalışma sınırları, çalışanların sağlığı için esnetilemez kriterlerdir.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Tesisat Bakımında Ameliyathane Koordinasyonu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gaz tesisatının bakımı, İşyeri Bina ve Eklentilerinde Alınacak Sağlık ve Güvenlik Önlemlerine İlişkin Yönetmelik hükümlerine uygun olarak, ameliyathane yönetimi ile tam bir koordinasyon içerisinde yürütülmelidir. Bakım çalışmaları sırasında sistemin kapatılması gerekiyorsa, operasyonel planlama en az 48 saat önceden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süreci boyunca kullanılan ekipmanlar, hijyen standartlarına uygun olmalı ve çalışma alanında herhangi bir kirlenmeye sebebiyet vermemelidir; teknik servis personeli, ameliyathane girişi için gerekli olan sterilizasyon kurallarına eksiksiz uymalıdır. Çalışma alanının temizliği, hastane enfeksiyon kontrol komitesi tarafından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Tesisat üzerinde yapılacak işlemler öncesinde, sistemin basınçsız hale getirilmesi ve kilitlenmesi (LOTO - Kilitleme/Etiketleme) uygulaması zorunludur; yanlışlıkla gaz verilmesini önlemek için vanaların üzerine açıkça uyarı levhaları asılmalıdır. Bakım sonrası yapılan sızdırmazlık testleri, ameliyathane sorumlu hemşiresi veya anestezi teknisyeni ile birlikte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sonucunda sistemin tekrar devreye alınması, tüm testlerin başarıyla geçilmesinden sonra gerçekleştirilmeli ve bu durum bir tutanakla kayıt altına alınmalıdır; kayıtlar ameliyathane ve teknik servis birimlerinde karşılıklı olarak saklanmalıdır. Koordinasyon eksikliği, hem iş kazalarına hem de hasta güvenliğinin riske girmesine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Asansör Kuyusu: Düşme Riskleri ve Güvenlik Boşlukları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kuyusu boşlukları, yapı işlerinde yüksekten düşme riskinin en yüksek olduğu alanlardan biridir; Yapı İşlerinde İş Sağlığı ve Güvenliği Yönetmeliği gereği, bu alanlar mutlaka koruma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Kuyu dibi ve tepe boşlukları, teknik personelin çalışma sırasında denge kaybı yaşaması durumunda ciddi yaralanmalara yol açabilir; bu nedenle kuyu çevresindeki tüm açıklıklar standartlara uygun korkuluklarla kapatılmalıdır.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platformlarının kuyu içerisindeki konumu, düşme mesafesini minimize edecek şekilde ayarlanmalı ve platformların stabilite testleri periyodik olarak yapılmalıdır; güvensiz platformlarda çalışmak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Kuyu içerisinde çalışma yapılırken, çalışma alanı dışındaki diğer açıklıklar da kapatılmalı ve personelin kuyuya dikkatsizce yaklaşmasını engelleyen uyarı levhaları görünür noktalara asılmalıdır.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Kilitleme Sistemleri: Tekli ve Çoklu Uygulamalar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kilit uygulaması, basit bakım işlemlerinde tek bir çalışanın güvenliğini sağlamak amacıyla kullanılır. Çalışan, enerji kesme noktasına kendi özel kilidini takarak enerji akışını fiziksel olarak engeller ve anahtarı yanında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kilit kutusu veya çoklu kilit adaptörleri, birden fazla kişinin aynı ekipman üzerinde çalıştığı durumlarda zorunludur. Her çalışan kendi kilidini kutuya takar; kutunun içindeki anahtar serbest kalmadan enerji verilemez.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Çoklu kilit kullanımı, farklı disiplinlerden çalışanların eş zamanlı müdahale ettiği sahalarda karmaşayı önler. Bu sistem, 6331 sayılı İş Sağlığı ve Güvenliği Kanunu kapsamında işverenin gözetim borcunu yerine getirmesinin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Kuyu İçi Çalışmalarda KKD ve Yaşam Hattı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yüksekte çalışan her personel tam vücut tipi emniyet kemeri kullanmakla yükümlüdür; kemerlerin bağlantı noktaları, olası bir düşüşü sönümleyecek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Yaşam hattı sistemi, kuyu içerisindeki çalışmalarda personelin hareket alanını kısıtlamadan düşmeyi engelleyen en kritik ekipmandır; bu hatlar, mühendislik hesaplarına uygun ankraj noktalarına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kemerleri ve yaşam hatları, her kullanımdan önce görsel olarak kontrol edilmeli ve aşınma, kesik veya deformasyon tespit edilen hiçbir ekipman çalışmalarda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Kuyu içi gibi dar ve kısıtlı alanlarda çalışma yaparken, personelin acil durumda hızlıca tahliyesini sağlayacak yardımcı ekipmanlar da hazır bulundurulmalı ve kurtarma planı önceden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 Kapısı Kilitleme ve Elektriksel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İşletme ve Bakım Yönetmeliği gereğince, kuyu içi çalışmalarda kat kapılarının yetkisiz kişilerce açılmasını önlemek için fiziksel kilitleme sistemleri aktif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güvenlik devreleri (Emniyet devreleri) üzerinde çalışma yapılırken, enerji kesilmeli ve kilitli etiketleme (LOTO) prosedürleri uygulanarak kazara enerji verilmesi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 kapılarının emniyet kontaklarının devre dışı bırakılması, kuyu içerisinde çalışan personel için ölümcül bir risk oluşturur; bu tür bir işlem, sadece test amaçlı ve özel güvenlik önlemleri altında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süresince kuyu girişlerine 'Çalışma Var' ibareli uyarı levhaları yerleştirilmeli ve asansörün kumanda panosu üzerine bakımda olduğuna dair etiketler sabitlenmelidir.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Kuyu Aydınlatması ve Acil Durdurma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kuyu içi çalışma alanları, personelin riskleri görebileceği seviyede yeterli ışık şiddetiyle aydınlatılmalıdır.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Kuyu içerisinde meydana gelebilecek bir acil durumda, asansör hareketini anında durduracak acil durdurma butonlarının kuyu dibi ve kabin üstü gibi erişilebilir noktalarda olması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butonları, personelin panik anında kolayca ulaşabileceği yerlere monte edilmeli ve periyodik olarak işlevsellik testlerine tabi tutularak çalışır durumda oldukları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Kuyuda meydana gelebilecek arızalarda, personelin dışarıyla iletişim kurabileceği telsiz veya telefon gibi haberleşme cihazları her zaman çalışır durumda bulundurulmalı ve acil durum tahliye yolları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Döner Parçalar ve Mekanik Sıkışma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dairesinde bulunan tahrik kasnağı, çelik halatlar ve motor şaftı gibi hareketli parçalar, yüksek dolanma ve sıkışma tehlikesi taşır; bu alanlarda çalışırken bol kıyafet, takı veya sarkan saç gibi unsurlar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tüm döner aksamlar için koruyucu muhafazalar takılı olmalı ve bu muhafazalar sadece bakım sırasında yetkili personel tarafından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dairesine girildiğinde, ekipmanın hareketli olduğunu varsayarak hareket edilmeli ve çalışma başlamadan önce enerji kesilerek kilitleme-etiketleme (LOTO) prosedürleri uygulanmalıdır; bu, beklenmedik hareketlere karşı hayat kurtarıcı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Döner parçaların yakınında yapılacak ölçüm veya temizlik işlemlerinde, el aletlerinin veya temizlik bezlerinin hareketli aksama temas etmemesine azami dikkat gösterilmeli, ekipman çalışır durumdayken asla müdahale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Kabin Üstü Çalışma ve Revizyon Modu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kabini üstünde çalışılması gereken durumlarda, revizyon (bakım) modu mutlaka aktif edilmeli ve kabin hareketleri sadece bu mod üzerinden, kontrol paneli yardımıyla yapılmalıdır; bu mod, normal işletim komutlarını devre dışı bırakır.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kabin üstünde çalışan personelin düşmelere karşı emniyet kemeri kullanması ve bu kemerin uygun ankraj noktalarına sabitlenmesi hayati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kabin üstündeki acil durdurma butonlarının her zaman erişilebilir olması sağlanmalı; herhangi bir tehlike anında sistem derhal durdurulmalıdır. Kabin üstü boşlukları ve korkulukların varlığı, çalışma alanının güvenliğini belirleyen kritik unsurlardır.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 üstünde birden fazla kişi çalışıyorsa, haberleşme protokolü netleştirilmeli ve her iki personelin de revizyon kutusu üzerindeki hakimiyeti sürekli korunmalıdır; koordinasyonsuz hareketler, kabin hareketleri sırasında ciddi kazalara sebebiyet verebilir.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Düzen ve Yangın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dairesi yetkisiz kişilerin girişine tamamen kapalı olmalı, kapılar sürekli kilitli tutulmalı ve üzerinde uyarı levhaları bulunmalıdır; bu, hem ekipman güvenliği hem de üçüncü kişilerin korunması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 makine dairesinde yanıcı atıklar, yağlı bezler veya gereksiz malzemeler bulundurulmamalı; alan temiz ve düzenli tutularak yangın yükü minimum seviyeye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dairesinde uygun tipte (genellikle elektrikli ekipmanlar için uygun olan karbondioksitli) yangın söndürme cihazı bulunmalı ve bu cihazın periyodik kontrolleri aksatılmadan yapılmalıdır; yangın durumunda elektrik enerjisi derhal kesilmelidir.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Alanın aydınlatması, tüm mekanik parçaların ve elektrik panolarının net görülebilmesini sağlayacak düzeyde olmalı; tozlanma veya aşırı ısınma gibi risklere karşı düzenli havalandırma ve temizlik kontrolleri ihmal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Fren Sistemi ve Güvenlik Tertibatı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sistemleri, asansörün en kritik güvenlik bileşenidir ve balata aşınmaları, yay sertlikleri veya elektromanyetik bobin fonksiyonları İş Ekipmanlarının Kullanımında Sağlık ve Güvenlik Şartları Yönetmeliği'ne uygun periyodik kontrollerle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tertibatı (paraşüt sistemi), aşırı hız durumunda kabini raylara sabitleyen mekanizmadır; bu sistemin mekanik parçalarının paslanmaması, hareketli kısımlarının yağsız kalmaması ve tetikleme mekanizmasının kusursuz çalışması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Fren balatalarının durumu, her rutin bakımda kontrol edilmeli ve üretici tarafından belirlenen sınır değerlerin altına düştüğünde derhal değiştirilmelidir; frenin tutmaması, kabin kontrolünün tamamen yitirilmesi anlamına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sırasında fren sistemi üzerinde yapılan her türlü işlem kayıt altına alınmalı ve testler, asansör boş değilken değil, güvenli bir şekilde boşaltıldıktan sonra (kılavuzda belirtilen adımlarla)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Mahsur Kalanların Kurtarılması: Prosedür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Asansörde mahsur kalan kişilerin kurtarılması işlemi, sadece eğitimli ve yetkili personel tarafından gerçekleştirilmelidir; bu yetkilendirme, işverenin belirlediği ve İSG mevzuatı gereği eğitimini tamamlamış kişilere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 başlamadan önce, mahsur kalan kişilerle iletişim kurulmalı ve sakin kalmaları sağlanmalıdır; panik durumları operasyonun güvenliğini tehlikeye atabileceği için net ve güven verici bir dil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kurtarma operasyonları acil durum planlarına uygun olarak icra edilmeli ve operasyon süresince asansörün hareket etmemesi için gerekli emniyet tedbirleri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ekibinin asansör kuyusuna girmesi veya kabin üstüne çıkması gereken durumlarda, kişisel koruyucu donanımlar eksiksiz kullanılmalı ve emniyet kemeri gibi yüksekte çalışma ekipmanları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Kurtarma: Manuel ve Elektriksel İndirme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Kabinin manuel veya elektriksel olarak indirilmesi işlemi, asansörün teknik özelliklerine ve üretici talimatlarına göre yapılmalıdır; bu işlem sırasında asansörün ana şalteri kontrol edilerek kontrollü bir enerji kesimi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kurtarma işlemi, frenin el ile serbest bırakılması veya manuel çevirme kolunun kullanılmasıyla gerçekleştirilir; bu süreçte kabinin kat hizasına gelip gelmediği, kurtarma ekibindeki bir kişi tarafından sürekli olarak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Elektriksel kurtarma yöntemi, acil durum güç ünitelerinin devreye girmesiyle veya yetkili teknisyen tarafından kumanda panosu üzerinden yapılan kontrollü hareketle sağlanır; bu yöntem, manuel işleme göre daha güvenli ve hızlı bir alternatif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İndirme işlemi sırasında asansörün emniyet devrelerinin (kapı kilidi, kuyu sonu sınırlayıcıları) durumu göz ardı edilmemeli ve herhangi bir mekanik sıkışma durumunda zorlayıcı hareketlerden kaçınılmalıdır.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İletişim ve Koordinasyonun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Asansör kabininde bulunan interkom sistemi, mahsur kalan kişilerle doğrudan iletişim kurmak için en kritik araçtır; arıza durumunda bu sistemin çalışır durumda olması, 6331 sayılı İş Sağlığı ve Güvenliği Kanunu kapsamında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 sırasında, dışarıdaki kurtarma ekibi ile içerideki kişiler arasında sürekli bir sözlü iletişim kurulmalı; yapılacak işlemler hakkında mahsur kalanlara bilgi verilerek oluşabilecek panik durumu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koordinasyonu, kurtarma ekibi liderinin talimatları doğrultusunda yürütülmeli ve çevre güvenliği sağlanmalıdır; gereksiz personelin operasyon alanına girmesi, dikkati dağıtarak kaza riskini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kopukluğu yaşanması durumunda, telsiz veya yedek haberleşme cihazları kullanılarak operasyonun sürekliliği sağlanmalı; kurtarma ekibinin kendi arasındaki koordinasyon, operasyonun başarıyla tamamlanması için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Gerilim Yokluğu Doğrulama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Voltaj testi, enerjinin kesildiğini varsaymak yerine fiziksel olarak kanıtlanması işlemidir. Test cihazı, enerjinin kesilmesinden hemen önce bilinen bir enerji kaynağında kontrol edilerek cihazın sağlamlığı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doğruluğu onaylandıktan sonra, çalışma yapılacak noktada ölçüm gerçekleştirilir. Bu ölçüm, gerilim yokluğunu kanıtlar ve çalışana güvenli bir alan sağlar; hatalı test cihazları iş kazalarına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tamamlandıktan sonra, test cihazı tekrar bilinen bir enerji kaynağında test edilerek cihazın ölçüm sırasında arızalanmadığı teyit edilir. Bu önce-sonra kontrolü, Elektrik Kuvvetli Akım Tesisleri Yönetmeliği uyarınca teknik güvenliğin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Kurtarma Sırasında Elektrik ve Mekanik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operasyonu sırasında elektrik güvenliği, Elektrik Kuvvetli Akım Tesisleri Yönetmeliği esas alınarak sağlanmalıdır; özellikle ana panolarda yapılan müdahalelerde enerji kesilmeli ve kilitli etiketleme sistemi (LOTO)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güvenlik açısından, asansörün fren sistemleri ve dişli grupları üzerinde yapılan tüm işlemler, mekanik bir hata veya ani hareket riskine karşı dikkatle denetlenmeli ve gerekli durumlarda takozlama yöntemleri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Operasyon esnasında kabin kapılarının açılması veya kuyuya erişim sağlanması gereken durumlarda, elektrikli kilit mekanizmalarının pasif duruma getirildiğinden emin olunmalı; aksi halde kabin aniden hareket ederek ciddi yaralanmalara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Kurtarma işlemi tamamlandıktan sonra, asansörün tekrar kullanıma açılmadan önce teknik emniyet kontrolleri yapılmalı ve sistemin güvenli olduğu teyit edilmeden kesinlikle yolcu taşımacılığına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Muayene ve A Tipi Kuruluş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asansör ve kaldırma ekipmanlarının yılda en az bir kez periyodik kontrolden geçirilmesi zorunludur. Bu denetimler, bağımsız ve tarafsız hizmet veren A Tipi muayene kuruluşları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çalışan kendi personeliniz, yasal mevzuat gereği bu muayeneyi yapma yetkisine sahip değildir; dışarıdan hizmet alımı yasal bir mecburiyettir. Muayene kuruluşu, ekipmanın teknik özelliklerini ve güvenlik kriterlerini detaylıca inceleyerek uygunluk raporu düzenler.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Düzenlenen muayene raporları, işyerinde olası bir denetimde sunulmak üzere mutlaka muhafaza edilmeli ve eksiksiz bir şekilde arşivlenmelidir. Raporda belirtilen uygunsuzluklar, yasal süreler içerisinde ivedilikle giderilerek güvenli çalışma ortamının sürekliliği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kontrollerin zamanında yapılması, ekipman arızalarından kaynaklanabilecek iş kazalarının önlenmesi adına kritik bir önleyici faaliyettir.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Sözleşmeleri ve Kayıt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güvenli çalışması için profesyonel bakım firmaları ile yapılan sözleşmeler, düzenli bakım takvimini ve müdahale sürelerini içermelidir. 6331 sayılı İş Sağlığı ve Güvenliği Kanunu kapsamında, bakım faaliyetlerinin yapıldığına dair kayıtların tutulması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firması ile gerçekleştirilen her müdahale, tarih ve işlem detayı belirtilerek bakım defterine işlenmelidir. Bu defter, ekipmanın geçmişine dair izlenebilirlik sağlar ve periyodik muayene öncesinde hazırlık sürecini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kuruluşları, denetim sırasında geçmiş bakım kayıtlarını talep ederek ekipmanın düzenli bakım görüp görmediğini kontrol eder. Eksik bakım kayıtları, ekipmanın uygunsuz bulunmasına veya muayene raporunda olumsuz görüş bildirilmesine sebep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bakım, ekipmanın ömrünü uzatırken aynı zamanda ani arızaların önüne geçerek teknik servisin iş akışını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Etiketleme Sistemi ve Kullanım Yasakları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sonucunda ekipmana yapıştırılan yeşil etiket, cihazın güvenli olduğunu ve kullanıma uygun olduğunu temsil eder. Yeşil etiketli ekipmanlar, bir sonraki kontrol tarihine kadar güvenle kullanılmaya devam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Kırmızı etiket ise ekipmanın güvensiz olduğunu, ciddi riskler taşıdığını ve kesinlikle kullanılmaması gerektiğini ifade eder. Kırmızı etiketli ekipmanla çalışmak, iş kazasına davetiye çıkarmakla eşdeğerdir ve yasal açıdan ağır yaptırımlara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Kırmızı etiketli bir ekipman tespit edildiğinde, ilgili bölge derhal güvenlik şeridi ile kapatılmalı ve yetkisiz kişilerin erişimi engellenmelidir. Ekipman, yetkili servis tarafından onarılıp tekrar muayene edilene kadar asla devreye alınmamalıdır.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sistemine uymak, tüm çalışanların can güvenliğini koruyan en temel güvenlik önlemlerinden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Bildirimi ve Koordinasyon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ekipmanlarda meydana gelen her türlü arıza, vakit kaybetmeden ilgili birime bildirilmelidir. Arıza bildirimi, ekipmanın güvenliğinin sağlanması ve muayene randevularının doğru planlanması için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randevuları, iş akışını aksatmayacak şekilde koordine edilmeli ve tüm ekipmanların hazır olması sağlanmalıdır. Randevu gününde ekipmanların temizliği ve erişilebilirliği, denetim sürecinin hızını doğrudan etkilemektedir.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servis personeli, arıza durumlarını raporlarken ekipmanın hangi parçasında sorun olduğunu detaylandırmalıdır. Bu bilgiler, periyodik kontrol sırasında muayene uzmanına aktarılarak cihazın performans verileri daha sağlıklı analiz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Koordinasyonun zayıf olması, muayene süresinin uzamasına ve ekipmanların uzun süre kullanım dışı kalmasına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Kaçağı Belirtileri ve LEL Alarm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Doğalgaz kaçağı durumunda çürük sarımsak benzeri koku hissedilmesi ilk uyarı sinyalidir; çalışanlar bu durumu fark ettiklerinde derhal ortamı terk etmeli ve hiçbir elektrik düğmesine dokunmamalıdır. Çalışanların Patlayıcı Ortamların Tehlikelerinden Korunması Hakkında Yönetmelik gereği, gaz kaçağını tespit etmek için LEL (Alt Patlama Sınırı) seviyesine duyarlı gaz dedektörleri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dedektörleri, ortamdaki yanıcı gaz konsantrasyonu güvenli sınırları aştığında sesli ve ışıklı alarm vererek otomatik uyarı sağlar; bu dedektörlerin periyodik kalibrasyonları yetkili servisler tarafından yapılmalıdır. Dedektörlerin yerleşimi gazın fiziksel özelliklerine (havadan hafif olma durumu) göre tavana yakın noktalara yapılmalı, hava akımının yoğun olduğu yerlerden uzak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gaz dedektörlerinden gelen alarm sesini duyduklarında panik yapmadan en yakın çıkış noktasına yönelmeli; tehlike anında yapılacak tahliye planı, işyerinin acil durum eylem planında belirtilen kurallara uygun olarak gerçekleştirilmelidir.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Ortamlar ve Kıvılcım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uyarınca, patlayıcı ortam oluşabilecek bölgeler (ATEX bölgeleri) sınıflandırılmalı ve bu bölgelerde kıvılcım çıkarabilecek ekipman kullanımından kaçınılmalıdır. Statik elektrik birikimini önlemek için tüm metalik tesisat parçaları topraklanmalı ve iletken bağlantı noktaları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Kıvılcım riski taşıyan çalışma alanlarında, el aletleri kıvılcım çıkarmaz (ex-proof) özellikte seçilmeli ve bu ekipmanların sertifikaları dosyalanmalıdır. Çalışanların çalışma alanına girmeden önce statik elektrik yükünü boşaltan ayakkabı veya ekipman kullanmaları sağlanmalı, sentetik kıyafetlerin kullanımı risk teşkil edebileceği için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Patlayıcı ortamda yapılacak bakım ve onarım çalışmaları, sıcak çalışma izni prosedürüne bağlı olarak yürütülmeli; ortamdaki yanıcı gaz ölçümleri, çalışma başlamadan hemen önce ve çalışma sırasında sürekli olarak yapılmalıdır. İş güvenliği uzmanı onayı olmadan bu alanlarda hiçbir kaynak veya taşlama işlemi gerçekleştirilmemelidir.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Havalandırma ve Menfez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yanıcı gaz kullanılan tüm kapalı alanlarda sürekli ve yeterli doğal havalandırma sağlanması zorunludur. Havalandırma menfezleri, gazın birikmesini önlemek amacıyla alt ve üst seviyelerde, hava akışını engellemeyecek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Doğalgaz havadan hafif olduğundan kaçan gaz yükselir; bu nedenle sızan gazın tahliyesini ÜST menfezler, temiz hava (yanma havası) girişini ise ALT menfezler sağlar; bu menfezlerin önü kesinlikle kapatılmamalı veya eşya ile engellenmemelidir. Menfezlerin temizliği periyodik olarak yapılmalı, toz ve kir birikimi hava akışını kısıtlamamalıdır.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havalandırmanın yetersiz olduğu durumlarda, mekanik havalandırma sistemleri devreye alınmalı ve bu sistemler gaz dedektörleri ile entegre çalışacak şekilde tasarlanmalıdır. Havalandırma sisteminin çalışmadığı veya menfezlerin tıkalı olduğu tespit edilirse, teknik birim derhal bilgilendirilmeli ve gerekli önlemler alınana kadar çalışma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Gaz Kesme Vanaları ve Solenoid Sistemler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doğalgaz hatlarında acil durumlarda gaz akışını anında kesebilecek solenoid vanalar ve manuel acil durum kesme vanaları bulunmalıdır. Bu vanalar, gaz dedektörleri veya acil durum butonları ile senkronize çalışarak, tehlike anında sistemin enerjisini ve gaz akışını otomatik olarak durdurmalıdır.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Solenoid vanaların test süreçleri, acil durumlarda sorunsuz çalışacak şekilde düzenli periyotlarla (aylık veya üç aylık) yapılmalı ve yapılan testler kayıt altına alınmalıdır. Acil durum butonları, çalışanların kolayca ulaşabileceği yerlerde olmalı ve üzerinde açık bir şekilde acil gaz kesme ibaresi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 devreye girdiğinde, gaz akışının kesildiği merkezi bir kontrol paneli üzerinden izlenmeli; arıza durumunda teknik servis müdahalesi dışında vanalara müdahale edilmemelidir. Acil durum gaz kesme sisteminin devreye girdiği bir senaryoda, sistemin tekrar açılması ancak ortamın tamamen havalandırıldığı ve güvenlik kontrollerinin yapıldığı onaylandıktan sonra yetkili personel tarafından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Karbonmonoksit Oluşumu ve Gizli Tehlikeler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Karbonmonoksit, karbon içeren yakıtların tam yanmaması sonucu oluşan, renksiz, kokusuz ve tatsız bir gazdır. 6331 sayılı İş Sağlığı ve Güvenliği Kanunu kapsamında işveren, çalışma ortamındaki bu tür tehlikeli gazların varlığını tespit etmek ve çalışanları korumakla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 yanma gerçekleşmediğinde, özellikle havalandırması yetersiz olan kapalı kazan dairelerinde CO gazı hızla birikerek ortamdaki oksijenin yerini alır. Bu gazın solunması doğrudan kanın oksijen taşıma kapasitesini düşürerek hayati risk oluşturur; bu nedenle yanma süreçleri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CO gazının en büyük tehlikesi, duyu organları ile algılanamamasıdır. Çalışanlar gazın varlığını hissedemediği için maruziyet fark edilmeden artar; bu durum İşyerlerinde Acil Durumlar Hakkında Yönetmelik gereği acil durum planlamalarında öncelikli bir risk faktörü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 yanmanın önlenmesi için yakma sistemlerinin periyodik olarak yetkili servislerce ayarlanması ve hava besleme oranlarının standartlara uygun olması şarttır. Yanma verimliliği düşük olan sistemler hem ekonomik kayba hem de ciddi güvenlik açıklarına neden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Geri Verme ve Yetkilendirme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Yeniden enerjilendirme, tüm bakım çalışmaları bitip çalışma alanı temizlendikten sonra gerçekleştirilir. Sistemin çalışmaya hazır olduğundan emin olunmalı, hiçbir alet veya ekipman sahada unutulmamalıdır.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 kaldırma yetkisi, yalnızca kilidin sahibi olan kişiye aittir ve başkasının kilidi izinsiz sökülmemelidir. Acil durumlarda kilit sökümü, ancak yazılı prosedürler doğrultusunda yetkili bir yönetici tarafından yapılabilir.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vermeden önce, çevredeki tüm çalışanlara uyarı verilerek bölgenin güvenli olduğu teyit edilmelidir. Elektrik Kuvvetli Akım Tesisleri Yönetmeliği uyarınca, bu prosedürlerin eksiksiz uygulanması iş kazalarını önlemede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CO Dedektörleri: Yerleşim ve Algılama Eşikleri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Karbonmonoksit dedektörleri, gazın yoğunlaşabileceği noktalarda, tavandan yaklaşık 15-30 cm aşağıya veya solunum seviyesine yakın yerlere monte edilmelidir. Cihazların konumu, hava akışını engelleyecek köşelerden veya doğrudan hava girişlerinden uzakta olacak şekilde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Dedektörlerin alarm eşikleri, uluslararası standartlara uygun olarak belirli ppm seviyelerinde ayarlanmalıdır. 6331 sayılı İş Sağlığı ve Güvenliği Kanunu uyarınca bu cihazların düzenli kalibrasyonu ve pil veya elektrik kontrolü, iş güvenliği uzmanlarının denetiminde periyodik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 sadece sesi değil, görsel uyarı sistemlerini de içermelidir; böylece yüksek gürültülü kazan dairesi ortamlarında çalışanlar alarmı anında fark edebilir. Alarm devreye girdiğinde, otomatik havalandırma sistemlerinin tetiklenmesi veya yakıt akışının kesilmesi gibi güvenlik önlemleri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Dedektörlerin çalışma durumu, haftalık veya aylık test prosedürleriyle doğrulanmalı ve bu işlemler kayıt altına alınmalıdır. İşyerlerinde Acil Durumlar Hakkında Yönetmelik çerçevesinde, dedektörlerin arızalanması durumunda yedekleme sistemlerinin devreye girmesi için gerekli planlamalar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Baca ve Davlumbaz Çekiş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dairelerinde bacaların çekiş gücü, yanma gazlarının dışarı atılmasında hayati bir rol oynar. Baca kesitlerinin daralması, kuş yuvaları veya kurum birikmesi gibi tıkanıklıklar, gazın geri tepmesine ve ortamda birikmesine yol açarak zehirlenme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Bacaların temizliği ve teknik kontrolleri, ilgili İSG mevzuatı gereği düzenli aralıklarla uzman ekipler tarafından gerçekleştirilmelidir. Baca çekişinin zayıf olduğu durumlarda, mekanik fanlar veya cebri çekiş sistemleri kullanılarak yanma gazlarının güvenli bir şekilde tahliyesi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Davlumbaz ve havalandırma sistemleri, yanma ürünlerini kaynağında yakalayacak şekilde tasarlanmalı ve düzenli aralıklarla filtre temizliği yapılmalıdır. Tıkanmış veya verimsiz çalışan bir havalandırma sistemi, ortamdaki karbonmonoksit konsantrasyonunun kısa sürede tehlikeli boyutlara ulaşmasına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 sistemlerindeki sızıntılar, özellikle ek yerlerinden veya korozyona uğramış bölümlerden gaz sızıntısına neden olabilir. Bu durumun tespiti için periyodik sızdırmazlık testleri yapılmalı ve tespit edilen çatlaklar veya delikler derhal onarılmalıdır; güvenlikten ödün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Zehirlenme Belirtileri ve Acil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Karbonmonoksit zehirlenmesinin ilk belirtileri genellikle baş ağrısı, mide bulantısı, baş dönmesi ve halsizliktir; bu semptomlar genellikle grip veya yorgunluk ile karıştırılır. Belirtiler görüldüğünde, çalışanın ortamdan hızla uzaklaştırılması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Zehirlenme şüphesi durumunda, İlkyardım Yönetmeliği esaslarına göre hareket edilmeli ve kazazede vakit kaybetmeden temiz havaya çıkarılmalıdır. Ortama giren kurtarıcılar, kendi güvenliklerini sağlamadan, gerekirse temiz hava solunum cihazı kullanarak içeri girmelidir.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Bilinci kapalı olan kazazede için derhal 112 acil servis aranmalı ve profesyonel tıbbi yardım gelene kadar temel yaşam desteği sağlanmalıdır. Oksijen desteği, karbonmonoksitin kandan atılması için en etkili yöntem olduğundan, sağlık ekiplerine durumun CO zehirlenmesi olduğu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tahliye planları, karbonmonoksit sızıntısı senaryolarını da içermelidir; çalışanlar bu konuda eğitilmeli ve acil çıkış yollarının her zaman açık olduğu garanti edilmelidir. İşyerlerinde Acil Durumlar Hakkında Yönetmelik gereği, tatbikatlarda bu tür gaz sızıntıları simüle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Yüzeyler ve Buhar Kaynaklı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dairesindeki boru hatları ve kazan gövdesi, yüksek sıcaklıkları nedeniyle ciddi yanık riski taşır; bu bölgelerin yalıtımı, Basınçlı Ekipmanlar Yönetmeliği gereği eksiksiz ve bütünlüğü bozulmamış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Erişilebilir alanlarda bulunan sıcak hatlar, çalışanların temasını önlemek amacıyla koruyucu kafesler veya bariyerlerle çevrilmelidir; bu tür fiziksel engeller, iş kazalarını önlemede en etkili toplu koruma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kaçakları, yüksek basınç altında gizli yanıklara ve ortamda basınç artışına yol açabilir; bu nedenle flanş ve vana bağlantı noktaları düzenli olarak sızdırmazlık yönünden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Haşlanma riskine karşı, acil durum duşları ve ilk yardım ekipmanları kazan dairesinde kolay erişilebilir bir noktada tutulmalı ve çalışanlara sıcak yüzeylerle çalışma konusunda özel eğitim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Kontrolü: Emniyet Ventili ve Manometreler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ventilleri, kazan basıncı belirlenen sınırın üzerine çıktığında otomatik olarak devreye girerek patlamaları önleyen kritik donanımlardır; bu ventillerin periyodik olarak el ile test edilmesi, Basınçlı Ekipmanlar Yönetmeliği kapsamında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Manometreler, kazan içindeki basıncı anlık olarak izlememizi sağlayan ölçüm cihazlarıdır ve üzerlerinde işletme basıncını gösteren kırmızı işaretli bir gösterge bulunmalıdır; bu işaret, operatörün basınç sapmalarını hızlıca fark etmesini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değerlerinde meydana gelen ani yükselmeler veya düşüşler, sistemde bir arıza olduğunun habercisidir; bu durumda operatör, derhal yakıt beslemesini kesmeli ve sistemi kontrollü bir şekilde devre dışı bırakmalıdır.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ventillerinin tahliye hatları, çalışanların bulunmadığı güvenli bir alana yönlendirilmelidir; ani bir deşarj durumunda sıcak buharın çevreye zarar vermesi bu şekilde engellenmiş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Su Seviyesi İzleme ve Düşük Su Alarmı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içindeki su seviyesinin düşmesi, ısıtıcı yüzeylerin kurumasına ve aşırı ısınarak metal yorgunluğu veya patlama riski oluşturmasına neden olur; bu yüzden su seviyesi göstergeleri her zaman temiz ve okunabilir durumda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Düşük su alarmı ve otomatik seviye kontrol sistemleri, suyun kritik seviyenin altına indiğini algılayarak brülörü anında durdurmalı ve sesli-ışıklı uyarı sistemlerini aktif hale getirmelidir; bu sistemlerin çalışırlığı düzenli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Operatörler, vardiya başlangıcında su seviye göstergelerini blowdown yaparak tıkanıklık kontrolü yapmalı ve gerçek su seviyesini teyit etmelidir; bu işlem, gösterge camının yanıltıcı seviye göstermesini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Su seviyesi ile ilgili herhangi bir belirsizlik durumunda, sistemin emniyeti için kazan acil durum moduna alınmalı ve teknik birim tarafından detaylı inceleme yapılana kadar işletmeye ara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Ateşleme Öncesi Süpürme ve Alev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Brülörün her ateşleme denemesinden önce, kazan içindeki yanmamış gazların dışarı atılması işlemi olan ön süpürme (purge), patlamaları önleyen en önemli güvenlik protokolüdür; bu süre, kazan hacmine uygun olarak yeterli uzunlukta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dedektörü, yanma odasındaki alevi sürekli izleyerek herhangi bir sönme durumunda yakıt valflerini milisaniyeler içinde kapatır; bu alev arızası kilidi sayesinde yakıtın yanma odasına birikmesi ve tehlikeli bir patlama ortamı oluşturması engellenir.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Süpürme ve ateşleme süreçleri, otomatik kontrol paneli üzerinden yönetilmeli ve manuel müdahalelerle bu güvenlik kilitleri asla devre dışı bırakılmamalıdır; güvenlik kilitlerinin baypas edilmesi, ağır iş kazalarına davetiye çıkarmaktır.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Alev arızası durumunda, sistemi derhal tekrar çalıştırmak yerine, yanma odası güvenli bir şekilde havalandırılmalı ve arızanın kök nedeni giderildikten sonra yeniden işletmeye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Ekipmanlarda Basınç Okuma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Hidrofor ve hava tankları üzerindeki manometreler, her vardiya başlangıcında mutlaka kontrol edilmeli ve basınç değerlerinin belirlenen çalışma aralığında olduğu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basıncının kırmızı ile işaretlenmiş tehlike sınırlarına yaklaşması durumunda, sistem derhal durdurulmalı ve yetkili teknik personel tarafından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tüm basınç göstergelerinin okunabilirliği sağlanmalı ve periyodik olarak kalibrasyonları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değerlerindeki ani değişimler veya dalgalanmalar, sistemde bir arıza veya kaçak olduğunun habercisi olabilir; bu durumlar güvenli çalışma ortamı için ciddiyetle ele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Emniyet Ventilleri ve Kondens Tahliyesi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ventilleri, sistemdeki basınç limitlerin üzerine çıktığında otomatik tahliye yaparak patlama riskini önleyen en kritik güvenlik elemanlarıdır; bu ventiller asla devre dışı bırakılmamalıdır.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Tank diplerinde biriken nem ve kondens, metal yüzeylerde korozyona ve paslanmaya neden olarak tankın basınç mukavemetini zamanla zayıflatır.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olarak tahliye vanaları açılarak tank içindeki nem (kondens) mutlaka boşaltılmalı, bu işlem ekipmanın ömrünü uzatırken aynı zamanda güvenli bir çalışma ortamı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ventillerinin işlevselliği, yetkili kişilerce periyodik olarak test edilmeli ve ventillerin üzerine müdahale edilerek ayarları değiştirilmemelidir.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Kontroller ve Yasal Zorunluluklar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kapların periyodik kontrolleri, İş Ekipmanlarının Kullanımında Sağlık ve Güvenlik Şartları Yönetmeliği uyarınca yetkili makine mühendisleri tarafından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sürecinde, ekipman üzerinde hidrostatik test (basınçlı su testi) ve dış muayene uygulanarak ekipmanın güvenli kullanım süresi tayin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raporları, ekipmanın yasal olarak çalıştırılabileceğini kanıtlayan belgelerdir; bu raporlar işyerinde her an denetimlere hazır şekilde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süresi dolmuş veya muayenesi yapılmamış basınçlı ekipmanların kullanımı, 6331 sayılı İSG Kanunu kapsamında ciddi idari yaptırımlara ve iş kazası riskine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1000V Yalıtımlı El Aletleri ve Güvenlik Muayenesi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çalışmalarında kullanılan 1000V yalıtımlı el aletleri, İş Ekipmanlarının Kullanımında Sağlık ve Güvenlik Şartları Yönetmeliği gereğince uygun standartlara sahip olmalıdır; her kullanım öncesi aletler çatlak, aşınma veya izolasyon bozulması açısından görsel olarak detaylıca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veya yalıtkan kısmı zarar görmüş aletler kesinlikle kullanılmamalı, derhal servis dışı bırakılarak yenisiyle değiştirilmelidir; yalıtkan kaplamaların bütünlüğü, elektrik akımına karşı çalışan güvenliğinin temelini oluşturduğundan bu konuda hiçbir taviz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ortamına uygun olmayan standart dışı aletlerin kullanımı, ciddi elektrik arklarına veya çarpılmalara neden olabilir; bu nedenle aletlerin üzerinde voltaj dayanımını belirten işaretlerin ve onay damgalarının bulunması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Aletlerin temizliği de bir o kadar önemlidir; yağ, kir veya iletken tozlar yalıtkan yüzeylerin delinmesine veya ark atlamasına sebebiyet verebilir, bu sebeple ekipmanların temiz ve kuru bir alanda muhafaza edilmesi güvenlik açısından kritiktir.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İşletme Kontrolleri ve Kayıt Tutma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bünyesindeki tüm basınçlı kaplar ve kompresörler için günlük kontrol kayıtları tutulmalı, bu defterlerde basınç değerleri ve tespit edilen arızalar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güvenli çalışma ortamının sürekliliği için bu kayıtların düzenli tutulması ve muhafazası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kayıt tutma alışkanlığı, olası bir arızanın önceden tespit edilmesini sağlayarak, işyerinde yaşanabilecek ciddi iş kazalarının önüne geçilmesinde kritik bir rol oynamaktadır.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her türlü anormal ses, sızıntı veya aşırı ısınma durumu kayıt altına alınarak, işletme yöneticilerine vakit kaybetmeden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Kazan Dairesine Giriş ve Güvenlik Levhaları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dairesine yetkisiz personel girişi kesinlikle yasaktır; giriş kapılarında 'Yetkisiz Giremez' ve 'Kazan Dairesi' uyarı levhaları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bu alanlar kilitli tutulmalı ve sadece eğitimli operatörlerin girişine izin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Giriş kapıları, acil durumlarda dışarıdan kolayca açılabilecek ancak içeriden dışarıya güvenli çıkışa imkan tanıyacak yapıda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Levhalar, Sağlık ve Güvenlik İşaretleri Yönetmeliği standartlarına uygun olarak, herkes tarafından kolayca fark edilecek ve okunabilecek şekilde konumlandırılmalıdır.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Sınıfı ve Acil Durum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dairelerinde oluşabilecek yangınlar elektrik veya yakıt kaynaklı olduğundan, Binaların Yangından Korunması Hakkında Yönetmelik gereği uygun tipte söndürücüler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Karbondioksitli veya kuru kimyevi tozlu söndürücüler, elektrik aksamına zarar vermeden müdahale için tercih edilmeli ve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kapıları asla kilitli tutulmamalı, çıkış güzergahları üzerinde hiçbir engel bulunmamalı ve acil aydınlatma sistemleri çalışır durumda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ekipmanları, her an ulaşılabilir noktalarda ve yerden uygun yükseklikte monte edilmiş şekilde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 Temizlik ve Depolama Kuralları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Kazan dairesi içerisinde yanıcı, parlayıcı veya patlayıcı maddelerin depolanması kesinlikle yasaktır; ortamın düzeni kaza riskini azaltan en temel faktörlerdendir.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zemin kaygan olmamalı ve periyodik olarak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 ve menfezler, yanma verimini etkilememesi ve zehirli gaz birikimini önlemesi için toz ve kirden arındırılmış halde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 kazan ekipmanlarından tamamen ayrı bir bölümde, mevzuata uygun havalandırma şartlarında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Durdurma ve İşletme Kayıtları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butonları, kazan dairesi girişinde ve kolay erişilebilir noktalarda, sistemin yakıt ve elektrik enerjisini anında kesecek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(EK-III) kapsamında, kazanların çalışma basıncı, sıcaklık değerleri ve periyodik kontrol kayıtları bir işletme defterine düzenli işlenmelidir (periyodik kontrolü yetkili kişi/makine mühendisi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 kayıtları, herhangi bir arıza veya acil durum anında müdahale edecek teknik personelin sistem geçmişini analiz etmesine olanak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durdurma butonları periyodik olarak test edilmeli ve fonksiyonelliği işletme defterine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İşlerde İzin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 kapalı alan ve yüksekte çalışma gibi yüksek riskli faaliyetler, başlamadan önce yazılı izin gerektirir; bu sistem, risklerin önceden değerlendirilmesini sağlar (Yapı İşlerinde İş Sağlığı ve Güvenliği Yönetmeliği).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alan çalışmalarında, ortamdaki gaz seviyeleri ölçülmeli ve havalandırma kontrolleri yapılarak giriş izni düzenlenmelidir; bu, boğulma ve zehirlenme risklerini minimize eden temel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işlerde, çalışma alanı çevresindeki yanıcı maddeler uzaklaştırılmalı ve yangın söndürme ekipmanları hazır bulundurulmalıdır; izin formu, bu önlemlerin alındığını teyit eden bir kontrol listesi işlevi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Yüksekte çalışma izinleri, düşme koruma sistemlerinin (korkuluk, yaşam hattı, emniyet kemeri) uygunluğunu doğrular; izin verilmeden hiçbir çalışan yüksek riskli bu alanlara erişemez.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İzolasyonu ve Onay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Makine ve ekipman üzerinde yapılacak bakımlarda, enerji kaynaklarının (elektrik, basınçlı hava, mekanik) tamamen kesilmesini sağlayan enerji izolasyonu (LOTO) uygulanmalıdır; bu, beklenmedik hareketleri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onay zinciri, çalışacak personelin yetkinliğini, gerekli koruyucu donanımların varlığını ve risk değerlendirmesinin onaylandığını doğrular; bu süreç, hiyerarşik bir güvenlik denetimi oluşturur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İzolasyon süreci tamamlandıktan sonra kilitleme ve etiketleme işlemleri, çalışmayı yapacak yetkili personel tarafından bizzat gerçekleştirilmelidir; bu uygulama, sistemin yanlışlıkla devreye alınmasını önleyen kritik bir korumadır.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Onay mekanizması, sadece iş güvenliği uzmanı veya yetkili amirin imzasıyla tamamlanır; imza atan kişi, risklerin kontrol altında olduğunu ve çalışma sahasının güvenli olduğunu beyan etmiş sayılır.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İzin Süreci, İş Bitimi ve Saha Teslimi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izinleri belirli bir zaman dilimi için düzenlenir; izin süresi dolan veya çalışma koşullarında değişiklik olan durumlarda izin otomatik olarak geçersiz sayılır ve çalışma derhal durdurulmalıdır.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tamamlandığında, izin veren yetkili, sahanın temizlendiğini ve ekipmanların güvenli duruma getirildiğini bizzat kontrol etmelidir; bu aşama, işin güvenli bir şekilde sonuçlandırıldığını belgeler.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teslimi, çalışmanın yapıldığı alanın işletmeye veya ilgili bölüme tehlikesiz bir biçimde devredilmesini kapsar; bu süreç, olası kazaları önlemek için atılması gereken son ve kritik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izin formları, yasal denetimlerde kanıt olarak sunulmak üzere arşivlenmelidir; bu belgeler, işyerindeki güvenlik kültürünün ve mevzuat uyumunun en önemli göstergelerinden biridir (İlgili İSG Mevzuatı).</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Sıfır Tolerans: İzinsiz Çalışma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izni sistemi gerektiren faaliyetlerde, yazılı izin belgesi olmadan çalışmaya başlamak kesinlikle yasaktır; bu kural, iş kazalarını önlemede taviz verilemez bir güvenlik ilkesidir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İzinsiz çalışma, sadece çalışan hayatını tehlikeye atmakla kalmaz, aynı zamanda işletme güvenliğini ve hukuki sorumlulukları da riske sokar; bu nedenle, izinsiz iş yapanlara yönelik disiplin süreçleri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sahasında izin belgesinin görünür bir yerde bulunması zorunludur; denetimler sırasında belgesi olmayan ekipler, riskleri değerlendirilmediği gerekçesiyle sahadan derhal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kültürü, izin sisteminin çalışanlar tarafından bir engel değil, hayat kurtarıcı bir araç olarak benimsenmesiyle gelişir; bu yüzden izin sistemi, eğitimin sürekliliği ile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Hastanede Dış Firma İSG Oryantasyonu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dış hizmet sağlayıcılar, hastaneye giriş yapmadan önce Çalışanların İş Sağlığı ve Güvenliği Eğitimlerinin Usul ve Esasları Hakkında Yönetmelik kapsamında özel İSG oryantasyonuna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Hastane ortamı, enfeksiyon riskleri ve kesici-delici alet yaralanmaları gibi spesifik biyolojik tehlikeler içerir; bu nedenle yüklenici personeli, çalışma alanındaki riskler hakkında yazılı ve sözlü olarak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Oryantasyon sürecinde, acil durum planları, tahliye yolları ve hastane içi güvenlik protokolleri detaylı bir şekilde anlatılmalı ve personelin bu kuralları anladığına dair kayıt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sahasına başlamadan önce risk değerlendirmesi sonuçları paylaşılmalı ve kullanılacak ekipmanların hastane standartlarına uygunluğu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İzole Eldivenler: Sınıflandırma ve Dielektrik Test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İzole eldivenler, Kişisel Koruyucu Donanımların İşyerlerinde Kullanılması Hakkında Yönetmelik kapsamında voltaj sınıflarına (00'dan 4'e kadar) göre ayrılır; yapılacak işin gerilim değerine uygun sınıfın seçilmesi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öncesinde eldivenlere mutlaka hava şişirme testi uygulanarak küçük delikler veya çatlaklar tespit edilmelidir; bu test, eldivenin dielektrik özelliğinin korunup korunmadığını anlamak için en pratik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saklanması sırasında katlanmamasına ve keskin cisimlerle temas etmemesine dikkat edilmelidir; uygun olmayan depolama koşulları, kauçuk malzemenin zamanla özelliğini kaybetmesine ve yalıtkanlık kapasitesinin düşmesine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Kirlenmiş veya nemlenmiş eldivenler, iletkenlik kazanabileceği için kullanılmadan önce kurulanmalı ve temizlenmelidir; eldivenlerin içerisine nem tutucu pamuklu eldivenler giyilmesi, terlemeyi önleyerek konforu ve güvenliği artıracaktır.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Kritik Alanlar: Tıbbi Gaz ve Radyasyon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 bakım alanları ve tıbbi gaz sistemlerinin bulunduğu bölümlerde çalışma yaparken, Radyasyon Güvenliği Yönetmeliği ve ilgili İSG mevzuatı gereği özel uyarı levhalarına kesinlikle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Radyasyon kaynaklı cihazların bulunduğu alanlara girişlerde yetkilendirme şarttır; bu alanlarda çalışan personelin dozimetre kullanımı ve kişisel koruyucu donanım gereklilikleri eksiksiz yerine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Tıbbi gazlar (oksijen, azot protoksit) yanıcı değil güçlü oksitleyicidir; ortamı oksijence zenginleştirerek yangını hızlandırdığından, bu hatların yakınında sıcak çalışma yapılması yasaktır ve gerekli izin süreçleri 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Uyarı işaretleri ve bariyerler, çalışma sahasını izole etmek için kullanılmalı; yetkisiz personelin bu alanlara girişi sürekli gözetim altında tutularak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 Refakat ve Saha Gözetim Protokolleri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Yüklenici firmaların hastane içerisinde gerçekleştirdiği tüm faaliyetler, 6331 sayılı İş Sağlığı ve Güvenliği Kanunu uyarınca işveren veya vekilinin sürekli gözetimi altında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Refakatçi personel, yüklenicinin çalışma sahasını terk etmemesini sağlamakla ve hastane prosedürlerine aykırı davranışları anında raporlamakla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gözetimi, iş kazalarını önlemek adına sadece fiziksel denetimi değil, aynı zamanda kullanılan el aletlerinin ve yöntemlerin iş güvenliği normlarına uygunluğunu da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sahasının güvenliği, refakatçinin sorumluluğundadır; herhangi bir tehlikeli durum saptandığında çalışma derhal durdurulmalı ve risk bertaraf edilene kadar faaliyet başlatılmamalıdır.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Hasta ve Ziyaretçi Güvenliğini Koruma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Hastane ortamında yapılan tadilat veya bakım çalışmalarında, Sağlık ve Güvenlik İşaretleri Yönetmeliği uyarınca uygun uyarı levhaları ve fiziksel bariyerler kullanılarak çalışma alanı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Toz, gürültü ve titreşim yayan çalışmalar, hasta konforunu ve güvenliğini bozmayacak şekilde planlanmalı; mümkünse hastaların bulunmadığı saatlerde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çevresindeki geçiş yolları, hastaların ve ziyaretçilerin takılma veya düşme riskine karşı temiz tutulmalı ve kablo gibi ekipmanlar düzenli bir şekilde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kaza durumunda, hastane acil durum ekipleri ile hızlı iletişim kurulabilmesi için refakatçi personelin telsiz veya telefon erişimi her zaman açık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LOTO Prosedürlerinin Yüklenici İle Entegrasyonu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Dış hizmet alımı veya yüklenici faaliyetlerinde, işletmenin mevcut LOTO prosedürleri ile yüklenicinin çalışma yöntemleri önceden koordine edilmelidir; bu süreç 6331 sayılı İş Sağlığı ve Güvenliği Kanunu kapsamında işverenin gözetim yükümlülüğü dahilindedir.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Yüklenici personeline işyerindeki enerji izolasyon noktaları, kullanılan etiketleme standartları ve acil durum prosedürleri hakkında kapsamlı bir oryantasyon eğitimi verilerek, LOTO sisteminin işletme genelinde bütüncül bir şekilde uygulanması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öncesinde hazırlanan LOTO planı, yüklenici temsilcisi ile birlikte imzalanmalı; enerji izolasyonunun hangi ekipmanlarda, hangi yöntemle yapılacağı ve sorumluluk paylaşımı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Yüklenicinin uygulayacağı LOTO yöntemleri, işletme standartlarıyla çelişmemeli; farklı bir uygulama gerekiyorsa, bu durum risk değerlendirmesi kapsamında analiz edilerek gerekli ek güvenlik önlemleri derhal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Kilit ve Grup Kilit Kutusu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Birden fazla çalışanın aynı enerji kaynağı üzerinde çalıştığı durumlarda, çoklu kilit adaptörleri veya grup kilit kutuları kullanılarak her bir personelin kendi kişisel asma kilidini sisteme dahil etmesi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Grup kilit kutusu, ekip çalışmasında her bir çalışanın kendi kilidini kutuya takması ve kutunun anahtarının izole edilen enerji kaynağını kilitlemesi prensibiyle çalışır; böylece son kişi kilidini açana kadar enerji verilemez.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 kutusu üzerinde bulunan etiketleme sistemi, hangi ekipmanların izole edildiğini ve hangi çalışma ekibinin sorumluluğunda olduğunu açıkça belirtmeli; İş Ekipmanlarının Kullanımında Sağlık ve Güvenlik Şartları Yönetmeliği gereği kayıtlar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Kilitlerin anahtarları, çalışanın üzerinde kişisel olarak taşınmalı veya yetkili personel tarafından güvenli bir şekilde saklanmalıdır; anahtarların başkasına devredilmesi veya kilitlerin izinsiz açılması kesinlikle yasaklanmalıdır.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Enerji Kesintisinin Doğrulanması ve Test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Enerji izolasyonu yapıldıktan sonra, sistemin gerçekten enerjisiz olduğundan emin olmak için görsel kontrollerin yanı sıra mutlaka test prosedürleri uygulanmalı; bu işlem hem işletme hem de yüklenici yetkilisi tarafından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Test aşamasında, ekipmanın kontrol paneli üzerinden başlatma denemeleri yapılmalı, basınçlı hatlarda tahliye vanaları kontrol edilmeli ve elektriksel sistemlerde uygun test cihazları ile gerilimsizlik ölçümü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süreci, işin doğasına uygun olarak İş Ekipmanlarının Kullanımında Sağlık ve Güvenlik Şartları Yönetmeliği çerçevesinde yürütülmeli ve test sonuçları, izolasyonun güvenilirliğini teyit edecek şekilde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Doğrulama sırasında herhangi bir hata payı veya sızıntı tespit edilirse, izolasyon işlemi derhal durdurulmalı; ekipman tamamen enerjisiz hale getirilmeden ve güvenli çalışma ortamı sağlanmadan hiçbir müdahaleye izin verilmemelidir.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Tamamlanması ve Kilit Kaldırma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tamamlandığında, kilitlerin kaldırılması işlemi sadece kilidi takan yetkili personel tarafından yapılmalı ve bu süreç, enerji izolasyonunun yapıldığı sıranın tam tersi istikametinde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Kilitlerin kaldırılmasından önce, çalışma alanındaki tüm alet ve ekipmanların temizlendiği, koruyucu muhafazaların yerine takıldığı ve personelin güvenli bölgeye geçtiği kontrol edilmelidir; bu aşama kazaların önlenmesi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bitiminde, her çalışanın kendi kilidini kaldırması temel kuraldır; eğer bir çalışan kilidini kaldırmadan işyerinden ayrılmışsa, acil durum protokolleri devreye girmeli ve yetkili İSG sorumlusu gözetiminde kilit açılmalıdır.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kilitler kaldırıldıktan sonra enerji tekrar verilmeden önce, saha kontrolü yapılarak operasyonel süreçlerin güvenli bir şekilde yeniden başlatılması sağlanmalı ve yapılan işlemler iş izin formuna işlenmelidir.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 Periyodik Kontrol Raporlarının Arşivlenmesi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gereği, tüm basınçlı kaplar, asansörler ve elektrik tesisatlarının periyodik kontrol raporları işyerinde dosyalanmalıdır. Bu arşivleme süreci, herhangi bir denetimde yasal uyumun en somut kanıtı niteliğini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Raporlar, ekipmanın teknik özelliklerini, test sonuçlarını ve uzman görüşlerini içermeli; işletme yetkilisi tarafından her an erişilebilir formatta saklanmalıdır. Dijital arşivleme, belgelere hızlı ulaşımı sağlar ve fiziksel kayıpların önüne geçerek kurumsal hafızayı güçlendirir.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Arşivlenen raporların güncelliği, iş kazası veya meslek hastalığı durumunda işverenin gözetme borcunu yerine getirdiğinin ispatı olarak hukuki süreçlerde kritik rol oynar. Eksik veya hatalı dosyalanan raporlar, işverenin sorumluluğunu ağırlaştırabilecek idari ve hukuki boşluklar yaratabilir.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Kontrol Süreçlerinde Termin ve Geçerlilik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çerçevesinde, her ekipman türü için belirlenen periyodik kontrol süreleri titizlikle takip edilmelidir. Kontrol süresi geçen ekipmanlar, işyerinde kullanıma uygun değildir ve ciddi iş kazası riski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Termin takibi, sadece yasal bir zorunluluk değil, aynı zamanda işletme sürekliliği için hayati bir süreçtir; kontrol tarihleri yaklaşmadan randevu süreçleri başlatılmalıdır. İSG birimi, bir takip çizelgesi oluşturarak ekipmanların muayene döngüsünü proaktif bir şekilde yönetmelidir.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Süresi dolan ekipmanların kullanımı, işveren açısından ciddi idari para cezalarına ve faaliyet durdurma kararlarına yol açabilir. Proaktif bir takip sistemi, ekipmanların güvenli çalışma periyodunu aşmadan denetlenmesini sağlayarak, plansız duruşların ve teknik arızaların önüne geçer.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Uygunsuzluk Bildirimi ve Düzeltme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sonucunda tespit edilen uygunsuzluklar, İş Ekipmanlarının Kullanımında Sağlık ve Güvenlik Şartları Yönetmeliği kapsamında acilen ele alınmalıdır. Uzman tarafından raporlanan eksikliklerin giderilmesi, işyerindeki mevcut tehlike potansiyelini doğrudan düşüren bir önleyici faaliyet adımıdır.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uygunsuzluklar için bir düzeltici faaliyet planı hazırlanmalı ve eksikliklerin giderilme süreci kayıt altına alınmalıdır. İlgili teknik birimlere veya dış hizmet sağlayıcılara bildirim yapılarak, risklerin minimize edilmesi için gerekli onarım süreçleri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Uygunsuzlukların giderilip giderilmediği İSG birimi tarafından doğrulanmalı ve bu durum raporlara eklenmelidir; aksi halde yasal sorumluluk devam eder. Eksikliklerin zamanında kapatılmaması, işyerinde kaza meydana gelmesi durumunda işverenin ihmalinin kanıtı olarak kabul edilebilir.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Ark Korumalı Ekipmanlar ve Yüz Siperleri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 arkı oluşma riski taşıyan çalışmalarda, Kişisel Koruyucu Donanımların İşyerlerinde Kullanılması Hakkında Yönetmelik uyarınca yüz siperi ve ark korumalı giysilerin kullanımı zorunludur; bu ekipmanlar yüksek ısıl enerjiye karşı koruma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Yüz siperleri, tüm yüzü ve boyun bölgesini kapsayacak şekilde tasarlanmış olmalı ve arkın neden olabileceği parlama ve erimiş metal sıçramalarına karşı dirençli materyalden üretilmelidir; standart gözlükler ark koruması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Ark korumalı ekipmanlar, sadece elektriksel değil, aynı zamanda yoğun ışık enerjisine karşı da koruma sunarak göz sağlığını ve cilt bütünlüğünü muhafaza eder; ekipmanların vizör kısımlarında çizik veya matlaşma olması, görüşü kısıtlayarak iş kazalarına davetiye çıkarabilir.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Kullanım sırasında siperlerin doğru ayarlanması ve baş kısmına tam oturması, olası bir ark anında siperin fırlamasını veya yerinden oynamasını engelleyerek maksimum koruma sağlar; bu donanımlar düzenli olarak temizlenmeli ve hasar durumunda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Sorumluluk: Muayene Organizasyonu ve Kayıt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veya teknik personel, muayeneyi bizzat kendisi yapmaz; bunun yerine süreci yöneten bir koordinatör rolü üstlenir. Yetkili akredite kuruluşlar ile iletişimi kurmak, muayene randevularını organize etmek ve saha hazırlıklarını yapmak personelin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günü ekipmanın hazır bulunması, gerekli yardımcı personelin görevlendirilmesi ve uzmanların işyerine güvenli girişinin sağlanması, idari sorumluluğun bir parçasıdır. Bu koordinasyon eksikliği, muayenenin yapılamamasına ve yasal sürelerin aşılmasına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 sonrası raporların teslim alınması, teknik detayların kontrolü ve arşivlenmesi süreci İSG uzmanının denetiminde gerçekleşmelidir. Sürecin her adımı, işletmenin yasal uyumunu korumak ve güvenli bir çalışma ortamı tesis etmek adına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 Sınırları ve Yetki 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teknik personel, kendisine tanımlanan görev tanımı ve yetki sınırları içerisinde çalışmakla yükümlüdür; yetki dışı alanlara veya uzmanlık gerektiren ekipmanlara müdahale etmek ciddi iş kazalarına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çalışanlar işyerindeki makine ve ekipmanı, talimatlara uygun şekilde kullanmak ve güvenliği tehlikeye düşürecek davranışlardan kaçınmak zorundadırlar.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olmadığınız bir arızaya müdahale etmeye çalışmak, hem sizin hem de çevrenizdeki iş arkadaşlarınızın hayatını riske atar; kendi yetki sınırlarınızı bilmek profesyonel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Eğitimini almadığınız veya yetkilendirilmediğiniz bir sistem üzerinde işlem yapmanız durumunda, oluşabilecek hasarlardan ve kazalardan yasal olarak sorumlu tutulabileceğinizi unutmamalısınız.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Bildirim Süreçleri ve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her türlü arıza, uygunsuzluk veya ramak kala durumu, vakit kaybetmeksizin doğrudan amire ve ilgili teknik birime yazılı veya sözlü olarak bildirilmelidir; gizlenen sorunlar daha büyük kazalara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işyerindeki sağlık ve güvenlik risklerini amirine bildirmek, çalışanın en temel yükümlülüklerinden biridir; bildirim süreci, kazaların önlenmesindeki ilk ve en önemli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bildiriminde bulunurken, sorunun yeri, türü ve etkilediği ekipman hakkında net, anlaşılır ve doğru bilgiler verilmeli; belirsiz ifadelerden kaçınılarak teknik birimlerin hızlı müdahale etmesi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Bildirimlerin takip edilmesi ve arızanın giderilip giderilmediğinin kontrol edilmesi, işin güvenli bir şekilde devamlılığını sağlamak adına her teknik personelin görev bilinci içerisinde yapması gereken bir eylemdir.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Müdahale Kayıtları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türlü arıza müdahalesi, bakım faaliyeti veya teknik iyileştirme çalışması, işyeri kayıt defterlerine veya dijital bakım sistemlerine eksiksiz ve tarihsel sırayla işlenmelidir; kayıt tutulmayan iş, denetimlerde geçersiz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ve ilgili İSG mevzuatı, yapılan işlerin kayıt altına alınmasını, olası bir kaza durumunda sorumlulukların belirlenmesi ve işin izlenebilirliği açısından zorunlu kılmaktadır; kayıtlar hukuki güvencedir.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altına alma işlemi sırasında müdahalenin içeriği, kullanılan yedek parçalar, tespit edilen riskler ve alınan güvenlik önlemleri detaylıca belirtilmeli; eksik bilgi, ileride oluşabilecek teknik hataların tekrar etmesine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tutulan bakım kayıtları, ekipmanların ömrünü uzatır ve periyodik kontrollerin zamanında yapılmasına olanak tanır; bu veriler, işletmenin genel güvenlik performansını artırmak için stratejik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Durumda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veya tehlike arz eden ekipmanlara müdahale edilene kadar, çevredeki diğer çalışanların zarar görmemesi için bariyer, güvenlik şeridi veya uyarı levhaları ile geçici güvenlik bölgesi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tehlike anında çevreyi koruma altına almak, teknik personelin öncelikli sorumluluğudur; etiketleme ve kilitleme sistemleri, enerjinin yanlışlıkla verilmesini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var, Arızalı, Enerji kesik gibi uyarı levhalarının görünür ve anlaşılır şekilde yerleştirilmesi, kaza riskini minimuma indirir; levhasız veya korumasız bırakılan tehlikeli alanlar büyük ihmaldir.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önlemleri alınmadan yapılan hiçbir müdahale, acil durum yönetimine uygun değildir; geçici önlemler, kalıcı çözüm sağlanana kadar çalışma alanını güvenli tutmak için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Teknik Servis İSG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96</Slides>
  <Notes>96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96</vt:i4>
      </vt:variant>
    </vt:vector>
  </HeadingPairs>
  <TitlesOfParts>
    <vt:vector size="9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Teknik Servis İSG</dc:title>
  <dc:subject>Teknik Servis İSG</dc:subject>
  <dc:creator>Riskmatik İSG Platform</dc:creator>
  <cp:lastModifiedBy>Riskmatik İSG Platform</cp:lastModifiedBy>
  <cp:revision>1</cp:revision>
  <dcterms:created xsi:type="dcterms:W3CDTF">2026-07-27T18:43:10Z</dcterms:created>
  <dcterms:modified xsi:type="dcterms:W3CDTF">2026-07-27T18:43:10Z</dcterms:modified>
</cp:coreProperties>
</file>