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Lst>
  <p:notesMasterIdLst>
    <p:notesMasterId r:id="rId8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notesMaster" Target="notesMasters/notesMaster1.xml"/><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 Id="rId9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Temizlik Personeli İSG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suyun kimyasal reaksiyon üzerindeki etkisini vurgulayın.
• Gerçek örnek: Havalandırması kötü olan bir odada sıcak su ile hazırlanan kimyasalın etkilerini anlatın.
• Kritik nokta: Oda sıcaklığında su kullanmanın neden yasal ve teknik bir zorunluluk olduğunu açıklayın.
• Kapanış: Temizlik yaparken havalandırmanın sürekli açık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Çamaşır suyu ve amonyağın evsel temizlikte de çok sık kullanıldığına dikkat çekin.
• Kritik nokta: Kloramin gazının kokusu ayırt edici olsa da, hissedildiğinde artık maruziyetin gerçekleşmiş olduğunu vurgulayın.
• İnteraktif soru: Aranızda daha önce farklı temizlik ürünlerini karıştırarak temizlik yapan oldu mu?
• Ek bilgi: Kimyasal ambalajlarında bulunan uyarı etiketlerini mutlaka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Asitlerin klorla reaksiyonunun çok hızlı olduğunu belirtin.
• Kritik nokta: Klor gazının havadan ağır olduğunu ve zemin seviyesinde birikebileceğini açıklayın.
• Gerçek örnek: Tuvalet temizliği sırasında farklı ürünlerin aynı anda kullanılmasının risklerini anlatın.
• Ek bilgi: Acil durumda ortamı havalandırıp yetkiliye haber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maddelerinin birer kimyasal olduğunu vurgulayın.
• Kritik nokta: Daha iyi temizlik beklentisiyle ürün karıştırmanın sağlığa mal olacağını hatırlatın.
• İnteraktif soru: Temizlik maddesi alırken güvenlik bilgi formuna (MSDS) bakıyor muyuz?
• Ek bilgi: Üretici talimatı dışına çıkmak yasal sorumluluk doğurur.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kimyasal maruziyetindeki önemini açıklayın.
• Kritik nokta: Küçük alanlarda buhar yoğunluğunun çok hızlı arttığını vurgulayın.
• Gerçek örnek: Küçük bir tuvaleti temizlerken kapıyı kapalı tutmanın risklerini anlatın.
• Ek bilgi: Kişisel koruyucu donanım kullanmak bu gibi durumlarda en son savunma hattıdır.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kimyasallarının cilt üzerindeki tahriş edici etkilerini vurgulayın.
• Gerçek örnek: Yanlış eldiven seçimi sonucu oluşan cilt sorunlarından bahsedin.
• İnteraktif soru: Kullandığınız eldivenlerin kimyasallara karşı dirençli olduğunu nasıl anlarsınız?
• Kritik nokta: Eldivenlerin delinmesi durumunda hemen değiştirilmesi gerektiğini belirtin.
• Ek bilgi: Nitril eldivenlerin tek kullanımlık mı yoksa tekrar kullanılabilir mi olduğunu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yaralanmalarının kalıcı hasara yol açabileceğini hatırlatın.
• Gerçek örnek: Gözlük kullanmayan bir çalışanın yaşadığı kaza vakasını anlatın.
• İnteraktif soru: Göz yıkama ünitesinin yerini herkes biliyor mu?
• Kritik nokta: Önlemlerin sadece kaza anında değil, hazırlık aşamasında da alınması gerekir.
• Ek bilgi: Koruyucu gözlüklerin buğulanmasını önlemek için uygun spreyler kullanılabilir.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tehlikelerin (gazlar/buharlar) en tehlikeliler olduğunu açıklayın.
• Gerçek örnek: Havasız ortamda temizlik yaparken oluşan baş dönmesi olaylarını tartışın.
• İnteraktif soru: Maskenin yüzünüze tam oturduğunu nasıl kontrol edersiniz?
• Kritik nokta: Filtrelerin kullanım ömrüne dikkat edin.
• Ek bilgi: Güvenlik bilgi formlarını (GBF) her zaman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sadece bir aksesuar değil, hayat kurtaran bir ekipman olduğunu vurgulayın.
• Gerçek örnek: Yıpranmış bir eldivenin koruma sağlamadığını gösterin.
• İnteraktif soru: Hasarlı bir KKD bulduğunuzda ne yapıyorsunuz?
• Kritik nokta: KKD değişim talebini geciktirmeyin.
• Ek bilgi: KKD'lerin temizlik ve depolama talimatlarına uyulması maliyeti düşürür.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temasın ilk dakikalarının hayati önem taşıdığını vurgulayın.
• Gerçek örnek: Temizlik sırasında deterjan sıçraması gibi yaygın senaryoları hatırlatın.
• Kritik nokta: 15 dakikalık sürenin bir lüks değil, yasal ve tıbbi bir zorunluluk olduğunu belirtin.
• Ek bilgi: Gözlerin ovalanmasının kimyasalı daha derin dokulara iteceğini mutlaka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ekipmanlarının yerini bilmenin sorumluluk olduğunu vurgulayın.
• İnteraktif soru: Çalıştığınız alandaki en yakın göz duşunun yerini kimler biliyor?
• Kritik nokta: Ekipmanların önündeki engellerin (koli, çöp vb.) hayati tehlike yarattığını anlatın.
• Ek bilgi: Cihazların çalışır durumda olduğundan emin olmak için görsel kontrolün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Giysilerin kimyasal için bir depo görevi gördüğünü ve cildi yakmaya devam ettiğini anlatın.
• Kritik nokta: Kontamine giysilerin temiz giysilerle asla bir araya getirilmemesi gerektiğini vurgulayın.
• Gerçek örnek: Bir çalışanın kirlenmiş önlüğünü eve götürmesinin ailesi için de risk oluşturabileceğini belirtin.
• İnteraktif soru: Çıkarılması zor bir giysiniz olduğunda yardım isteyecek bir arkadaşınız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yapmanın bir suçlama değil, önlem alma süreci olduğunu anlatın.
• Kritik nokta: Güvenlik Bilgi Formunun (GBF) neden hayati olduğunu vurgulayın.
• Gerçek örnek: Bildirilmeyen küçük bir temasın ileride nasıl kronik bir sağlık sorununa dönüşebileceğini açıklayın.
• Ek bilgi: İş kazası bildiriminin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personelinin en büyük riskinin delici-kesici alet yaralanmaları olduğunu vurgulayın.
• Gerçek örnek: Çöp poşetlerini taşırken içerideki iğne ucu sebebiyle yaşanan yaralanmalardan bahsedin.
• İnteraktif soru: Çöp poşetlerini taşırken nelere dikkat ediyorsunuz?
• Kritik nokta: Atık kaplarının doluluk oranına dikkat edilmesi gerektiğini hatırlatın.
• Ek bilgi: Biyolojik risk etiketlerinin anlamını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Standard önlemlerin temel amacının görünmeyen mikroplardan korunmak olduğunu belirtin.
• Gerçek örnek: Yerdeki bir sıvı döküntüsünü temizlerken izlenmesi gereken prosedürü anlatın.
• İnteraktif soru: Bir sıvı döküntüsü gördüğünüzde ilk olarak ne yaparsınız?
• Kritik nokta: Eldivenin bir bariyer olduğunu ama tek başına yeterli olmadığını vurgulayın.
• Ek bilgi: Döküntü kitlerinin kullanımına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Aşının neden zorunlu bir koruma yöntemi olduğunu açıklayın.
• Gerçek örnek: Aşı takvimine uymayan personelin risk altında olduğunu belirtin.
• İnteraktif soru: Hepatit B aşısı olduğunuzu biliyor musunuz, kayıtlarınız güncel mi?
• Kritik nokta: Bağışıklık yanıtının herkeste aynı olmadığını, testlerin önemini vurgulayın.
• Ek bilgi: Aşı kartlarının kişisel sağlık dosyasında saklanması gerektiği.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Eldivenin elleri temiz tutmadığını, sadece koruduğunu belirtin.
• Gerçek örnek: Eldiveni yanlış çıkarma sonucu bulaş riskini anlatın.
• İnteraktif soru: Eldiveni çıkardıktan sonra ellerinizi yıkıyor musunuz?
• Kritik nokta: Eldivenle kapı koluna veya kişisel eşyalara dokunulmaması gerektiğini vurgulayın.
• Ek bilgi: El yıkama tekniğinin (6 adım)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Enfeksiyon alanlarında birincil korumanın KKD olduğunu vurgulayın.
• Gerçek örnek: Ameliyathane temizliği sırasında sıvı sıçraması riskini hatırlatın.
• İnteraktif soru: Kullandığınız maskelerin koruma seviyelerini biliyor musunuz?
• Kritik nokta: Ekipmanın sadece varlığı yetmez, doğru giyilmesi esastır.
• Ek bilgi: Kişisel koruyucu donanımların son kullanma tarihlerini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Temizden kirliye ilerlemenin nedenini açıklayın.
• Gerçek örnek: Temiz bir odaya kirli paspasla girilmesinin sonuçlarını tartışın.
• İnteraktif soru: Çalıştığınız alanda temiz ve kirli alan ayrımı nasıl yapılıyor?
• Kritik nokta: Ekipmanların temizlenmeden diğer odaya geçirilmemesi gerekir.
• Ek bilgi: Atık yönetimi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kodlamasının evrensel bir hijyen dili olduğunu anlatın.
• Gerçek örnek: Kırmızı kovanın sadece enfeksiyon odasında kullanıldığını hatırlatın.
• İnteraktif soru: Kullandığınız bezlerin rengi ne anlama geliyor?
• Kritik nokta: Renk kodlaması disiplinini bozmak enfeksiyon riskini artırır.
• Ek bilgi: Ekipmanların kullanım ömrünü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klor ve alkolün farklı yüzeylerdeki etkisini vurgulayın. Gerçek örnek olarak metal yüzeylerdeki korozyon riskinden bahsedin. İnteraktif soru: Aranızda klor bazlı ürün kullanırken metal yüzeyin karardığını gören var mı? Kritik nokta: Ürünlerin birbirine karıştırılmaması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hijyeninin enfeksiyon zincirindeki son halka olduğunu vurgulayın.
• Gerçek örnek: Eldiveni çıkarırken bileklere bulaşma riskini gösterin.
• İnteraktif soru: En son ne zaman el hijyeni eğitimini detaylı aldınız?
• Kritik nokta: KKD çıkarırken acele etmeyin, yavaş ve güvenli hareket edin.
• Ek bilgi: El dezenfektanı kullanım sıklığını artırın.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Biyolojik risk taşıyan dökülmelerin aciliyetini vurgulayın.
• Gerçek örnek: Bir hastane koridorunda dökülen kanın yayılmasını önlemek için kullanılan bariyerlerden bahsedin.
• İnteraktif soru: Dökülme anında ilk yapılması gereken nedir?
• Kritik nokta: KKD kullanımı olmadan asla müdahale edilmemelidir.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Temas riskinin minimize edilmesinin önemini belirtin.
• Gerçek örnek: Absorban ped kullanımının sıvıyı nasıl hapsettiğini açıklayın.
• İnteraktif soru: Neden kaba kiri elle toplamıyoruz?
• Kritik nokta: Temizlik ekipmanlarının tek kullanımlık olması gereklidir.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Dezenfeksiyonun neden kritik bir adım olduğunu vurgulayın.
• Gerçek örnek: 1/10 sulandırma oranının neden 5000 ppm olarak belirlendiğini açıklayın.
• İnteraktif soru: Dairesel temizlik neden dıştan içe yapılmaz?
• Kritik nokta: Kimyasalın yüzeyde bekleme süresine dikkat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ayrıştırmanın yasal zorunluluğunu belirtin.
• Gerçek örnek: Kırmızı torba kullanımının neden hayati olduğunu anlatın.
• İnteraktif soru: Kırmızı torba yırtılırsa ne yapılmalı?
• Kritik nokta: Kesici-delici alet yaralanmalarına karşı tetikte olunmalıdır.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 torbalarının içindeki görünmeyen tehlikeleri vurgulayın.
• Kritik nokta: Torbaları asla vücudunuza doğru sıkıştırmayın.
• İnteraktif soru: Çöp torbası taşırken en çok hangi bölgenin yaralanma riski yüksektir?
• Ek bilgi: Atık Yönetimi Yönetmeliği atık sınıflandırmasının önemini belirtir.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sırasında vücut mesafesinin korunmasının önemini anlatın.
• Kritik nokta: Eldivenlerin delinme direnci ile koruma düzeyi arasındaki ilişkiyi vurgulayın.
• İnteraktif soru: Torbayı alttan tutarak taşımanın yaratabileceği riskler nelerdir?
• Ek bilgi: Ergonomik taşıma teknikleri yaralanmaları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Yaralanma anındaki soğukkanlılığın önemini vurgulayın.
• Kritik nokta: Yaranın emilmemesi ve sıkılmaması gerektiğini özellikle belirtin.
• İnteraktif soru: Yaralandığınızda ilk yapacağınız üç şey nedir?
• Ek bilgi: İlkyardım Yönetmeliği acil durum bildirimlerini zorunlu kılar.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takibin sadece yaralanma anıyla sınırlı olmadığını vurgulayın.
• Kritik nokta: İşverenin sağlık gözetimi sağlama yükümlülüğünü hatırlatın.
• İnteraktif soru: Profilaksi sürecini aksatmanın uzun vadeli riskleri nelerdir?
• Ek bilgi: 6331 sayılı Kanun çalışan sağlığının korunması için temel dayanağımızdır.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atıkların neden ayrı toplanması gerektiğini enfeksiyon riskiyle açıklayın.
• Gerçek örnek: Kesici alet yaralanmalarının hastane ortamındaki sıklığına değinin.
• İnteraktif soru: Çalıştığınız alanda yanlış atık kutusuna atılan bir nesneyle karşılaştınız mı?
• Kritik nokta: Kırmızı torba ile kesici-delici kutusu arasındaki farkı vurgulayın.
• Ek bilgi: Atık yönetimi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SDS'nin önemini anlatın. Gerçek örnek olarak etiketi olmayan bir bidonun neden tehlikeli olduğunu açıklayın. İnteraktif soru: Çalıştığınız alanda tüm kimyasalların etiketi tam mı? Kritik nokta: SDS'ye her zaman ulaşılabilir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Torba doluluk oranının neden yüzde 75 ile sınırlandırıldığını anlatın.
• Gerçek örnek: Ağzı düzgün bağlanmamış bir torbanın taşıma anındaki sızıntı riskini anlatın.
• İnteraktif soru: Torba ağzını bağlarken nelere dikkat ediyorsunuz?
• Kritik nokta: Aerosol yayılımının önlenmesi için torba içindeki havanın boşaltılmaması gerektiği.
• Ek bilgi: Atıkların izlenebilirliği için etiketleme sistemini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Taşıma sırasında vücut mekaniğinin önemini vurgulayın.
• Gerçek örnek: Sürüklenen bir torbanın delinmesi sonucu oluşan kirlenme vakası.
• İnteraktif soru: Atık taşırken taşıma arabası kullanıyor musunuz?
• Kritik nokta: Kişisel koruyucu donanım (KKD) kullanımının zorunluluğu.
• Ek bilgi: Elle taşıma işleri yönetmeliğine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limitlerinin aşılmasının uzun vadeli sağlık etkilerini belirtin.
• Gerçek örnek: Transfer güzergahında bırakılan bir engelin kaza riski.
• İnteraktif soru: Atık döküldüğünde ilk yapmanız gereken nedir?
• Kritik nokta: Acil durum prosedürlerinin bilinmesi.
• Ek bilgi: Eğitimlerin sürekliliğinin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Uyarı levhalarının yasal bir zorunluluk olduğunu vurgulayın.
• Gerçek örnek: Levhasız bir alanda yaşanan düşme vakasının çalışan üzerindeki etkisini anlatın.
• İnteraktif soru: Levha koymayı unuttuğunuzda neler yaşanabilir?
• Kritik nokta: Levhanın renginin ve konumunun görünürlüğü hayati önem taşır.
• Ek bilgi: Sağlık ve Güvenlik İşaretleri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fiziksel koruma sağladığını belirtin.
• Gerçek örnek: Büyük bir koridorda bariyer kullanmanın trafiği nasıl düzenlediğini anlatın.
• İnteraktif soru: Bariyer kullanmadan temizlik yaparken ne tür zorluklarla karşılaşıyorsunuz?
• Kritik nokta: Bariyerlerin devrilmeyecek şekilde sabitlenmesi gerekir.
• Ek bilgi: İşyeri Bina ve Eklentilerinde Alınacak Sağlık ve Güvenlik Önlemleri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kuruma süresinin önemini açıklayın.
• Gerçek örnek: Islak zeminde kayan birinin yaşadığı sağlık sorunlarını vurgulayın.
• İnteraktif soru: Zeminin kuruduğundan nasıl emin oluyorsunuz?
• Kritik nokta: Acele etmemek, güvenlikten daha önemlidir.
• Ek bilgi: 6331 sayılı İş Sağlığı ve Güvenliği Kanunu'na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sonrası düzenin önemini vurgulayın.
• Gerçek örnek: Gereksiz bırakılan levhaların neden olduğu kafa karışıklığını anlatın.
• İnteraktif soru: İşiniz bittikten sonra levhaları hemen topluyor musunuz?
• Kritik nokta: Levhaların depolanması da işin bir parçasıdır.
• Ek bilgi: İşyeri düzeni ve 5S prensipleri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Kaymaz ayakkabıların sadece bir tercih değil, yasal bir zorunluluk olduğunu vurgulayın.
• Gerçek örnek: Islak zeminde sıradan ayakkabı ile kayma riskini basit bir fiziksel örnekle açıklayın.
• İnteraktif soru: Aranızda daha önce zemin kaynaklı bir kayma yaşayan var mı?
• Kritik nokta: Ayakkabının CE belgeli olması yasal bir zorunluluktur.
• Ek bilgi: İşveren bu donanımı ücretsiz sağlamakla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Ayakkabının ömrünün kullanım yoğunluğuna göre değiştiğini hatırlatın.
• Gerçek örnek: Dişleri tamamen silinmiş bir ayakkabı tabanının buz üstünde yürümekle aynı riski taşıdığını belirtin.
• İnteraktif soru: Ayakkabılarınızın tabanını en son ne zaman kontrol ettiniz?
• Kritik nokta: Aşınmış taban, düşme riskini %50'den fazla artırabilir.
• Ek bilgi: Ayakkabı tabanındaki kir ve çamur birikintileri de kaymayı kolaylaştırır, temiz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Ayakkabıların ıslak yüzeylerdeki rolünü açıklayın.
• Gerçek örnek: Islak zemin temizliğinde neden özel ayakkabı gerektiğine dair bir senaryo kurun.
• İnteraktif soru: Temizlik yaparken zemin kayganlığını nasıl kontrol ediyorsunuz?
• Kritik nokta: Ayakkabı tek başına yeterli değildir, toplu koruma önlemleri (uyarı levhaları vb.) şarttır.
• Ek bilgi: Ayakkabı tabanının kimyasallara dayanıklılığı da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piktogramların evrensel olduğunu belirtin. Gerçek örnek olarak tahriş edici işaretin göz ve ciltle temasındaki riski açıklayın. İnteraktif soru: Kuru kafa işaretini gördüğünüzde ne yapmalısınız? Kritik nokta: Piktogramların sadece uyarı değil, hayati bir koruma dili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ayakkabısı ile sokak ayakkabısı arasındaki temel farkları vurgulayın.
• Gerçek örnek: Spor ayakkabı ile ıslak zeminde yaşanan bir kaza senaryosu üzerinden konuşun.
• İnteraktif soru: Neden kendi ayakkabınızla çalışmak daha riskli olabilir?
• Kritik nokta: Kişisel tercih, iş güvenliğinin önüne geçemez.
• Ek bilgi: İş ayakkabılarını işyeri dışında kullanmak, hem hijyen hem de güvenlik açısından sakıncalıdır.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Kablo kaynaklı kazaların işyerindeki oranını hatırlatın.
• Gerçek örnek: Kablonun ayağa dolanması sonucu düşen bir çalışanın yaşayabileceği yaralanmaları somutlaştırın.
• İnteraktif soru: Çalışma alanınızda kabloları nasıl sabitliyorsunuz?
• Kritik nokta: Kabloları asla yürüme yolunun ortasına germeyin.
• Ek bilgi: Kablo hasarlarını kontrol etmeyi alışkanlık haline getirin.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Hortumların ve kabloların düzenlenmesinin verimliliği nasıl artırdığını vurgulayın.
• Gerçek örnek: Yanlış toplanan bir hortumun yarattığı tehlikeyi anlatın.
• İnteraktif soru: Hortum ve kabloları toplamak için ne kadar zaman ayırıyorsunuz?
• Kritik nokta: Düzenli toplama, kazaları önlemede ilk adımdır.
• Ek bilgi: Ekipman düzenleme checklist'i oluşturun.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Geçiş yollarının acil durumlardaki önemini açıklayın.
• Gerçek örnek: Bir koridorda unutulan temizlik arabasının engellediği çıkışı hayal ettirin.
• İnteraktif soru: Geçiş yolunda engel gördüğünüzde ilk tepkiniz ne olur?
• Kritik nokta: Temizlik personelinin alanı her zaman hazır tutması esastır.
• Ek bilgi: Acil çıkış planlarını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Yetersiz ışığın kazalara etkisini istatistiksel olarak (genel ifadeyle) belirtin.
• Gerçek örnek: Karanlık bir merdivende takılmanın olası sonuçlarını anlatın.
• İnteraktif soru: Çalıştığınız yerlerde karanlık bölgeler var mı?
• Kritik nokta: Göremediğiniz bir engel, en büyük tehlikedir.
• Ek bilgi: Işıklandırma eksikliklerini anında bildirin.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Merdiven kazalarının en yaygın nedeninin dikkatsizlik olduğunu belirtin.
• Gerçek örnek: Korkuluk kullanmayan birinin dengesini kaybettiği bir senaryoyu anlatın.
• İnteraktif soru: Merdivenlerden inerken en çok nelere dikkat ediyorsunuz?
• Kritik nokta: Korkulukların sadece destek değil, hayat kurtaran bir donanım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 el dolu yürümenin dengeyi nasıl bozduğunu açıklayın.
• Gerçek örnek: Görüşü kapatan bir yükün merdivende neden olduğu bir düşme riskini tartışın.
• İnteraktif soru: Çok ağır veya büyük bir malzemeyi merdivenden nasıl taşırsınız?
• Kritik nokta: Güvenliğin hızdan önce geldiğini tekrar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Temizlik sonrası en büyük riskin ıslak zemin olduğunu belirtin.
• Gerçek örnek: Uyarı levhası konulmadığı için yaşanan bir kayma kazasını anlatın.
• İnteraktif soru: Islak zemin levhası neden bu kadar önemli?
• Kritik nokta: Temizlik personelinin kendi güvenliği için kaymaz ayakkabı kullanımını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Rampaların düz zeminlerden daha tehlikeli olduğunu açıklayın.
• Gerçek örnek: Eğimli alanda biriken suyun neden olduğu bir kazayı örnekleyin.
• İnteraktif soru: Rampalarda yürürken hızınızı nasıl ayarlıyorsunuz?
• Kritik nokta: Seviye farklarını her zaman raporlamanın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ayarının kişisel olduğunu vurgulayın.
• Gerçek örnek: Yanlış boydaki sapın omuzda yarattığı ağrıyı anlatın.
• İnteraktif soru: Aranızda sap uzunluğunu hiç ayarlamayan var mı?
• Kritik nokta: Kilit mekanizmasının sağlamlığından emin olun.
• Ek bilgi: Ergonomik ekipmanlar verimliliği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doğru seçimin iş kazalarını nasıl azalttığını anlatın. Gerçek örnek olarak yanlış kimyasal kullanımının yarattığı solunum sorunlarına değinin. İnteraktif soru: Bir yüzeyi temizlerken hangi kriterlere göre ürün seçiyorsunuz? Kritik nokta: Güvenliğin maliyetten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Omurganın doğal kavisini korumanın önemini belirtin.
• Gerçek örnek: Eğilerek temizlik yapmanın uzun vadeli sonuçları.
• İnteraktif soru: Eğilmek yerine çömelmeyi deneyen oldu mu?
• Kritik nokta: Dizlerinizi kullanın, belinizi değil.
• Ek bilgi: Nötr duruş kas yorgunluğunu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Kol gücü yerine vücut ağırlığı kullanımını açıklayın.
• Gerçek örnek: Ağır bir nesneyi nasıl ittiğinizi hayal edin.
• İnteraktif soru: Temizlik bittiğinde en çok hangi bölgeniz ağrıyor?
• Kritik nokta: Kollarınızı vücudunuza yakın tutun.
• Ek bilgi: Doğru teknik enerji tasarrufu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Ani hareketlerin riskini vurgulayın.
• Gerçek örnek: Bel burulması kaynaklı iş kazaları.
• İnteraktif soru: Hızlı iş yapmak mı, güvenli iş yapmak mı?
• Kritik nokta: Vücudunuzla birlikte dönün, belinizi bükmeyin.
• Ek bilgi: Düzenli esneme egzersizleri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dolu bir kovanın ağırlığının bel üzerindeki etkisini vurgulayın.
• Gerçek örnek: Tekerleği kilitli veya bozuk bir kovanın çekilmesinin neden olduğu omuz zorlanmalarından bahsedin.
• İnteraktif soru: Aranızda tekerlekli kova kullanırken zorlanan oldu mu?
• Kritik nokta: Tekerlekli ekipmanların bakımının İSG açısından önemi.
• Ek bilgi: Elle Taşıma İşleri Yönetmeliği temel dayanağımızdır.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Belin değil bacakların kullanılması gerektiğini uygulamalı gösterin.
• Gerçek örnek: Yanlış kaldırma sonucu oluşan bel fıtığı risklerini anlatın.
• İnteraktif soru: Yükü vücuttan uzaklaştırdığımızda ağırlığın arttığını hiç hissettiniz mi?
• Kritik nokta: Yükün vücuda yakın tutulması kaldıraç etkisini minimize eder.
• Ek bilgi: İşyeri Bina ve Eklentilerinde Alınacak Sağlık ve Güvenlik Önlemleri Hakkında Yönetmelik bu konuda yol göstericidir.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bir terazi gibi olduğunu ve dengenin korunması gerektiğini açıklayın.
• Gerçek örnek: Tek taraflı taşımadan kaynaklanan omuz asimetrisi vakalarından bahsedin.
• İnteraktif soru: Tek elle ağır yük taşımak zorunda kaldığınızda vücudunuzun nasıl tepki verdiğini anlatın.
• Kritik nokta: Yükü bölmenin veya ikiye ayırmanın önemi.
• Ek bilgi: 6331 sayılı İş Sağlığı ve Güvenliği Kanunu işverene koruma yükümlülüğü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başına kahraman olmaya çalışmanın yarattığı riskleri vurgulayın.
• Gerçek örnek: Ekip çalışması sırasında iletişim kopukluğu nedeniyle oluşan kazaları anlatın.
• İnteraktif soru: Yardım istemenin bir zayıflık değil, bir güvenlik kuralı olduğunu düşünüyor musunuz?
• Kritik nokta: Sözlü iletişim ve senkronizasyonun önemi.
• Ek bilgi: 6331 sayılı İş Sağlığı ve Güvenliği Kanunu işçiye tehlikeli durumlarda işi durdurma hakkı tanır.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Yüksekte çalışmanın en riskli temizlik işi olduğunu vurgulayın.
• Gerçek örnek: Sabitlenmemiş bir merdivenin devrilmesi sonucu oluşabilecek yaralanmaları anlatın.
• İnteraktif soru: Merdiven kullanırken dikkat edilmesi gereken 3 kural nedir?
• Kritik nokta: Platform kullanımı her zaman merdivenden güvenlidir.
• Ek bilgi: Emniyet kemeri ankraj noktaları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risklerin uzun vadeli etkilerini anlatın.
• Gerçek örnek: Omuz yaralanmalarının iş gücü kaybına nasıl yol açtığını belirtin.
• İnteraktif soru: Uzun saplı aletleri kullanırken en çok hangi bölgeniz yoruluyor?
• Kritik nokta: Gövde dikliği her zaman korunmalıdır.
• Ek bilgi: Ekipman seçimi işin verimliliğini de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işlerin görünmez risklerinden bahsedin.
• Gerçek örnek: Bilek ağrısı şikayetiyle doktora giden personel örneği.
• İnteraktif soru: Mola verdiğinizde hangi basit hareketleri yapıyorsunuz?
• Kritik nokta: Ağrı hissedildiğinde çalışmaya devam etmeyin.
• Ek bilgi: Ergonomik ekipmanlar bilek yükünü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Seyreltme oranlarının dezenfeksiyon başarısı için neden kritik olduğunu vurgulayın.
• Gerçek örnek: Rutin temizlikte kullanılan 1/100 oranını bir örnekle (1 litre suya 10 ml gibi) somutlaştırın.
• Kritik nokta: Kan ve vücut sıvısı bulaşı olan alanlarda neden daha yüksek konsantrasyon (1/10) gerektiğini açıklayın.
• Ek bilgi: PPM (milyonda bir parça) kavramının kimyasal yoğunluğu ifade ettiğini kısaca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iş verimliliği üzerindeki etkisini vurgulayın.
• Gerçek örnek: Yanlış yükseklikte çalışmanın yarattığı bel fıtığı vakaları.
• İnteraktif soru: Temizlik yaparken en çok zorlandığınız yükseklik hangisi?
• Kritik nokta: Dizlerinizi kullanarak ağırlık kaldırın.
• Ek bilgi: Çalışma alanı düzenlemesi işi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zemin ve elektrik ilişkisini vurgulayın.
• Gerçek örnek: Makinenin kablosunun su içinde kalması durumunda ne yapılacağını anlatın.
• İnteraktif soru: Makinenin kablosunda bir kesik gördünüz, ilk ne yaparsınız?
• Kritik nokta: Bakımı yapılmamış makineyi asla kullanmayın.
• Ek bilgi: İlgili yönetmelik gereği periyodik muayene raporlarını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Nemin elektrik iletkenliğini nasıl artırdığını açıklayın.
• Gerçek örnek: Islak el ile prize dokunmanın yarattığı ark etkisini anlatın.
• İnteraktif soru: Neden her zaman yalıtkan eldiven kullanmalıyız?
• Kritik nokta: Elleriniz ıslaksa önce kurulayın.
• Ek bilgi: 6331 sayılı kanun kapsamında güvenli davranış bilinci.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kontrolün önemini anlatın.
• Gerçek örnek: Bantlanmış bir kablonun yangın çıkarma riski.
• İnteraktif soru: Arızalı cihazı gördüğünüzde kime haber verirsiniz?
• Kritik nokta: Kendi başınıza asla tamir etmeyin.
• Ek bilgi: Etiketleme prosedürlerini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Kaçak akım rölesinin hayat kurtaran rolünü açıklayın.
• Gerçek örnek: Topraklama hattı olmayan bir cihazın gövdeye elektrik vermesi.
• İnteraktif soru: Kaçak akım rölesi test butonunu hiç kullandınız mı?
• Kritik nokta: Topraksız priz kullanmayın.
• Ek bilgi: Yönetmeliklere uygunluk denetimi.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Siddetin saglik alanindaki varligini kabullenmenin önemini vurgulayin.
• Gerçek örnek: Hastane koridorlarinda yasanan karsilikli tartismalarin nasil büyüyebilecegini anlatın.
• Kritik nokta: Siddetin sadece fiziksel degil, sözel olarak da bir suç oldugunu hatirlatin.
• Kapanis: Kurumun siddet politikalarinin ne kadar önemli oldugunu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Iletisimin siddeti önlemedeki en büyük kalkan oldugunu belirtin.
• Gerçek örnek: Gergin bir hasta yakiniyla sakin kalarak iletisim kurma yöntemlerini örnekleyin.
• Kritik nokta: Kisisel alanin korunmasinin saldiriyi önlemedeki rolü.
• Kapanis: Sakinligin, kontrolü elinizde tutmanizi saglayacagini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Beyaz Kodun bir hayat kurtarma prosedürü oldugunu hatirlatin.
• Gerçek örnek: Panik butonu kullanimi veya dahili telefonla arama süreci.
• Kritik nokta: Kod aktif edildikten sonra güvenli yere çekilmenin önemi.
• Kapanis: Prosedürün her personel tarafindan bilinmesi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Kayit tutmanin hukuki açidan neden sart oldugunu açiklayin.
• Gerçek örnek: Rapor tutulmayan olaylarin hukuki süreçte nasil zayif kaldigi.
• Kritik nokta: Raporun dogru ve eksiksiz doldurulmasinin önemi.
• Kapanis: Kayitlarin gelecek önlemler için veri kaynagi oldugunu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insan fizyolojisi üzerindeki etkilerini anlatın.
• Gerçek örnek: Uyku apnesi veya kronik yorgunluğun iş kazalarına etkisi.
• İnteraktif soru: Gece vardiyasında uyku düzeninizi nasıl koruyorsunuz?
• Kritik nokta: Sağlık raporlarının eksiksiz olması.
• Ek bilgi: Uyku hijyeni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kararı ölçüm yapmanın neden tehlikeli olduğunu tartışın.
• Gerçek örnek: Ciltte oluşan tahrişlerin uzun vadeli etkilerinden bahsedin.
• Kritik nokta: Ölçekli kap kullanmanın standart bir güvenlik prosedürü olduğunu vurgulayın.
• İnteraktif soru: Aranızda daha önce kimyasal kaynaklı bir cilt hassasiyeti yaşayan oldu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başına çalışmanın yarattığı görünmez riskleri vurgulayın.
• Gerçek örnek: Bir temizlik personelinin ofis katında tek başınayken yaşadığı düşme vakası.
• İnteraktif soru: Yalnız çalışırken acil bir durumda ilk kime ulaşırsınız?
• Kritik nokta: İletişim cihazlarının şarj ve çekim gücü kontrolü.
• Ek bilgi: Yalnız çalışma prosedürleri.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stresi ile iş kazası arasındaki bilimsel bağı açıklayın.
• Gerçek örnek: Tükenmişlik sendromu yaşayan bir çalışanın yaptığı hata payı.
• İnteraktif soru: İş yükünüz arttığında en çok ne hissediyorsunuz?
• Kritik nokta: Psikososyal risklerin de birer tehlike olduğu gerçeği.
• Ek bilgi: Stres yönetimi teknikleri.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 hakkının yasal ve insani boyutunu hatırlatın.
• Gerçek örnek: Molasını düzgün kullanan personelin gün boyu daha dikkatli olması.
• İnteraktif soru: İşyerinizdeki dinlenme alanları ihtiyaçlarınızı karşılıyor mu?
• Kritik nokta: Dinlenme odalarının temizliği ve güvenliği.
• Ek bilgi: Mola sürelerinin yasal sınırları.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Etiketsiz bir şişenin yaratabileceği kaza riskini anlatın.
• Gerçek örnek: Etiketleme yapılmadığında karışan kimyasalların yaratabileceği tehlikeleri örnekleyin.
• Kritik nokta: Solüsyonun neden her gün tazelenmesi gerektiğini, etkinliğin zamanla azaldığını açıklayın.
• Ek bilgi: Etiketlerde bulunması gereken zorunlu bilgilerden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image" Target="../media/image-84-1.png"/><Relationship Id="rId2" Type="http://schemas.openxmlformats.org/officeDocument/2006/relationships/image" Target="../media/image-84-2.png"/><Relationship Id="rId3" Type="http://schemas.openxmlformats.org/officeDocument/2006/relationships/slideLayout" Target="../slideLayouts/slideLayout1.xml"/><Relationship Id="rId4" Type="http://schemas.openxmlformats.org/officeDocument/2006/relationships/notesSlide" Target="../notesSlides/notesSlide8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Temizlik Personeli İSG</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Uygulama: Sıcak Su Kullanımı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Dezenfektan seyreltme işlemleri asla sıcak su ile yapılmamalıdır; sıcak su kimyasalın yapısını bozarak zararlı gazların açığa çıkmasına neden olur. Açığa çıkan bu gazlar, kapalı alanlarda solunduğunda zehirlenme ve boğaz tahrişi gibi acil sağlık sorunlarını beraberinde getirir. İlgili İSG mevzuatı gereği, kimyasal karışımlar her zaman oda sıcaklığındaki su ile hazırlanmalı ve havalandırmanın yeterli olduğu alanlarda uygulanmalıdır. Güvenli çalışma ortamı için bu kurala tavizsiz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Klor ve Amonyak Karışımının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Çamaşır suyu (sodyum hipoklorit) ile amonyak içeren temizleyicilerin karıştırılması, insan sağlığı için son derece tehlikeli olan kloramin gazının açığa çıkmasına neden olur. Bu kimyasal reaksiyon sonucu oluşan gaz, solunum yollarında ciddi tahrişe, gözlerde yanmaya ve ağır durumlarda akciğer ödemine yol açabilir; Kimyasal Maddelerle Çalışmalarda Sağlık ve Güvenlik Önlemleri Hakkında Yönetmelik gereği, bu tür karışımlar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Kloramin gazına maruz kalmak, kısa sürede baş dönmesi ve mide bulantısı gibi belirtilerle kendini gösterir; bu durum, acil müdahale gerektiren bir iş kazası olarak değerlendirilir. Çalışanlar, çamaşır suyu bulunan hiçbir ürüne amonyaklı temizleyici eklememeli ve bu maddelerin bir arada saklanmasından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Asit ve Klor Bazlı Ürünlerin Etkileşimi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Tuvalet temizleyicileri gibi asit içeren ürünlerin klor bazlı çamaşır suları ile karıştırılması, ortamda boğucu ve zehirli klor gazının hızla yayılmasına sebep olur. Klor gazı, maruz kalan kişilerde boğazda şiddetli yanma, öksürük ve nefes darlığı gibi akut semptomlar yaratır; 6331 sayılı İş Sağlığı ve Güvenliği Kanunu kapsamında işveren, çalışanları bu tür kimyasal risklerden korumak için gerekli tüm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bir karışım meydana geldiğinde, ortam derhal terk edilmeli ve temiz hava alanına geçilmelidir; klor gazı, düşük konsantrasyonlarda bile mukoza zarında kalıcı hasarlar bırakabilir. Temizlik personeli, asitli temizleyiciler kullanırken klorlu ürünleri o alandan uzak tutmalı ve ürünlerin içeriklerini mutlaka kontrol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Ürünlerinde Karıştırma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temizlik ürünlerinin etkinliklerini artırmak amacıyla karıştırılması, öngörülemeyen kimyasal reaksiyonlara ve ciddi sağlık sorunlarına yol açan en yaygın hatalardan biridir. Her temizlik maddesi kendi spesifik kullanım amacına göre formüle edilmiştir; ürünlerin etiketlerinde belirtilen güvenlik uyarılarına ve kullanım talimatlarına harfiyen uyulması, iş kazalarını önlemede temel bir kuraldır ve çalışanların bu konuda düzenli olarak eğitilmesi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Üreticiler tarafından test edilmemiş karışımlar, sadece gaz çıkışı değil, aynı zamanda yüzeylerde kalıcı hasarlar veya yanıcı bileşenlerin oluşumu gibi ek riskler de yaratabilir. Temizlik personelinin kendi inisiyatifiyle ürünleri karıştırması yasaktır; sadece belirlenmiş ve onaylanmış temizlik prosedürleri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Kimyasal Kullanım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veya havalandırması yetersiz alanlarda kimyasal temizlik ürünlerinin kullanılması, zararlı buharların ortamda birikerek yoğunlaşmasına ve çalışanların kısa sürede zehirlenmesine yol açabilir. İşyeri Bina ve Eklentilerinde Alınacak Sağlık ve Güvenlik Önlemlerine İlişkin Yönetmelik uyarınca, temizlik yapılan alanların sürekli havalandırılması veya uygun mekanik havalandırma sistemlerinin çalıştırılması sağlanmalıdır; çalışanlar, bu tür alanlarda çalışırken mutlaka koruyucu maske ve uygun eldiven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Küçük odalar, asansör kabinleri veya depo alanları gibi kapalı bölgelerde kimyasal kullanımı sırasında süre kısa tutulmalı ve mümkünse kapılar açık bırakılarak hava akışı sağlanmalıdır. Eğer ortamda ağır bir koku hissedilirse, temizlik derhal durdurulmalı ve alan havalandırılana kadar giriş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Kimyasala Dayanıklı Eldiven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kimyasalları ile çalışırken elleri korumak amacıyla nitril eldiven kullanımı zorunludur; nitril malzeme, solvent ve deterjanlara karşı yüksek direnç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yapılırken kimyasalın türüne ve maruziyet süresine dikkat edilmeli, eldivenlerin kalınlığı işin gerektirdiği hassasiyet ve dayanıklılık dengesine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eldivenlerin ilgili standartlara uygunluğu kontrol edilmeli ve alerjik reaksiyon riski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beden seçimi, eldivenin elden kaymasını engeller ve iş kazası riskini azaltır; eldivenler, görev bitiminde ellerin temizlenmesine engel olmayacak şekilde çıkarılmalıdır.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ve Yüz Koruma: Sıçrama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kimyasallarının göze veya yüze sıçrama riski bulunan durumlarda, ANSI veya EN standartlarına uygun koruyucu gözlük veya yüz siperi kullanımı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sıçramalara karşı koruyucu önlükler, vücudu ve giysileri koruyacak şekilde, su geçirmeyen ve kimyasal dirençli malzemeden seçilerek eksiksiz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sıçrama riski olan her alanda göz yıkama istasyonları hazır bulundurulmalı ve çalışanlar bu istasyonların yerini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Önlük ve yüz siperi kullanımı, temizlik sırasında oluşabilecek aerosollerin solunmasını ve cilde temasını engelleyerek meslek hastalıklarının önlenmesinde kritik bir bariyer görevi 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ve Solunum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yapılan temizlik işlemlerinde, kimyasal buharların birikmesini önlemek için ortamın sürekli olarak yeterli seviyede havalandırılması İSG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Havalandırmanın yetersiz olduğu durumlarda, kimyasalın türüne ve yoğunluğuna uygun filtreye sahip maskeler kullanılmalı; maske kullanımı, solunum sistemini korumak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kapalı alan girişlerinde hava kalitesi ölçümleri yapılmalı ve riskli alanlarda çalışma izin prosedürlerine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cihazı veya maske seçimi, kimyasalın güvenlik bilgi formunda (GBF) belirtilen risklere göre yapılmalı ve maske yüz ile tam uyum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Kontrolü ve Değişim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her kullanımdan önce hasar, delinme, aşınma veya kirlilik açısından kontrol edilmeli; hasarlı hiçbir donanım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değişim periyotları, üretici talimatlarına ve kullanım yoğunluğuna göre belirlenmeli; kullanım ömrünü tamamlamış donanımlar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kullanılan KKD'lerin kontrol kayıtları tutulmalı ve donanımın koruma özelliğini yitirdiği durumlarda işveren bilgilendirilerek yeni donanım talebi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temizliği ve uygun koşullarda depolanması, ömürlerini uzatır ve her zaman tam koruma sağlamalarına yardımcı olur; hatalı depolama donanımın yapısını bozabilir.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Temas Durumunda Acil Yıkama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 ile temas eden bölgeyi, İlkyardım Yönetmeliği ilkeleri doğrultusunda vakit kaybetmeden bol su ile en az 15 dakika boyunca kesintisiz yıkayınız; bu işlem kimyasalın cilt dokusuna daha fazla nüfuz etmesini engellemek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sırasında suyun basıncının çok yüksek olmamasına dikkat ediniz, çünkü yüksek basınçlı su doku zedelenmesine yol açabilir; ılık su kullanmak, kimyasalın ciltten uzaklaştırılmasını daha etkin hale getirecek ve ağrıyı hafifletecektir.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teması yaşanması durumunda, göz kapaklarını parmaklarınızla açık tutarak suyun gözün her noktasına ulaşmasını sağlayınız; göz küresini hareket ettirerek kimyasalın tamamen temizlendiğinden emin olunuz ve bu süreçte gözlerinizi ovalamaktan kesinlikle kaçınınız.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işleminin tamamlanmasının ardından bölgeyi temiz ve kuru bir bezle nazikçe kurulayınız; herhangi bir kimyasal kalıntı şüphesi devam ediyorsa yıkama süresini uzatınız ve durumu derhal bir sağlık birimine bildirerek tıbbi destek alınız.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Dezenfektan Güvenliği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Yoluyla Bulaş, Biyolojik Risk ve Atık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 Takılma ve Düşme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ve Kas-İskelet Sistemi (3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Şiddet ve Psikososyal Riskler (3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Duş ve Göz Duşu İstasyonlarının Erişilebilirliği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kimyasal kullanılan tüm alanlarda acil duş ve göz duşu üniteleri kolayca ulaşılabilecek noktalarda bulundurulmalı ve bu alanların önü hiçbir zaman kapatılmamalıdır.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alanınızdaki acil duş ve göz duşu istasyonlarının yerini işe başladığınız ilk gün öğrenmeli ve bu cihazların periyodik kontrollerinin yapılıp yapılmadığını takip ederek herhangi bir arıza durumunda amirlerinize vakit kaybetmeden bildirimde bulunmalısınız.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cihazın nasıl aktive edileceğini önceden prova ediniz; çoğu göz duşu ünitesi bir kolu çekerek veya bir pedala basarak çalışır, bu mekanizmayı bilmek panik anında hata yapmanızı engeller ve müdahale süresini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İstasyonların çevresinin temiz ve aydınlık tutulması, acil bir durumda görme kaybı veya panik yaşayan bir çalışanın üniteye daha hızlı ulaşmasına yardımcı olur; bu alanları depo veya atık alanı olarak kullanmaktan kesinlikle kaçınmalısınız.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Kontamine Giysilerin Güvenli Bir Şekilde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 ile kirlenmiş (kontamine) giysiler, cildinizle temas etmeye devam ederek zararlı etkilerin artmasına neden olur; bu nedenle, temas gerçekleştiği anda giysilerinizi güvenli bir şekilde çıkararak vücudunuzdan uzaklaştırmanız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 çıkarırken kimyasalın yüzünüze veya gözlerinize sıçramamasına dikkat ediniz; mümkünse giysileri başınızdan geçirmek yerine, eğer uygunsa dikiş yerlerinden keserek veya yardımcı bir personel yardımıyla vücudunuzdan uzaklaştırınız.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Çıkardığınız kontamine giysileri, diğer çalışanların temas etmemesi için sızdırmaz ve üzerinde uyarı etiketi bulunan özel atık torbalarına yerleştiriniz; bu giysilerin evsel atıklarla karışması veya normal çamaşırhaneye gönderilmesi ciddi riskler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Giysilerinizi çıkardıktan sonra cildinizi tekrar kontrol ediniz ve kimyasalın cildinizde herhangi bir tahrişe veya kızarıklığa yol açıp açmadığını gözlemleyerek durumu sağlık personeline veya işyeri hekimine detaylıca rapor ediniz.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Değerlendirme ve İş Kazası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kimyasal temas sonucu meydana gelen her türlü olay iş kazası olarak değerlendirilmeli ve bu durum en kısa sürede işveren veya vekili tarafından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müdahaleyi yapmış olsanız bile, kimyasalın uzun vadeli etkileri (geç semptomlar) olabileceği için mutlaka bir işyeri hekimine veya en yakın sağlık kuruluşuna başvurarak profesyonel tıbbi değerlendirmeden geçmeniz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anında kullandığınız kimyasal maddenin Güvenlik Bilgi Formu (GBF) bir kopyasını sağlık personeline iletiniz; bu form, hekimin doğru tedavi yöntemini belirlemesi ve kimyasalın vücuda etkilerini anlaması için en önemli kaynaktır.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Olayın nasıl gerçekleştiğini, hangi kimyasalın kullanıldığını ve hangi önlemlerin alındığını içeren detaylı bir kaza raporu tutulması, benzer kazaların tekrar yaşanmaması için yapılacak kök neden analizinde büyük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Yoluyla Bulaşan Hastalıklar ve Mesleki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tıbbi atık veya kontamine yüzeylerle temas sırasında HBV, HCV ve HIV gibi kan yoluyla bulaşan hastalıklara karşı yüksek risk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biyolojik riskleri minimize etmek için gerekli teknik ve idari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atıkların yanlış yönetimi, batma ve yaralanma olaylarına yol açarak enfeksiyon riskini doğrudan artırmaktadır; bu atıklar mutlaka özel kaplarda toplanmalıdır.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risk etmenlerine maruziyet, sadece kan ile değil, vücut sıvıları ve diğer enfekte atıklar üzerinden de gerçekleşebileceği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Standart Önlemler: Her Atığı Enfekte Kabul Edin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çalışma alanındaki her türlü kan ve vücut sıvısını potansiyel olarak enfekte kabul etmeli ve buna göre standart koruyucu önlemleri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alanlarında hijyenik koşulların sürekliliği ve korunması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Enfekte olduğu bilinen veya bilinmeyen tüm atıklar, uygun koruyucu donanım kullanılmadan asla çıplak elle temas edilmemeli veya doğrudan taşınmamalıdır.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önlemler, enfeksiyonun yayılmasını engellemek için uygulanan en temel ve etkili iş güvenliği stratejisidir; bu kurallara uyum her zaman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Hepatit B Aşısı ve Bağışıklık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Hepatit B aşısı, kan yoluyla bulaşan bu ciddi hastalığa karşı en temel koruyucu sağlık önlemi olup tüm riskli personellere ücretsiz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biyolojik risk etmenlerine maruz kalan çalışanların aşılanmasını ve bağışıklık durumlarının düzenli olarak takip edilmesini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 sonrası vücutta bağışıklık yanıtı oluşup oluşmadığı, işyeri hekimi tarafından tıbbi kontrollerle izlenmeli ve gerekirse hatırlatma dozları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çalışanların sağlık gözetiminin ve korunmasının işveren tarafından sistematik olarak yürütülmesini zorunlu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Hijyeni ve Eldiven Kullanım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hijyeni, enfeksiyonların yayılmasını önlemede en etkili yöntemdir; eller su ve sabunla yıkanmalı veya uygun alkol bazlı dezenfektanlar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kullanımı, doğrudan deri temasını engeller ancak eldiven çıkarıldıktan sonra eller mutlaka tekrar yıkanmalı ve hijyen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çerçevesinde, eldivenler işin niteliğine uygun seçilmeli ve düzenli olarak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delinmesi, yırtılması veya kirlenmesi durumunda, donanım derhal yenisiyle değiştirilerek hijyenik çalışma disiplini kesintisiz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Odası ve Ameliyathane Temizliğinde KKD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odası ve ameliyathane gibi yüksek riskli enfeksiyon alanlarında temizlik yapılırken, Kişisel Koruyucu Donanımların İşyerlerinde Kullanılması Hakkında Yönetmelik gereği uygun ekipman kullanımı zorunludur; bu ekipmanlar arasında sıvı geçirmez önlük, eldiven, maske ve gözlük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 yapılacak temizlik işleminin niteliğine ve maruz kalınabilecek biyolojik etmenlerin türüne göre işyeri hekimi veya İSG uzmanı tarafından belirlenmelidir; eksik ekipmanla çalışmak ciddi sağlık riskleri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sadece kişisel kullanım içindir ve ortak kullanılmamalıdır; ekipmanların hasar görmesi durumunda derhal yenisi ile değiştirilmeli ve yıpranmış ekipman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sağlığını korumak adına tüm koruyucu ekipmanları ücretsiz temin etmekle yükümlüdür; çalışan ise kendisine sağlanan bu ekipmanı belirlenen prosedürlere uygun şekilde kullanmak ve muhafaza etmekle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 ve Kirli Alan Ayrımı ile Tek Yönlü Çalışma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Enfeksiyöz alanlarda temizlik süreci, temiz bölgelerden başlayıp en kirli bölgelere doğru ilerleyen tek yönlü bir çalışma prensibi ile yürütülmelidir; bu yöntem, mikroorganizmaların temiz alanlara taşınmasını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temizlik atıklarının ve kullanılan malzemelerin kirli alandan temiz alana geçişi kesinlikle yasaktır; her alanın temizlik malzemesi o alana özel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ekipmanları ve taşıma arabaları, temiz ve kirli bölümler arasında çapraz bulaşmayı önleyecek şekilde tasarlanmalı; atıklar, sızdırmaz poşetler içerisinde ve atık yönetim planına uygun şekilde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temizlik personeli, kendi hareket alanını sınırlandırmalı ve temiz alanın hijyenini korumak için gerekli uyarı levhalarını kullanarak alanı izole etmelidir; bu disiplin, enfeksiyon zincirini kırmanın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Renk Kodlu Temizlik Ekipmanları ile Çapraz Bulaşı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Çapraz bulaşmayı önlemek amacıyla bez, mop ve kova gibi ekipmanlar renk kodlarına göre ayrılmalıdır; yaygın uygulamada kırmızı saniter alanlara (tuvalet/banyo), sarı izolasyon/enfekte alanlara, mavi genel alanlara, yeşil mutfak/gıda alanlarına ayrılır.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risklerin kaynağında yok edilmesi esastır; renk kodlu temizlik sistemi, biyolojik risk etmenlerinin farklı alanlara yayılmasını engelleyen en etkili idari ve teknik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renk kodunun hangi alan için kullanıldığına dair bilgilendirme tabelaları temizlik odalarına asılmalı; tüm personel, hangi rengin hangi riski temsil ettiğini ve hangi alanda kullanılması gerektiğini ezbere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Renk kodlu ekipmanların temizliği ve dezenfeksiyonu da kendi renk grubuna uygun olarak yapılmalı; farklı renkli ekipmanlar birbiriyle karıştırılmamalı, temizlik sonrası mutlaka kurutularak bir sonraki kullanıma hazır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Dezenfektan Türleri ve Kullanım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Klor bazlı dezenfektanlar yüzey ağartma ve yoğun hijyen sağlar ancak metallerde korozyon riski taşır; bu nedenle paslanmaz çelik yüzeylerde dikkatle kullanılmalıdır. Alkol bazlı ürünler hızlı kurur ve kalıntı bırakmaz ancak yanıcıdır; kuaterner amonyum bileşikleri ise geniş spektrumlu ve daha az koroziftir, fakat yüzeyde kalıntı/film bırakabildiğinden çalışan maruziyetini önlemek için iyi durulanmalıdır. Kimyasal Maddelerle Çalışmalarda Sağlık ve Güvenlik Önlemleri Hakkında Yönetmelik gereği, her ürünün kimyasal yapısı dikkate alınarak uygulama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Sonrası El Hijyeni ve Güvenli KKD Çıkarma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işleminin tamamlanmasının ardından KKD çıkarma süreci, en az giyme süreci kadar kritiktir; ekipmanlar çıkarılırken dış yüzeyin kontamine olduğu varsayılmalı ve eldiven, önlük, maske sırasıyla, cilde temas etmeden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çıkarıldıktan sonra eller, Dünya Sağlık Örgütü standartlarına uygun olarak su ve sabunla 40-60 saniye yıkanmalı veya alkol bazlı el antiseptiği ile 20-30 saniye ovalanmalıdır; bu, temizlik personelinin kendi sağlığını koruması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tek kullanımlık ekipmanlar tıbbi atık kutularına, tekrar kullanılabilir ekipmanlar ise ilgili dezenfeksiyon alanlarına iletilmelidir; hiçbir ekipman, temizlik sonrası ortamda açıkta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el hijyeni için gerekli lavabo ve dezenfektan istasyonlarını erişilebilir kılmakla yükümlüdür; çalışan, temizlik sonrası el hijyenini sağlamadan sosyal alanlara veya yemekhaneye geçmemelidir; bu durum enfeksiyon kontrolü açısından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Dökülme Kiti Kullanımı ve Alan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veya vücut sıvısı dökülen alanda güvenlik şeridi oluşturulmalı ve yetkisiz kişilerin girişi acilen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kitine ulaşmadan önce mutlaka kişisel koruyucu donanımlar (eldiven, önlük, maske) giyilmeli, personelin biyolojik risklerden korunması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alanı etrafındaki riskli bölgeler belirlenerek, temizlik sırasında oluşabilecek sıçramaların önlenmesi için uygun bariyerler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Atıkların Kontrolü Yönetmeliği gereğince, biyolojik tehlike içeren alanların yönetimi enfeksiyon yayılımını durdurmak için kritik bir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Kaba Kirliliğin Güvenli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ve vücut sıvısı dökülen bölgedeki kaba kir, hiçbir şekilde çıplak elle veya doğrudan temasla temizlenmemelidir.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döküntülerin emilmesi için dökülme kitinde bulunan absorban maddeler (emici pedler veya özel tozlar) döküntü üzerine kontrollü bir şekilde serilmelidir.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Emici materyal sıvıyı tamamen hapsettikten sonra, tek kullanımlık aparatlar veya kürek yardımıyla dikkatlice toplanarak atık torbasına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personelin doğrudan temas riskini minimize edecek ekipman kullanımı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Yüzey Dekontaminasyonu ve Hijyen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Kaba kir temizlendikten sonra, yüzeyin mikroorganizmalardan arındırılması için 1/10 oranında sulandırılmış çamaşır suyu (yaklaşık 5000 ppm)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dezenfektan solüsyon, dökülme bölgesinden dışa doğru dairesel hareketlerle uygulanmalı ve etkisini göstermesi için bekletilmelidir.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Dekontaminasyon işlemi sırasında yüzeyin tamamen temizlendiğinden emin olunmalı ve işlem sonrası yüzey uygun şekilde kurulanmalıdır.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enfeksiyon kaynaklı meslek hastalıklarını önlemek adına bu kimyasal temizlik prosedürlerine titizlikle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Atık Yönetimi ve Bertaraf</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Temizlikte kullanılan tüm kontamine malzemeler, Tıbbi Atıkların Kontrolü Yönetmeliği gereğince doğrudan enfekte tıbbi atık torbalarına (kırmızı torba) 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torbaları dolduğunda ağızları sıkıca bağlanmalı ve sızdırmazlık kontrolü yapılarak geçici atık depolama alanına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atıkların taşınması sırasında personelin delinme veya kesilme yaralanmalarına karşı ekstra dikkatli olması ve uygun eldiven kullanması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uyarınca, kırmızı tıbbi atık torbaları evsel atıklarla asla karıştırılmamalı ve kayıt altına alınarak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Yönetiminde Kesici-Delici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Çöp torbalarını taşırken veya toplarken içinde bulunabilecek iğne, bistüri veya kırık cam gibi kesici aletlere karşı dikkatli olunmalı, torbalar asla elle sıkıştırılmamalıdır.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 Yönetmeliği gereği, kesici-delici atıklar mutlaka delinmeye dayanıklı, sızdırmaz tıbbi atık kutularına atılmalı ve bu kutuların ağzı tam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Torbalar taşınırken, içindeki maddelerin dışarıya temas etme veya batma riski her zaman göz önünde bulundurulmalı, torba bütünlüğü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toplama alanlarında temizlik yapılırken, çöp kovalarının iç kısımları görülmeden ellerle karıştırılmamalı, her zaman yardımcı ekipmanlar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Taşıma ve Güvenli Elleçleme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torbaları taşınırken, torbanın içindeki olası kesici maddelerin vücuda batmaması için torba asla vücuda veya bacaklara yaslanmamalı, taşıma işlemi vücuttan uzakta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yüklerin güvenli taşınması için uygun teknikler kullanılmalı ve torbalar asla alt kısımdan kavranmamalıdır.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Torbaları taşırken yükü tek bir noktaya odaklamak yerine, torbanın üst kısmından tutarak ağırlığı dengeli dağıtmalı ve olası keskin uçların vücuda temasını engellemelisiniz.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kullanılan eldivenlerin yırtılmaya karşı dirençli olması, olası bir batma durumunda ilk savunma hattı olarak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Yaralanma Sonrası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batma veya kesilme durumunda yaralı bölge derhal bol su ve sabunla yıkanmalı, kanama varsa temiz bir bezle baskı uygulanarak kanama durdurulmalıdır; yara bölgesi asla emilmemelidir.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kapsamında, yaşanan olay iş kazası olarak değerlendirilmeli ve durum vakit kaybetmeden işyeri hekimine veya ilgili amire bildirilerek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olası enfeksiyon risklerine karşı zamanında müdahale edilmesini sağlar ve işverenin yasal sorumluluklarını yerine getirmesine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sonrası bölgeyi açık bırakmak yerine, steril bir pansuman ile kapatmak dış ortamdan gelebilecek ikincil bulaşma risklerini minimize edecektir.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Sonrası Sağlık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Kesici-delici alet yaralanması sonrası, kan yoluyla bulaşabilecek hastalık risklerine karşı tıbbi değerlendirme yapılmalı ve gerekirse maruziyet sonrası profilaksi süreci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çalışanın sağlık gözetimini sağlamakla yükümlüdür; yaralanma sonrası süreç, işyeri sağlık birimi tarafından protokoller dahilinde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Profilaksi sürecinde, doktor kontrolünde uygulanacak aşılar veya ilaç tedavileri, bulaş riskini ortadan kaldırmak için kritik bir öneme sahiptir ve kesinlikle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takibi, sadece yaralanma anını değil, takip eden günlerde oluşabilecek semptomları da kapsayacak şekilde bir süreç yönetimi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Atıkların Sınıflandırılması ve Renk Kodları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atıklar, enfeksiyon riski taşıdığı için Tıbbi Atıkların Kontrolü Yönetmeliği uyarınca kırmızı renkli plastik torbalarda toplanmalıdır. Bu torbalar, atığın içeriğine uygun kalınlıkta ve sızdırmaz özelliktedir.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tıbbi atıklar asla kırmızı torbalara atılmamalı; delinmeye, yırtılmaya ve patlamaya dayanıklı, ağzı sıkıca kapanan özel kutularda biriktirilmelidir.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yönetiminde renk kodlarına tam uyum sağlamak, çapraz bulaşmayı önlemek ve atıkların doğru bertaraf tesisine ulaşmasını sağlamak adına kritik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atıkların kaynağında ayrıştırılması sürecinde bu standartlara uymakla yükümlüdür; yanlış atık yönetimi, 6331 sayılı İş Sağlığı ve Güvenliği Kanunu kapsamında iş kazası ve meslek hastalığı riski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 ve Güvenlik Bilgi Formu Okuma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Ürün etiketi üzerinde ürünün adı, içeriği ve kullanım talimatları açıkça belirtilmelidir; etiketi silinmiş veya okunmayan kimyasal maddeler kesinlikle kullanılmamalıdır. Güvenlik Bilgi Formu (SDS), Zararlı Maddeler ve Karışımlara İlişkin Güvenlik Bilgi Formları Hakkında Yönetmelik uyarınca ürünün teknik detaylarını içerir. Çalışan, temizlik öncesi bu formu mutlaka okumalı ve kimyasalın ilk yardım bilgilerine hakim olmalıdır. Bilgi formu, acil durumlarda yapılacak müdahaleleri öğrenmek için temel rehberdir.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Atık Torbalarının Doldurulması ve Bağlanması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 torbaları, ağırlık nedeniyle patlamaması veya delinmemesi için en fazla dörtte üçü dolana kadar doldurulmalıdır. Bu seviye, torbanın güvenle bağlanabilmesi için gerekli olan boş alanı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Torba dolum seviyesine ulaşıldığında, ağzı sızdırmaz olacak şekilde sıkıca bağlanmalıdır. Bağlama işlemi sırasında torbanın içindeki havanın dışarı çıkmamasına dikkat edilerek, enfeksiyon riski taşıyan aerosollerin yayılımı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Bağlama işlemi tamamlanan her torbanın üzerine, atığın türü, toplandığı birim ve tarih gibi bilgiler içeren etiketler yapıştırılmalıdır. Bu uygulama, atığın izlenebilirliğini artırarak yasal mevzuata uyumu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Torbaların ağzının açık bırakılması veya gereğinden fazla doldurulması, atıkların çevreye saçılmasına ve temizlik personelinin biyolojik etkenlere maruz kalmasına yol açar; bu nedenle prosedürlere titizlikle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Taşıma ve Ergonomik Kurallar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atık torbaları taşınırken, torba vücuttan olabildiğince uzak tutulmalıdır. Bu mesafe, olası bir delinme veya sızıntı durumunda atığın personel üzerindeki kontaminasyon riskini minimize etmek için en temel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Torbalar kesinlikle yerde sürüklenmemelidir; sürükleme işlemi torbanın delinmesine neden olur. Torbalar, her zaman taşıma arabaları veya uygun ekipmanlar kullanılarak, devrilmeyecek şekilde taşınmalı ve transfer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Elle Taşıma İşleri Yönetmeliği uyarınca vücut mekaniğine dikkat edilmelidir. Yük kaldırılırken dizler bükülmeli, sırt dik tutulmalı ve yük vücuda yakın bir noktada dengeli bir şekilde kavranmalıdır.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eldiven ve önlük gibi uygun kişisel koruyucu donanımların kullanımı zorunludur. Kişisel koruyucu donanımlar, atıkla doğrudan teması keserek biyolojik risklerden korunmayı garanti altına alan son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Ağırlık Sınırları ve Güvenli Transfer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torbalarının ağırlığı, çalışanın fiziksel kapasitesini aşmamalı ve taşıma ekipmanlarının kapasitesiyle uyumlu olmalıdır. Aşırı ağır torbalar, kas-iskelet sistemi hastalıklarına yol açabileceği için bölünerek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geçici depolama alanlarına transferi, belirlenmiş olan güvenli güzergâhlar üzerinden yapılmalıdır. Transfer sırasında geçiş yollarının temiz ve engellerden arındırılmış olması, düşme veya çarpma kaynaklı kazaları önlemek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Transfer işlemi sırasında bir kaza veya torba patlaması gerçekleşirse, Atık Yönetimi Yönetmeliği gereği acil durum prosedürleri derhal uygulanmalıdır. Dökülen atıklar uygun dezenfektanlarla temizlenmeli ve bölge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taşıma personeli, işin başında tıbbi atık yönetimi konusunda eğitim almalıdır. Düzenli verilen eğitimler, personelin risk algısını artırarak güvenli çalışma kültürünü benimsemesini ve iş kazalarının azalmasını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Zeminlerde Uyarı Levhası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zeminlerde kayma riskini önlemek için Sağlık ve Güvenlik İşaretleri Yönetmeliği uyarınca sarı renkli uyarı levhaları kullanılması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 temizlik yapılan alanın girişine ve herkesin görebileceği şekilde yerleştirilerek kişilerin alana girmeden önce bilgilendirilmesi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 kullanımı sadece görsel bir uyarı değil, işverenin gözetme borcu gereği çalışanları ve ziyaretçileri korumaya yönelik yasal bir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üzerinde anlaşılır semboller veya yazılar bulunmalı, parlak ve dikkat çekici renklerde seçilerek düşük ışıklı alanlarda bile fark edilmesi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Alanının Bariyerlerle Sınırlandırılması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yapılan alanın büyüklüğüne göre sadece levha yeterli olmayabilir; bu durumlarda bariyer şeritleri veya dubalar kullanılarak alan tamamen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tehlikeli alanlara yetkisiz girişlerin engellenmesi iş güvenliği açısından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sistemleri, temizlik personeli çalışırken çevredeki kişilerin farkındalığını artırır ve kaza riskini minimuma indiren fiziksel bir engel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Yönlendirme levhaları ve bariyerlerin kurulumu, temizlik operasyonu başlamadan önce gerçekleştirilmeli ve operasyon süresince yerinde kalması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Yüzey Kuruyana Kadar Geçiş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kuruma süresi, kullanılan temizlik maddesine ve ortamın havalandırma durumuna bağlı olarak değişebilir; bu süre boyunca geçişler tamamen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Geçişi sınırlamak, 6331 sayılı İş Sağlığı ve Güvenliği Kanunu kapsamında işverenin güvenli çalışma ortamı sağlama yükümlülüğünün bir parçası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zeminde yürümenin yaratabileceği kaza riskleri, özellikle yaşlı veya hareket kısıtlılığı olan kişiler için ciddi yaralanmalara neden olabilecek kadar büyüktür.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Kuruma süresi sonunda zemin tamamen güvenli hale gelene kadar uyarıların kaldırılmaması, olası bir düşme olayında yasal sorumluluğun önlenmesi açısından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Sonrası Levha ve Düzen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işlemi tamamlandığında ve zemin tamamen kuruduğunda, gereksiz uyarı levhalarının bırakılması uyarı kirliliği yaratarak gerçek tehlikelerin ciddiyetini azaltabilir.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 biten levhaların ve bariyerlerin derhal kaldırılması, çalışma alanının normal düzenine dönmesini sağlar ve gereksiz kısıtlamaların verimliliği düşürmesini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Levhaların kaldırılması işlemi, temizlik personeli tarafından kontrol edilmeli ve alanın fiziksel olarak güvenli olduğu teyit edildikten sonra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temizlik sonrası uygun depolama alanlarına kaldırılması, işyeri düzenini korur ve bir sonraki kullanım için ekipmanların hazır olmasını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Kaymaz Tabanlı İş Ayakkabısı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zeminlerin kaygan olduğu alanlarda çalışanlara uygun iş ayakkabısı sağlanması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tabanlı ayakkabılar, ıslak veya yağlı zeminlerde sürtünmeyi artırarak düşme kaynaklı iş kazalarını minimize eder; bu donanımlar standartlara uygun (CE belgeli)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seçimi yapılırken çalışılan ortamın riskleri (kimyasal dökülmeler, ıslaklık, zemin türü) göz önüne alınmalı ve kişisel koruyucu donanım seçimi risk değerlendirmesi sonuçlarına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tarafından sağlanan koruyucu donanımlar ücretsiz olmalı ve çalışanlar bu donanımı, kendisine verilen eğitimler doğrultusunda çalışma süresince eksiksiz kullanmakla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Taban Aşınması ve Düzenli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ayakkabılarının taban dişleri zamanla aşınır ve sürtünme katsayısı düşer; bu durum ayakkabının kaymazlık özelliğini kaybetmesine neden olduğundan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vardiya başlangıcında veya haftalık periyotlarla ayakkabı tabanlarını kontrol ederek aşınma, çatlak veya tıkanıklık olup olmadığını gözlemlemeli ve durumu amirine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Aşınmış veya hasar görmüş ayakkabılar, koruyucu işlevini yitirdiği için derhal değiştirilmeli ve uygun olmayan donanımla çalışmaya asla müsaade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koruyucu donanımların bakım ve onarımı, iş kazası riskini önlemek adına periyodik bir disiplinle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Kavrama ve Islak Yüzey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ayakkabılar, özel kauçuk bileşenleri sayesinde ıslak ve sabunlu yüzeylerde yüksek kavrama performansı göstererek çalışanların güvenli hareket etmesini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ıslak zemin temizliği sırasında ayakkabının zeminle olan etkileşimini dikkate almalı ve ani hareketlerden kaçınarak dengeli adım atmaya özen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Ayakkabının kavrama yeteneği, sadece taban yapısına değil aynı zamanda temizlik sırasında kullanılan kimyasalların taban malzemesiyle uyumlu olmasına da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çalışma ortamındaki riskli bölgeler işaretlenmeli ve ayakkabı performansının yetersiz kalabileceği çok kaygan alanlarda ek toplu koruma önlemleri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İşaretleri ve Uyarı Sembolleri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ve Karışımların Sınıflandırılması, Etiketlenmesi ve Ambalajlanması (SEA) Yönetmeliği doğrultusunda, kimyasal ambalajlarındaki piktogramlar hayati önem taşır ve maruziyet riskini anlatır. Alev işareti yanıcı, kurukafa zehirli, ünlem işareti (GHS07) tahriş edici / solunum yolu tahrişi yapan maddeleri temsil eder; astım gibi solunum yolu hassaslaştırıcıları ise 'sağlık tehlikesi' (gövde, GHS08) piktogramıyla gösterilir. Bu işaretleri tanımak, temizlik personelinin maruziyetini önlemede en kritik idari önlemdir. İşaretlerin anlamını bilmeyen personel, ilgili kimyasalı kullanmadan önce amirinden eğitim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Ayakkabıyla Çalışmama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günlük hayatta kullanılan kişisel ayakkabılar, iş ayakkabılarının sahip olduğu kaymazlık, darbe emicilik ve kimyasal dayanım özelliklerine sahip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işyerinin risklerine uygun olmayan kişisel ayakkabıların kullanımı iş kazalarına davetiye çıkaran güvensiz bir davranıştır.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vardiya süresince sadece işveren tarafından temin edilen ve onaylı olan iş ayakkabılarını giymeli; kişisel ayakkabı kullanımıyla çalışma disiplinini bozmamalıdır.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kültürü, kişisel tercihlerden ziyade, belirlenen güvenlik standartlarına uyum göstermeyi ve işyerine özgü donanımları kullanmayı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Ekipmanlarında Kablo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ekipmanlarının elektrik kabloları, işyerlerinde en sık karşılaşılan takılma ve düşme nedenlerinden biridir; bu nedenle kabloların geçiş yollarını kapatmayacak şekilde konumlandırılması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tüm çalışma alanları çalışanların güvenli geçişini sağlayacak şekilde düzenlenmelidir; kablolar mümkünse tavan veya duvar üzerinden taşınmalıdır.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uzunluğu çalışma alanına göre seçilmeli, fazla kablo birikintisi oluşturulmamalı; kablo gerginliği dengelenerek personelin ayağına dolanması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kablonun yerleşimi sürekli kontrol edilmeli, dikkatsizce bırakılan bir kablonun hem temizlik personeline hem de diğer çalışanlara ciddi zararlar verebileceği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Kablo ve Hortum Düzenleme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kullanılan uzun hortumlar ve elektrik kabloları, iş bittiğinde derli toplu bir şekilde sarılarak muhafaza edilmeli; dağınık bırakılan hortumlar takılma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düzenleme aparatları veya taşıma arabaları kullanarak kabloların zeminle temasını minimize etmek, hem ekipman ömrünü uzatır hem de temizlik personelinin hareket kabiliyetini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güvenli çalışma ortamını sağlamakla yükümlüdür; çalışan ise kendisine verilen ekipmanı doğru kullanma ve düzenli tutma sorumluluğuna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dışı olan hortum ve kablolar, personelin geçişine engel olmayacak özel saklama alanlarına kaldırılmalı, kablo uçlarının prizden çekilmiş olduğundan mutlaka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Geçiş Yollarını Açık Tutma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 koridorlar ve merdivenler temizlik ekipmanları ile asla kapatılmamalı; İşyeri Bina ve Eklentilerinde Alınacak Sağlık ve Güvenlik Önlemlerine İlişkin Yönetmelik, bu yolların daima boş olması gerektiğini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molası verildiğinde veya ekipman değişimi yapılırken, temizlik arabası ve diğer malzemeler, çalışan trafiğinin yoğun olmadığı yan alanlara park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Engellerin bulunması, acil durumlarda tahliyeyi zorlaştırarak can güvenliğini riske atar; bu nedenle temizlik personeli, geçiş yollarında gördüğü her türlü engeli anında kaldırmakla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her bir engel, potansiyel bir iş kazası anlamına gelir; temizlik personelinin çevresel farkındalığı, kazaların önlenmesinde en etkili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Yetersiz Aydınlatmalı Alanlarda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bodrum katı veya koridor gibi yetersiz aydınlatılmış alanlarda temizlik yapılırken takılma ve düşme riski, görüş mesafesinin azalması nedeniyle önemli ölçüde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aydınlatma seviyesini çalışma faaliyetlerine uygun şekilde sağlamakla yükümlüdür ancak personel, aydınlatmanın yetersiz olduğu durumlarda mutlaka yöneticisine haber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Karanlık veya loş alanlarda temizlik yaparken, taşınabilir aydınlatma cihazları kullanılmalı ve yerdeki engellere karşı ekstra dikkat sarf edilerek daha yavaş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güvenli çalışma koşullarının oluşturulmasında çalışanın da gözlemci olmasını bekler; aydınlatma eksikliği gibi durumların bildirilmesi,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Merdiven Kullanımında Korkuluk Desteği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 kullanırken düşme riskini azaltmak için her zaman korkuluklardan destek alınmalı ve vücut dengesi korunmalıdır; bu uygulama, İşyeri Bina ve Eklentilerinde Alınacak Sağlık ve Güvenlik Önlemlerine İlişkin Yönetmelik gereğince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 dengenizi kaybetme anında destek sağlayarak ciddi yaralanmaları önleyen en önemli toplu koruma donanımıdır; merdiveni çıkarken veya inerken mutlaka bir elinizle korkuluğu tutarak hareket etmeli ve gözünüzü basamaklardan ayırmamalısınız.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 fiziksel bir bariyer olduğundan kontrol hiyerarşisinde toplu koruma (mühendislik/teknik) önlemi sınıfındadır; kişisel dikkat ve prosedürler (idari önlemler) bunu tamamlar. Her adımda dikkatli davranmak, çalışanların iş kazası geçirme olasılığını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Korkulukların gevşek, kırık veya eksik olması durumunda derhal yöneticiye bilgi verilmeli ve bu durum bir ramak kala olayı olarak kayıt altına alınmalıdır; güvenli bir merdiven geçişi için ekipman kontrolü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Taşıma ve Merdiven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Merdivenlerde iki eliniz dolu şekilde yük taşımak, düşme anında destek alabileceğiniz bir elin boş kalmamasına yol açarak kazanın şiddetini artırır; Elle Taşıma İşleri Yönetmeliği uyarınca, yük taşırken görüş alanınızın açık olması ve güvenliğinizin önceliklendirilmesi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merdiven kullanmanız gerekiyorsa, yükü tek seferde değil, ağırlığı uygun şekilde bölerek veya yardımcı ekipmanlar kullanarak taşımanız, kaza riskini büyük oranda azaltacaktır; zorunlu hallerde yükü bir elde taşıyıp diğer eli korkuluk için boş bırakın.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ve boyutu, basamakları görmenize engel olmamalıdır; görüş açınızı kapatan büyük paketleri merdivenlerden çıkarmak yerine, yük asansörü veya uygun taşıma yöntemlerini tercih ederek ergonomik riskleri de yönetmiş olursunuz.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dengenizi bozacak ani hareketlerden kaçınmalı ve merdiven basamaklarının yapısına uygun ayakkabılar giyerek kayma ihtimalini ortadan kaldırmalısınız; her türlü taşıma işleminde güvenlik, hızdan daha öncelikli bir kriter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Basamak Temizliği ve Islak Zemin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basamaklarının temizliği sırasında kullanılan su ve deterjanlar, zemin kayganlığını artırarak ciddi düşme riskleri oluşturur; İşyeri Bina ve Eklentilerinde Alınacak Sağlık ve Güvenlik Önlemlerine İlişkin Yönetmelik kapsamında, ıslak zeminlerde uyarı levhası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basamakları temizlerken merdivenin bir tarafını tamamen kuru bırakarak geçişe açık tutmalı ve çalışma alanını işaretlemelidir; bu yöntem, hem personelin güvenliğini sağlar hem de diğer çalışanların kaygan zemin nedeniyle kaza geçirmesini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Basamak yüzeylerinde kaymayı önleyici bantlar veya materyaller bulunması, özellikle temizlik sonrası oluşabilecek riskleri azaltır; temizlik işlemleri bittikten sonra zemin tamamen kuruyana kadar uyarı levhalarının kaldırılmaması, iş sağlığı ve güvenliği kuralları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 temas halinde olan ayakkabıların taban yapısı, kayma riskini etkileyen en önemli faktördür; temizlik personeli, kaymaz tabanlı iş ayakkabıları kullanarak merdivenlerdeki çalışma verimliliğini artırmalı ve kaza riskini minimuma indirmelidir.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Seviye Farkları ve Rampa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seviyeler arasındaki geçiş noktaları ve rampalar, düşmelerin en sık yaşandığı alanlardır; 6331 sayılı İş Sağlığı ve Güvenliği Kanunu çerçevesinde, tüm geçiş yollarının güvenli, engelsiz ve iyi aydınlatılmış olması işverenin temel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Rampalarda yürürken dikkatinizi zemine vermeli ve rampa eğimine uygun adımlarla ilerlemelisiniz; rampa yüzeyinde bulunan her türlü atık, sıvı veya düzensiz malzeme kayma ve takılma kazalarına davetiye çıkaracağından, bu alanların sürekli kontrol altında tutulması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Seviye farkı olan bölgelerde, düşmeyi önleyici bariyerler ve korkuluklar eksiksiz olmalıdır; temizlik personeli olarak bu bölgelerde çalışırken, zemin seviyesindeki değişikliklere karşı her zaman tetikte olmalı ve riskli alanları tespit ettiğinizde hemen bildirmelisiniz.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Rampaların temizliği sırasında, temizlik maddelerinin yüzeyde birikmemesine dikkat edilmeli ve zemin kurutma işlemleri hızlandırılmalıdır; özellikle eğimli yüzeylerde biriken sıvılar, sürtünmeyi yok ederek kontrolsüz kaymalara neden olacağından, bu bölgelerde ekstra önlemler alınması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Paspas ve Süpürge Sapı Ayarı: Ergonomik İlk Adım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Paspas ve süpürge sapları, kullanıcının boyuna uygun şekilde ayarlanmalıdır; sapın göğüs hizasında olması, bel üzerindeki baskıyı azaltır ve omurganın doğal duruşunu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sap uzunluğu, omuz ve sırt kaslarında gereksiz gerilmeye yol açarak uzun vadede kas-iskelet sistemi hastalıklarına neden olur; bu durum İşyeri Bina ve Eklentilerinde Alınacak Sağlık ve Güvenlik Önlemlerine İlişkin Yönetmelik gereği ergonomik düzenleme kapsamındadır.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saplı ekipmanlar tercih edilmeli ve her vardiya değişiminde personel kendi boyuna göre kilit mekanizmasını tekrar düzenlemelidir; bu basit ayarlama, günlük çalışma konforunu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sapının dirsek hizasında veya biraz üzerinde olması, kol kaslarının daha verimli kullanılmasını sağlar; aşırı uzun veya kısa saplar, çalışma sırasında duruş bozukluklarına ve erken yorgunluğa sebebiyet verir.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Ürünü Doğru İş İçin Seçme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yapılacak yüzeyin türü ve kirlilik durumu, kullanılacak kimyasalın seçimini doğrudan belirleyen temel faktördür; yanlış ürün seçimi yüzeye zarar verebilir. İşveren, 6331 sayılı İş Sağlığı ve Güvenliği Kanunu kapsamında, çalışanlara işin niteliğine uygun ekipman ve doğru kimyasal seçimi konusunda rehberlik etmelidir. Doğru ürün, en yüksek hijyeni en düşük riskle sağlayan üründür. Seçim yaparken güvenlik önceliği her zaman maliyetin önünde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Nötr Duruş: Bel Sağlığını Koruma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esnasında belin aşırı bükülmesinden kaçınılmalı, omurga her zaman dik ve nötr pozisyonda tutulmalıdır; bel büküldüğünde diskler üzerindeki yük katlanarak artar ve ciddi bel fıtığı riskleri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Eğilmek gereken noktalarda belden değil dizlerden destek alınarak çömelme tekniği uygulanmalıdır; bu yöntem vücut ağırlığını bacak kaslarına dağıtır ve bel bölgesindeki yükü minimize ederek iş sağlığını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gövdeyi dik tutmak için karın kaslarının hafifçe sıkılması, omurga stabilitesini artırır ve dengeli bir hareket alanı sağlar; 6331 sayılı İş Sağlığı ve Güvenliği Kanunu kapsamında işveren, bu tür ergonomik çalışma yöntemlerini çalışanlara öğretmekle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hizasının sürekli aşağıda tutulması boyun ağrılarına yol açar; temizlik yapılan bölgeye bakarken başı mümkün olduğunca dik tutmaya çalışmak, boyun ve sırt kaslarının aşırı gerilmesini engelleyen önemli bir koruyucu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İtme ve Çekme: Vücut Ağırlığı ile Enerji Tasarrufu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Paspas veya süpürgeyi hareket ettirirken sadece kol gücü kullanılmamalı, vücut ağırlığı kontrollü bir şekilde öne veya arkaya doğru aktarılmalıdır; bu teknik, omuz ve dirsek eklemlerine binen yükü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İtme işlemini yaparken bir ayağı hafifçe öne atmak ve ağırlığı ön ayağa vermek, hareketi daha akıcı kılar; bu yöntem, İşyeri Bina ve Eklentilerinde Alınacak Sağlık ve Güvenlik Önlemlerine İlişkin Yönetmelik uyarınca fiziksel zorlanmaları önleyici bir uygulama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Çekme hareketlerinde ise vücut ağırlığı geriye doğru verilerek hareket başlatılmalı, kollar vücuda yakın tutularak güç kaybı önlenmelidir; kolların vücuttan çok uzaklaşması, kaldıraç etkisiyle eklemlere aşırı yük binmesine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ağırlığının kullanılması, uzun süreli temizlik işlerinde yorgunluğu azaltır ve enerji verimliliği sağlar; düzenli olarak bu tekniği uygulamak, kasların aşırı yorulmasını engelleyerek iş günü sonundaki genel fiziksel direnci korumaya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Hareket: Ani Zorlanmalara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aşırı güç uygulamak, ekipman ve kaslar üzerinde kontrolsüz gerilmelere neden olur; hareketler yavaş, ritmik ve kontrollü bir tempoda gerçekleştirilmelidir, böylece kasların ani tepki vermesi önlenir.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zorlu lekeleri temizlerken ani ve sert hamleler yapmak yerine, yumuşak hareketlerle baskı uygulamak daha güvenlidir; bu yöntem, 6331 sayılı İş Sağlığı ve Güvenliği Kanunu çerçevesinde iş kazası risklerini azaltan idari ve teknik bir tedbirdir.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yön değiştirmeler omurga üzerinde burulma etkisi yaratır; yön değiştirmek gerektiğinde tüm vücutla birlikte dönmek, sadece belden kıvrılmaktan çok daha güvenli bir yöntemdir ve sakatlanmaları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düzenli molalar verilmeli ve kaslar esnetilmelidir; aşırı güç gerektiren durumlarda ise başka bir yöntem veya uygun kimyasal destek tercih edilerek fiziksel zorlanma seviyesi her zaman sınır değerler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Tekerlekli Kova Kullanımı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dolu kovalar, temizlik sırasında yüksek ağırlığa ulaşarak bel ve sırt bölgesine aşırı yük bindirir; bu riskleri azaltmak için tekerlekli temizlik arabaları veya kovalar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yüklerin ağırlığı ve taşınma sıklığı, çalışan sağlığını koruyacak şekilde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Tekerlekli ekipmanların bakımı düzenli yapılmalı, tekerleklerin rahat dönmesi sağlanarak itme ve çekme sırasında oluşacak fiziksel zorlanmalar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yapılan işin ağırlığına ve zemin yapısına göre uzman görüşü alınarak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Kaldırma ve Taşıma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yerden kaldırırken belden bükülmek yerine dizler bükülmeli ve güç bacak kaslarından alınmalıdır; bu teknik, omurga üzerindeki baskıyı doğrudan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Taşınan yük, gövdeye mümkün olduğunca yakın tutulmalı ve kollar vücuda yakın konumlandırılmalıdır; yük vücuttan uzaklaştıkça bel üzerindeki kaldıraç etkisi ve stres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ani dönme hareketlerinden kaçınılmalı, yön değiştirmek gerektiğinde ayaklar yardımıyla tüm vücut döndürülmelidir.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 Hakkında Yönetmelik gereği, çalışma alanları bu hareketlerin güvenle yapılabileceği genişlikte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Yüklerin İki Elde Dengeli Dağıtılması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malzemeleri veya ağır kovalar taşınırken yükün her iki ele eşit dağıtılması, vücut simetrisini korumak ve omurganın tek taraflı eğilmesini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taraflı yük taşıma, zamanla kas iskelet sistemi hastalıklarına ve kronik bel ağrılarına yol açarak çalışanın verimliliğini ve sağlığını kalıcı olarak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yük tek elde taşınamayacak kadar ağırsa, yükü bölmek veya iki ayrı taşıma aracı kullanmak gereklidir; dengesiz yük dağılımı düşme ve tökezleme risklerini de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vücut ağırlık merkezini sabit tutarak her iki kolun da aktif katılımını sağlamalı ve asimetrik duruşlardan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Yüklerde Ekip Çalışması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Taşınması gereken yük, kişinin tek başına güvenle kaldırabileceği kapasitenin üzerindeyse veya mesafe çok uzunsa, mutlaka bir diğer çalışandan yardım istenmelidir.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 sırasında yükün kaldırılma anı ve hareket rotası üzerinde önceden sözlü iletişim kurulmalı, senkronize bir şekilde hareket edilerek kaza riski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ağır yüklerin taşınması konusunda gerekli eğitimleri ve ekip desteğini sağlamakla yükümlüdür; zorlanma durumunda işi durdurmak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Yardımlaşma, sadece fiziksel yükü azaltmakla kalmaz, aynı zamanda işyerinde güvenli bir çalışma kültürünün gelişmesine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Cam ve Tavan Temizliğinde Platform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cam veya tavan temizliği sırasında kullanılan merdivenler, İşyeri Bina ve Eklentilerinde Alınacak Sağlık ve Güvenlik Önlemlerine İlişkin Yönetmelik gereği düz ve kaymaz zemine sabitlenmelidir; merdiven ayakları mutlaka kaymayı önleyici pabuçlarla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kullanımı yerine, daha güvenli olan çalışma platformları veya iskeleler tercih edilmelidir; bu ekipmanların periyodik kontrolleri yapılmalı ve korkuluk sistemleri eksiksiz bir şekilde kurulmuş olmalıdır. Yüksekte çalışırken kişisel koruyucu donanım olarak emniyet kemeri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çevresinde uyarı levhaları bulunmalı ve temizlik esnasında zeminin kayganlaşma riski nedeniyle giriş çıkışlar kısıtlanmalıdır; temizlik personeli, çalışmaya başlamadan önce platform veya merdiven üzerinde herhangi bir hasar olup olmadığını kontrol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temizlik işlerinde kullanılan tüm ekipmanlar, işin risklerine uygun olarak seçilmeli ve personelin bu ekipmanları kullanabilmesi için gerekli teknik eğitimleri almış olması gerekmektedir; güvensiz merdiven kullanımı iş kazalarının temel nedenlerinden biri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Uzun Saplı Ekipmanla Yüksekliğe Uzanma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saplı temizlik ekipmanları kullanılarak yapılan yüksek erişim işlerinde, vücudun dengesi bozulabilir; 6331 sayılı İş Sağlığı ve Güvenliği Kanunu kapsamında, personelin ergonomik olarak zorlanmaması için ekipman ağırlığı ve uzunluğu çalışma koşullarına uygun olarak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noktalara uzanırken kolların ve omuzların aşırı gerilmemesi sağlanmalıdır; temizlik personeli, ekipmanı kullanırken gövdesini dik tutmalı ve ani uzanma hareketlerinden kaçınarak kas iskelet sistemi üzerindeki yükü minimize etmelidir. Ekipman, temizlik yapılacak yüzeye tam temas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saplı aletlerin kontrolü zor olduğundan, ekipman üzerinde kaymayı engelleyici tutamaklar bulunmalıdır; çalışma sırasında personelin görüş açısını kapatmayacak şekilde hareket edilmeli ve ekipman uçlarının çevredeki diğer çalışanlara zarar vermeyeceğinden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erişim gerektiren temizlik işlerinde, personelin sürekli yukarı bakması boyun bölgesinde ağrılara yol açabilir; bu nedenle çalışma düzeni, personelin boyun ve omuz hizasını koruyacak şekilde planlanmalı ve gerekirse yardımcı yükseltici ekipmanlar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Hareketler ve Mola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işlerinde el ve bilek hareketlerinin sürekli tekrar etmesi, 6331 sayılı İş Sağlığı ve Güvenliği Kanunu çerçevesinde meslek hastalığı riski taşır; bu tür hareketler tendon kılıfı iltihabı gibi kas ve iskelet sistemi rahatsızlıklarına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saatleri içerisinde düzenli mikro molalar verilmeli ve bu molalarda el-bilek egzersizleri yapılarak kasların rahatlaması sağlanmalıdır; temizlik personeli, işini yaparken bileklerini nötr pozisyonda tutmalı ve aşırı zorlayıcı kavrama hareketlerinden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uygulanarak personelin aynı kas grubunu sürekli kullanmasının önüne geçilmelidir; farklı temizlik görevleri arasında geçiş yapmak, vücudun farklı bölgelerinin dinlenmesine olanak sağlar ve işin monotonluğunu azaltarak dikkati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Bilekleri destekleyen koruyucu ekipmanlar veya ergonomik tasarımlı temizlik bezleri kullanılabilir; personelin iş sırasında hissettiği ilk ağrı belirtilerinde yönetime bilgi vermesi, ileride oluşabilecek ciddi sağlık sorunlarının önlenmesi açısından kritik bir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Dezenfektan Hazırlama: Doğru Seyreltme Oranları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Çamaşır suyu (sodyum hipoklorit) kullanımı, Maddelerin ve Karışımların Sınıflandırılması, Etiketlenmesi ve Ambalajlanması Hakkında Yönetmelik gereği ciddiyetle yapılmalıdır. Rutin yüzey dezenfeksiyonu için 1/100 oranında seyreltme yapılarak yaklaşık 500 ppm klor konsantrasyonu elde edilmelidir. Kan veya vücut sıvısı ile kirlenmiş alanlarda ise bu oran 1/10 olarak uygulanarak 5000 ppm seviyesine çıkılmalıdır. Bu hassas ölçümler, dezenfeksiyonun etkinliğini sağlamak ve kimyasal riskleri minimize etmek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Çalışma Yüksekliği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yapılan yüzeylerin yüksekliği, İşyeri Bina ve Eklentilerinde Alınacak Sağlık ve Güvenlik Önlemlerine İlişkin Yönetmelik gereği personelin boyuna ve çalışma şekline uygun olmalıdır; çok alçak yüzeyler bel ağrısına, çok yüksek yüzeyler ise omuz zorlanmasına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temizlik personelinin doğal duruşunu bozmayacak şekilde düzenlenmelidir; masaların, tezgahların veya diğer temizlenecek yüzeylerin yüksekliği mümkünse ayarlanabilir olmalı, değilse personel için uygun yükselticiler veya alçaltıcılar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Eğilme ve doğrulma hareketlerinin en aza indirilmesi için temizlik ekipmanları ve kovalar, personelin kolayca ulaşabileceği yüksekliklerde konumlandırılmalıdır; ağır kovaların taşınması sırasında tekerlekli taşıma arabaları kullanılmalı ve kaldırma işlemleri dizler bükülerek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çalışma yüksekliğinin sağlanması, sadece çalışan sağlığını korumakla kalmaz aynı zamanda temizlik kalitesini ve hızını da artırır; yönetici kadrosu, temizlik alanlarındaki fiziksel düzenlemeleri periyodik olarak gözden geçirmeli ve personelin geri bildirimlerini dikkate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Zeminlerde Elektrikli Makine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makineleri ile ıslak zeminlerde çalışırken, elektrikli aksamın suyla temas etme riski hayati tehlike oluşturur. Makine gövdesinde oluşabilecek bir yalıtım hatası, ıslak zemin üzerinden vücuda akım geçişine ve ciddi elektrik çarpmalarına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kullanılan tüm elektrikli temizlik cihazlarının periyodik kontrollerinin yetkili kişilerce yapılması zorunludur. Bakımı yapılmamış makineler, elektrik kaçaklarına karşı korumasızdır ve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zeminlerde çalışma yaparken, makinenin kablo izolasyonunun sağlam olduğundan emin olunmalıdır. Kabloda veya fiş kısmında herhangi bir yıpranma fark edildiğinde, cihaz derhal devre dışı bırakılmalı ve yetkili teknik birime arıza bildirimi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su ile doğrudan temasını önlemek için, temizlik sırasında kabloların su birikintilerinden uzak tutulması gerekir. Çalışma alanında suyun yayılmasına izin verilmemeli, elektrikli cihazların kablo düzeni sürekli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Ellerle Elektrikli Cihaz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vücudunun elektriksel direnci, deri ıslak olduğunda ciddi oranda azalır. Bu durum, kuru koşullarda hafif hissedilecek bir akımın bile ıslak ellerle temas edildiğinde hayati risk taşıyan bir elektrik çarpmasına dönüşmesine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temizlik ekipmanlarını kullanmadan önce ellerin tamamen kuru olduğundan emin olunması, temel güvenlik kuralıdır. Islak ellerle prize takılan cihazlar veya açılan elektrik anahtarları, doğrudan çarpılma riski barındırdığı için asla denenmemelidir.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elektrikli ekipmanlarla çalışırken yalıtkan özellikli iş eldivenleri kullanmalıdır. Bu eldivenler, cihaz gövdesinde oluşabilecek olası bir sızıntı akımına karşı çalışan ile makine arasında bir güvenlik bariyeri oluşturarak riski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cihazların fişini prizden çekerken veya prize takarken, ellerin nemli olması durumunda havlu ile kurulanmalıdır. Güvenlik önlemleri, sadece cihazı değil, kullanıcının davranışlarını da kapsayacak şekilde 6331 sayılı İş Sağlığı ve Güvenliği Kanunu'na uygun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Hasarlı Kablo ve Prizlerin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temizlik makinelerinin kabloları ve fişleri, her kullanımdan önce görsel olarak detaylı şekilde incelenmelidir. Kablo üzerindeki ezilmeler, kesikler veya yanık izleri, iç iletkenin dışa sızdığına işaret eder ve bu tür hasarlı cihazlar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olduğu tespit edilen ekipmanlara personel tarafından kendi imkanlarıyla geçici bir onarım (bant yapıştırma vb.) yapılması kesinlikle yasaktır. Geçici onarımlar akım sızıntısını engellemez, aksine kısa devre riskini artırarak yangın tehlikesine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hasarlı olduğu fark edilen tüm elektrikli ekipmanlar, iş güvenliği prosedürleri gereği derhal etiketlenerek kullanımdan çekilmelidir. Cihazın üzerine Arızalıdır, Kullanmayınız notu düşülerek diğer personelin hata yapması önlenmeli ve teknik servis birimine bildirim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üzerindeki prizlerin yerinden oynaması veya kapaklarının kırık olması, iç mekanizmaya erişimi kolaylaştırır. Bu durum, özellikle temizlik personeli için büyük risk taşır; bu nedenle hasarlı priz ve anahtarlar derhal bakım sorumlusuna rapor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ve Topraklama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elektrik tesisatındaki akım dengesizliğini anlık olarak tespit edip devreyi kesen hayati bir güvenlik cihazıdır. Elektrikli temizlik makinelerinin bağlı olduğu priz hatlarında kaçak akım rölesi bulunması, olası bir yalıtım hatasında çarpılmayı önlemek için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tüm elektrikli cihazların topraklı prizlere bağlanması esastır. Topraklama, cihaz gövdesinde oluşabilecek kaçak akımların güvenli bir şekilde toprağa iletilmesini sağlayarak, personelin doğrudan akıma maruz kalmasını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rölelerinin düzenli aralıklarla test edilmesi gerekmektedir. Üzerinde bulunan test butonuna basılarak rölenin çalışıp çalışmadığı kontrol edilmelidir; ancak bu testler teknik ekip tarafından periyodik olarak profesyonel ölçüm cihazlarıyla da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hattı olmayan veya kaçak akım rölesi bulunmayan prizlerde, hiçbir koşulda elektrikli temizlik makinesi çalıştırılmamalıdır. Güvenli çalışma ortamı için tesisatın uygunluğu, İSG uzmanı ve bakım sorumluları tarafından sürekli olarak izlenmeli ve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 ve Yakini Kaynakli Siddet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Saglik sektöründe temizlik personeli, hasta veya hasta yakinlarindan kaynaklanan sözel ve fiziksel siddet riskine maruz kalabilir; bu durum 6331 sayili Is Sagligi ve Güvenligi Kanunu kapsaminda psikososyal risk etmeni olarak degerlendirilmektedir.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Sözel siddet, hakaret, tehdit veya asagilayici ifadeler içerebilir; bu tür davranislar çalisanin motivasyonunu düsürerek is verimliligini olumsuz etkiler ve profesyonel çalisma ortamini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siddet ise dogrudan bedensel bütünlüge yönelik saldirilari kapsar; bu riskin azaltilmasi için isyerinde fiziksel güvenlik önlemleri alinmali ve personel bu konuda egitilmelidir.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Siddet olaylari sadece çalisanin sagligina degil, ayni zamanda saglik hizmetinin sürekliligine ve kalitesine de zarar verir; bu nedenle siddetle mücadele bir kurum kültürü haline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Iletisim ve Gerginligi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Siddet potansiyeli tasiyan durumlarda, öncelikle güvenli mesafeyi korumak hayati öneme sahiptir; kisiyle aranizda kaçis yolunu kapatmayacak sekilde en az bir kol boyu mesafe birakilmalidir.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Iletisim sirasinda sakin bir ses tonu kullanmak, göz temasini asiri yogunlastirmadan sürdürmek ve savunmaya geçmeden dinlemek, ortamdaki gerginligi yatistirmada etkili yöntemlerdir.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Kisi saldirganlastiginda tartismaya girmekten kaçinilmali, konuyu kisisellestirmemeli ve profesyonel sinirlari koruyarak durumu yönetmek için gerekli geri çekilme stratejileri uygulanmalidir.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Isyeri Bina ve Eklentilerinde Alinacak Saglik ve Güvenlik Önlemlerine Iliskin Yönetmelik geregi, çalisma alanlari olasi saldirilara karsi hizlica uzaklasilabilecek sekilde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Beyaz Kod Uygulamasi ve Acil Yardim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Beyaz Kod, saglik kurumlarinda siddet olaylari yasandiginda devreye alinan acil durum çagri sistemidir; siddet belirtisi hissedildigi anda vakit kaybetmeden sistem aktive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Yardim çagrisi için kurumun belirledigi telefon numarasi veya panik butonu kullanilmali; çagri yaparken yer ve durum bilgisi net bir sekilde iletilmelidir.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Beyaz Kod çagrisi yapildiginda, güvenlik birimleri hizla olay yerine intikal eder ve saldirgani etkisiz hale getirerek ortam güvenligini yeniden tesis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temizlik personeli, Beyaz Kod prosedürünü ve kendi çalisma alanlarinda yardimin nasil çagrilacagini periyodik egitimlerle ögrenmeli ve acil durum planlarina hakim olmalidir.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Bildirimi ve Kayit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Siddete maruz kalan veya tanik olan çaliskan, olayi vakit kaybetmeden yazili olarak raporlamalidir; bu rapor, hukuki süreçlerin baslatilmasinda en temel kanit niteligi tasir.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raporunda; tarih, saat, yer, olayin özeti, saldirganin kimlik bilgileri ve varsa taniklarin ifadeleri detayli bir sekilde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sayili Is Sagligi ve Güvenligi Kanunu uyarinca, isveren siddet olaylarini incelemek ve tekrarlanmamasi için gerekli kök neden analizlerini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Kayit altina alinan her siddet vakasi, kurumun siddetle mücadele stratejisinin gelistirilmesine ve çaliskanlarin korunmasina yönelik alinacak önlemlerin belirlenmesine isik tutmaktadir.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Vardiyası ve Biyolojik Ritim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insan vücudunun biyolojik ritmiyle çatıştığı için uyku bozukluklarına ve dikkat dağınıklığına neden olmaktadır. Postalar Halinde İşçi Çalıştırılarak Yürütülen İşlerde Çalışmalara İlişkin Özel Usul ve Esaslar Hakkında Yönetmelik gereği, gece postasında çalışacak işçilerin sağlık durumlarının uygun olduğu periyodik sağlık kontrolleriyle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iş kazası riskini artıran en önemli faktörlerden biridir; özellikle gece saatlerinde dikkat seviyesinin düşmesi, makine operatörleri ve temizlik personeli için tehlike yaratır. Çalışanların vardiya değişimlerinde yeterli dinlenme süresine sahip olması, kronik yorgunluğu önlemek adına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vardiyasında çalışan personelin, işe başlamadan önce ve çalışma süresince yeterli beslenme ve hidrasyon alışkanlıklarını düzenlemesi, enerji seviyesini korumasına yardımcı olur. İşveren, gece vardiyasında çalışanlar için güvenli bir çalışma ortamı sağlamakla beraber, çalışma süresince belirli aralıklarla mola verilmesini organize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Hassasiyeti ve Aşırı Doz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Dezenfektan hazırlarken mutlaka ölçekli kaplar kullanılmalıdır; göz kararı yapılan hazırlıklar kimyasal konsantrasyonun dengesini bozar. Aşırı dozda kimyasal kullanımı, çalışanlarda ciddi cilt tahrişlerine, göz yanmalarına ve solunum yolu rahatsızlıklarına yol açar. İşyeri Bina ve Eklentilerinde Alınacak Sağlık ve Güvenlik Önlemlerine İlişkin Yönetmelik kapsamında, kimyasalların güvenli kullanımı işverenin temel sorumluluğudur. Çalışanlar, kimyasal karışım hazırlarken kişisel koruyucu donanımlarını eksiksiz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Tenha Alanlarda Çalışma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personeli, mesai saatleri dışında veya tenha çalışma alanlarında (ofis katları, depo, teknik odalar) tek başına çalışmak zorunda kalabilir. İşyeri Bina ve Eklentilerinde Alınacak Sağlık ve Güvenlik Önlemlerine İlişkin Yönetmelik kapsamında, izolasyonun yarattığı riskleri minimize etmek için düzenli haberleşme protokolleri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başına çalışma durumunda, acil durumlarda (düşme, bayılma, ekipman arızası) yardım çağrısı yapabilmek için telsiz, telefon veya acil durum butonları gibi iletişim araçları kullanılmalıdır. Personelin nerede olduğu ve ne kadar sürede hangi alanda temizlik yapacağı bilgisi, vardiya amiri ile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Tenha alanlarda çalışma sırasında oluşabilecek güvenlik zafiyetlerine karşı, personelin çalışma alanına giriş ve çıkış saatleri kayıt altına alınmalıdır. İşveren, yalnız çalışan personel için olası kazalara karşı hızlı müdahale planı hazırlamalı ve çalışanın bu plana uyumunu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Yükü ve Stresle Baş Etme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yükünün planlanması, psikososyal riskleri azaltmanın en temel yoludur; temizlik hizmetlerinde görev dağılımı, personelin kapasitesini aşmayacak şekilde yapılmalıdır. 6331 sayılı İş Sağlığı ve Güvenliği Kanunu uyarınca, işveren işyerindeki tüm riskleri değerlendirirken, fiziksel faktörlerin yanında psikososyal faktörleri de dikkate alarak gerekli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iş yükü, zaman baskısı ve belirsiz iş tanımları, personelde tükenmişlik ve stres yaratabilir; bu durum ise iş kazalarına davetiye çıkaran bir faktördür. Yöneticiler, personelin karşılaştığı zorlukları dinlemek ve iş süreçlerini iyileştirmek için düzenli geri bildirim toplantıları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Stresle baş etme yöntemleri arasında, personelin kendi işi üzerindeki kontrolünün artırılması ve başarılarının takdir edilmesi yer alır. İş sağlığı ve güvenliği kültürü, sadece fiziksel önlemleri değil, aynı zamanda çalışanın mental sağlığını da koruyan bütüncül bir yaklaşımı benimsemelidir.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Molaları ve Destek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ara dinlenmeleri, çalışanın fiziksel ve zihinsel toparlanması için kritik öneme sahiptir; iş günü içindeki ara dinlenmesi 4857 sayılı İş Kanunu madde 68 ile düzenlenir (günlük çalışma süresine göre 15/30/60 dakika). Molalar, sadece birer mola saati değil, iş verimliliğini artıran ve kazaları önleyen birer güvenlik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mekanizmaları, çalışanın iş yerinde kendini güvende ve değerli hissetmesini sağlar; bu mekanizmalar arasında psikolojik danışmanlık desteği veya İSG birimlerine doğrudan erişim imkanı bulunmalıdır. İşveren, personelin sorunlarını dile getirebileceği şeffaf bir iletişim kanalı kurarak, iş ortamındaki gerginliği azaltabilir.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Molaların, işten tamamen kopulabilecek, sessiz ve güvenli dinlenme odalarında geçirilmesi, çalışanın iş yükünün stresinden uzaklaşmasına yardımcı olur. İşveren, dinlenme alanlarının temizliğini ve hijyenini sağlamakla yükümlüdür; bu alanlar personelin dinlenme hakkını kullanabilmesi için yeterli donanıma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Temizlik Personeli İSG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Etiketleme ve Çözelti Tazeleme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her solüsyon, karışım oranı ve hazırlama tarihi belirtilerek mutlaka etiketlenmelidir; etiketsiz kimyasallar ciddi güvenlik riski oluşturur. Dezenfektan çözeltileri zamanla kimyasal etkinliğini yitirdiği için her gün taze olarak hazırlanmalıdır. 6331 sayılı İş Sağlığı ve Güvenliği Kanunu uyarınca, temizlik personeline kullanılan maddelerin riskleri hakkında düzenli eğitimler verilmesi ve kayıt altına alınması yasal bir zorunluluktur. Etiketleme, kimyasalın yanlışlıkla başka amaçla kullanılmasını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84</Slides>
  <Notes>84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84</vt:i4>
      </vt:variant>
    </vt:vector>
  </HeadingPairs>
  <TitlesOfParts>
    <vt:vector size="8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Temizlik Personeli İSG</dc:title>
  <dc:subject>Temizlik Personeli İSG</dc:subject>
  <dc:creator>Riskmatik İSG Platform</dc:creator>
  <cp:lastModifiedBy>Riskmatik İSG Platform</cp:lastModifiedBy>
  <cp:revision>1</cp:revision>
  <dcterms:created xsi:type="dcterms:W3CDTF">2026-07-27T18:43:23Z</dcterms:created>
  <dcterms:modified xsi:type="dcterms:W3CDTF">2026-07-27T18:43:23Z</dcterms:modified>
</cp:coreProperties>
</file>