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Lst>
  <p:notesMasterIdLst>
    <p:notesMasterId r:id="rId15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notesMaster" Target="notesMasters/notesMaster1.xml"/><Relationship Id="rId157" Type="http://schemas.openxmlformats.org/officeDocument/2006/relationships/presProps" Target="presProps.xml"/><Relationship Id="rId158" Type="http://schemas.openxmlformats.org/officeDocument/2006/relationships/viewProps" Target="viewProps.xml"/><Relationship Id="rId159" Type="http://schemas.openxmlformats.org/officeDocument/2006/relationships/theme" Target="theme/theme1.xml"/><Relationship Id="rId16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Binaların Yangından Korunması Yönetmeliği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Yanlış müdahalenin yaratabileceği fiziksel yaralanmaları ve ortamdaki tehlikeleri vurgulayın. Elektrik iletkenliği konusuna özellikle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güvenliğine dikkat çekin.
• Gerçek örnek: Duman dolu bir koridorda görüşün ne kadar düştüğünü anlatın.
• İnteraktif soru: Kaçış yollarında duman varsa ne yapmalıyız?
• Kritik nokta: Görüş mesafesinin korunmasının önemi.
• Ek bilgi: Yönetmeliğin kaçış yolları ile ilgili maddelerine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Otomasyonun hız avantajını vurgulayın.
• Gerçek örnek: Dedektörlerin sinyal gönderme sürecini basitçe anlatın.
• İnteraktif soru: Sistem çalışmazsa ne olur?
• Kritik nokta: Güç kaynağı yedekliliği.
• Ek bilgi: Yönetmelikteki otomatik sistem zorunlulukları.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yangın anında işlevsiz kalacağını belirtin.
• Gerçek örnek: Bakım raporlarının nasıl tutulması gerektiğini gösterin.
• İnteraktif soru: Periyodik kontrolleri kim yapmalıdır?
• Kritik nokta: Kayıt tutmanın yasal zorunluluğu.
• Ek bilgi: Yönetmelikteki bakım süreleri.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ekipman almak olmadığını, organizasyonel süreçleri de kapsadığını vurgulayın.
• Gerçek örnek: Eksik ekipman nedeniyle yaşanan bir denetim cezasından bahsedin.
• İnteraktif soru: İşyerinizde yangın eğitimlerini ne sıklıkla alıyorsunuz?
• Kritik nokta: Eğitim kayıtlarının mevzuat açısından önemi.
• Ek bilgi: 6331 sayılı İSG Kanunu'ndaki genel sorumluluklara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Algılama sistemlerinin yangını başlangıç aşamasında durdurmadaki rolünü anlatın.
• Gerçek örnek: Bir dedektörün erken uyarı ile hayat kurtardığı bir vaka.
• İnteraktif soru: Çalışma alanınızda yangın alarm butonunun yerini biliyor musunuz?
• Kritik nokta: Sistemlerin periyodik bakımı.
• Ek bilgi: Yönetmelikteki teknik standartlara uyumun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planının sadece kağıt üzerinde kalmaması gerektiğini vurgulayın.
• Gerçek örnek: Çıkış kapısı önündeki engellerin tahliyeyi nasıl geciktirdiği.
• İnteraktif soru: İşyerinizdeki en yakın acil çıkış kapısı nerede?
• Kritik nokta: Kapıların dışarıya doğru açılması kuralı.
• Ek bilgi: İşyerlerinde Acil Durumlar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bir zorunluluktan ziyade hayatta kalma pratiği olduğunu belirtin.
• Gerçek örnek: Başarılı geçen bir tatbikatın çalışan güvenine etkisi.
• İnteraktif soru: Yangın ekibinde görevli olan var mı?
• Kritik nokta: Tatbikat raporlarının mevzuata uygun tutulması.
• Ek bilgi: İşyerlerinde Acil Durumlar Hakkında Yönetmelik.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büyük bir risk olduğunu vurgulayın.
• Gerçek örnek: Bakımı yapılmayan bir yangın tüpünün acil durumda çalışmaması.
• İnteraktif soru: Yangın tüpünün üzerindeki son kontrol tarihine hiç baktınız mı?
• Kritik nokta: TSE standartlarına uyum.
• Ek bilgi: İhmal durumunda hukuki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güvenliğinin bireysel değil toplu bir sorumluluk olduğunu vurgulayın.
• Gerçek örnek: Bir çalışanın dikkatsizce bıraktığı ısıtıcıdan çıkan yangın senaryosu üzerinden konuşun.
• İnteraktif soru: İşyerimizde yangın riski taşıyan en tehlikeli alan sizce neresi?
• Kritik nokta: Ekipmanlara verilen zararın tüm çalışanların güvenliğini tehlikeye attığını belirtin.
• Ek bilgi: 6331 sayılı Kanun kapsamındaki yasal sorumluluklara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sadece birer araç değil, hayat kurtarıcı olduklarını belirtin.
• Gerçek örnek: Söndürücü önündeki bir kutunun müdahaleyi nasıl geciktirebileceğini anlatın.
• İnteraktif soru: Yangın söndürücünün yerini ezbere bilen var mı?
• Kritik nokta: Cihaz üzerindeki manometre göstergesinin (basınç) yeşil alanda olup olmadığını kontrol etmeyi öğretin.
• Ek bilgi: Yönetmelik gereği periyodik kontrollerin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Elektrik yangınlarında yalıtkanlık özelliğinin neden hayati olduğunu açıklayın. CO2 cihazların boğucu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 yollarının işyerinin damarları olduğunu vurgulayın.
• Gerçek örnek: Bir yangın anında kapalı bir yangın kapısının yaratabileceği panik ortamını tanımlayın.
• İnteraktif soru: En yakın acil çıkış kapısının nerede olduğunu herkes biliyor mu?
• Kritik nokta: Yangın kapılarının asla takozla açık tutulmaması gerektiğini hatırlatın.
• Ek bilgi: Yönetmelik kapsamındaki kaçış yolu standartları.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Küçük bir uyarının büyük bir felaketi önleyebileceğini belirtin.
• Gerçek örnek: Elektrik panosundan gelen hafif bir koku ve bunun zamanında bildirilmesi sonucu önlenen yangın.
• İnteraktif soru: Bir tehlike fark ettiğinizde kime başvurmanız gerektiğini biliyor musunuz?
• Kritik nokta: Bildirim yapmaktan çekinmeyin, bu sizin en temel hakkınız ve görevinizdir.
• Ek bilgi: 6331 sayılı Kanun'un bildirim yükümlülüğü.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bir oyun değil, bir hazırlık süreci olduğunu vurgulayın.
• Gerçek örnek: Tatbikatı ciddiye almayan bir kişinin gerçek yangında yaşadığı kafa karışıklığı.
• İnteraktif soru: Son tatbikatta yaşadığınız en büyük zorluk neydi?
• Kritik nokta: Toplanma alanının yerini unutmamak için düzenli kontrol edin.
• Ek bilgi: Yönetmelik gereği tatbikatların sıklığı ve raporlanması.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 izni prosedürünün neden bir zorunluluk olduğunu vurgulayın.
• Gerçek örnek: Geçmişte bir kaynak kıvılcımının neden olduğu büyük bir yangın vakasını genel olarak anlatın.
• İnteraktif soru: İşyerinizde sıcak iş izni almadan kaynak yapan biriyle karşılaştınız mı?
• Kritik nokta: Sıcak işin sadece kıvılcım değil, ısı transferiyle de yangın başlatabileceğini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Sigaranın işyerindeki yangınların en sık rastlanan nedenlerinden biri olduğunu belirtin.
• Gerçek örnek: Yanlış yere atılan bir izmaritin neden olduğu depo yangınlarından bahsedin.
• İnteraktif soru: İşyerinizde sigara içme alanları dışında izmarit gördünüz mü?
• Kritik nokta: İzmarit kaplarının düzenli boşaltılması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kaynaklı yangınların genellikle gözle görülmeyen noktalarda başladığını anlatın.
• Gerçek örnek: Yıpranmış bir kablonun ısınarak etrafındaki malzemeyi tutuşturmasını açıklayın.
• İnteraktif soru: Panoların önünün depo olarak kullanıldığı bir yer gördünüz mü?
• Kritik nokta: Elektrik panosuna sadece yetkili personelin müdahale edebileceğini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maddelerin depolanmasının sadece düzen değil, kimyasal güvenlik olduğunu açıklayın.
• Gerçek örnek: Uyumsuz iki kimyasalın yan yana konulması sonucu oluşan yangını anlatın.
• İnteraktif soru: İşyerinizdeki kimyasal etiketlerin okunabilirliği nasıl?
• Kritik nokta: MSDS belgelerinin sadece kağıt üzerinde değil, uygulamada da takip edilmesi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sadece görsel değil, teknik bir güvenlik tedbiri olduğunu söyleyin.
• Gerçek örnek: Çıkış kapısı önündeki bir kutunun tahliyeyi nasıl engellediğini senaryolaştırın.
• İnteraktif soru: İşyerinizde kaçış yollarını engelleyen en yaygın şey nedir?
• Kritik nokta: Düzenin herkesin ortak sorumluluğu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ekiplerinin bir binanın sigortası olduğunu vurgulayın.
• Gerçek örnek: Söndürme ve tahliye ekiplerinin koordinasyonunun öneminden bahsedin.
• İnteraktif soru: İşyerinizdeki acil durum ekiplerini tanıyor musunuz?
• Kritik nokta: Ekiplerin yasal bir zorunluluk olduğunu hatırlatın.
• Ek bilgi: Yönetmelik hükümlerine göre ekiplerin görev dağılımı yapılmalıdır.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tanımlarının netliğinin önemini belirtin.
• Gerçek örnek: Her ekibin kendi ekipmanıyla çalışmasının gerekliliğini anlatın.
• İnteraktif soru: Hangi ekipte yer almayı tercih ederdiniz ve neden?
• Kritik nokta: Görev tanımlarının yazılı olarak tebliğ edilmesi gerektiğini vurgulayın.
• Ek bilgi: Ekiplerin birbirleriyle olan iletişiminin hayati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Cihaz üzerindeki etiketlerin nasıl okunacağını gösterin. Periyodik kontrol etiketlerinin (bakım tarihi)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bir rutin değil, hayat kurtarıcı bir prova olduğunu belirtin.
• Gerçek örnek: Geçmişteki tatbikatlarda yaşanan aksaklıkları örnek gösterin.
• İnteraktif soru: Son katıldığınız tatbikatta neyi farklı yapabilirdiniz?
• Kritik nokta: Eğitim kayıtlarının imzalı bir şekilde arşivlenmesi gerektiğini hatırlatın.
• Ek bilgi: Tatbikat senaryolarının çeşitlendirilmesi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 kurmanın yasal zorunluluk olduğunu ifade edin.
• Gerçek örnek: Vardiyalı çalışılan yerlerde ekip eksikliğinin yarattığı riski anlatın.
• İnteraktif soru: Ekipte görevli olan arkadaşlarınız kimler biliyor musunuz?
• Kritik nokta: Görevlendirmelerin güncel tutulması gerektiğini vurgulayın.
• Ek bilgi: Ekip üyelerinin gönüllülük esasıyla seçilmesinin motivasyonu artırdığını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süreçlerdeki rolünü açıklayın.
• Gerçek örnek: Bir denetim sırasında eksik evrakın yaratabileceği sorunları anlatın.
• İnteraktif soru: İşyerinizdeki acil durum dosyasının yerini biliyor musunuz?
• Kritik nokta: Kayıtların düzenli güncellenmesinin önemini vurgulayın.
• Ek bilgi: Dijital kayıt sistemlerinin kullanımı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sistemlerinin sadece kurulum değil, sürdürülebilirlik odaklı olduğunu vurgulayın.
• Gerçek örnek: Bir tesisin yangın pompası testinin aksatılmasının yaratabileceği risklerden bahsedin.
• İnteraktif soru: İşyerinizdeki yangın ekipmanlarının en son ne zaman kontrol edildiğini biliyor musunuz?
• Kritik nokta: Kayıt tutulmayan her kontrol, yapılmamış sayılır.
• Ek bilgi: Binaların Yangından Korunması Hakkında Yönetmelik maddelerini referans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kayıtlarının izlenebilirlik üzerindeki etkisini açıklayın.
• Gerçek örnek: Eksik bakım kaydı nedeniyle bir denetimde yaşanan yasal zorluklardan bahsedin.
• İnteraktif soru: Bakım kayıtlarını tutarken en çok hangi zorluklarla karşılaşıyorsunuz?
• Kritik nokta: Kayıtların sadece kağıt üzerinde değil, denetlenebilir bir sistemle tutulması gerekir.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raporlarının teknik sorumluluğu nasıl kanıtladığını anlatın.
• Gerçek örnek: Yanlış veya eksik bir test raporunun yarattığı hukuki riskleri vurgulayın.
• İnteraktif soru: Akredite kuruluşların test raporlarını nasıl doğruluyorsunuz?
• Kritik nokta: Raporun sadece alınması değil, sonuçların analiz edilmesi de önemlidir.
• Ek bilgi: Test raporlarının saklama sürelerini yönetmelik üzerinden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 hazırlıklı olmanın önemine değinin.
• Gerçek örnek: Düzenli dosyalama sayesinde denetimi başarıyla geçen bir işletme örneği verin.
• İnteraktif soru: Denetimlerde en çok hangi belgelerin eksikliğiyle karşılaşıyorsunuz?
• Kritik nokta: Belgelerin güncelliği, denetimin sonucunu belirleyen en önemli faktördür.
• Ek bilgi: 6331 sayılı İş Sağlığı ve Güvenliği Kanunu'na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Tespit edilen eksikliklerin sadece kayıt değil, aksiyon gerektirdiğini hatırlatın.
• Gerçek örnek: Küçük bir arızanın giderilmemesi sonucu büyüyen bir yangın senaryosu anlatın.
• İnteraktif soru: Eksiklikleri giderme sürecinde karşılaştığınız kaynak veya zaman kısıtlarını nasıl aşıyorsunuz?
• Kritik nokta: Düzeltici faaliyetlerin kapanışını belgelemek, en az tespit etmek kadar önemlidir.
• Ek bilgi: Risk değerlendirmesi ile bağlantısını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anında saniyelerin ne kadar değerli olduğunu vurgulayın.
• Gerçek örnek: Küçük bir yangının zamanında müdahale edilmediğinde nasıl büyüdüğünü anlatın.
• İnteraktif soru: İşyerinizdeki en yakın yangın butonunun yerini biliyor musunuz?
• Kritik nokta: Asansör kullanımı yasaktır, bunu özellikle vurgulayın.
• Ek bilgi: 112 aramasında adresin net verilmesi müdahale süresini kısaltır.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bir yarış değil, düzenli bir süreç olduğunu hatırlatın.
• Gerçek örnek: Dumanın yükselme hızı ile insanların kaçış hızı arasındaki farkı belirtin.
• İnteraktif soru: Acil çıkış kapılarınızın önünde engel var mı?
• Kritik nokta: Eşya toplamak için duran bir kişinin hayatını riske attığını vurgulayın.
• Ek bilgi: Engelli çalışanlar için özel tahliye planları mevcuttur.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yükünün yangının şiddetiyle doğrudan ilişkili olduğunu vurgulayın.
• Gerçek örnek: Bir ofis ile bir boya deposunun yanma potansiyelini karşılaştırın.
• İnteraktif soru: Bulunduğunuz kat hangi tehlike sınıfına giriyor olabilir?
• Kritik nokta: Tehlike sınıfının yanlış belirlenmesi, koruma sistemlerinin yetersiz kalmasına neden olur.
• Ek bilgi: Binaların Yangından Korunması Hakkında Yönetmelik eklerini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kapılarının neden kapalı tutulması gerektiğini açıklayın.
• Gerçek örnek: Açık bırakılan bir pencerenin yangını nasıl körüklediğini anlatın.
• İnteraktif soru: Kapı kolunu elin tersiyle kontrol etme yöntemini daha önce duydunuz mu?
• Kritik nokta: Havalandırma kanallarının dumanı binaya yayma riskini belirtin.
• Ek bilgi: Yangın kompartımanı, yangının sınırlandırılması için temel yapıdır.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halinin biyolojik etkilerinden kısaca bahsedin.
• Gerçek örnek: Tatbikatlarda panik yapmayan ekiplerin tahliye başarısını örnek verin.
• İnteraktif soru: Yangın anında bağırmak mı yoksa net komut vermek mi daha etkilidir?
• Kritik nokta: İzdihamın yangından daha tehlikeli olabileceğini vurgulayın.
• Ek bilgi: 6331 sayılı Kanun gereği tatbikatlar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Toplanma noktasının önemini ve neden belirlendiğini anlatın.
• Gerçek örnek: Eksik sayım sonrası yaşanan krizleri örnek verin.
• İnteraktif soru: Toplanma noktanızın yerini tam olarak biliyor musunuz?
• Kritik nokta: İtfaiye gelmeden binaya girmeyin, bu en büyük hatalardan biridir.
• Ek bilgi: Acil durum ekipleri (söndürme, kurtarma, koruma, ilk yardım) görevlerini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sınıfları ile söndürücü eşleşmesinin neden kritik olduğunu vurgulayın.
• Gerçek örnek: Elektrik panosu yangınında su kullanmanın yaratacağı riski anlatın.
• İnteraktif soru: İşyerinizdeki söndürücülerin yerini ve türünü biliyor musunuz?
• Kritik nokta: Söndürücünün tetiğini tam sıkmak ve süpürme hareketi yapmak.
• Ek bilgi: Cihazların periyodik bakım tarihleri yönetmelik gereği takip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Kahramanlık yapmanın risklerini açıklayın.
• Gerçek örnek: Müdahale etmeye çalışırken duman zehirlenmesi yaşayan bir vaka örneği (genel ifadeyle).
• İnteraktif soru: Hangi noktada müdahale etmekten vazgeçmeliyiz?
• Kritik nokta: Hayatın, malı korumaktan değerli olduğunu vurgulayın.
• Ek bilgi: Tahliye planı her zaman önceliklidir.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yolunun hayati önemini açıklayın.
• Gerçek örnek: Çıkış kapısı önündeki engellerin tahliyeyi nasıl yavaşlattığını anlatın.
• İnteraktif soru: Çalıştığınız alanda çıkışa giden yolda engel var mı?
• Kritik nokta: Asla çıkışın önünü kapatacak şekilde yangınla aranıza mesafe koymayın.
• Ek bilgi: Acil çıkış levhalarının her zaman görünebilir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Geri çekilmenin bir kaçış değil, bir güvenlik prosedürü olduğunu belirtin.
• Gerçek örnek: Müdahale etmeye çalışırken duman altında kalan bölgeyi terk etmenin gerekliliği.
• İnteraktif soru: Yangın anında kimin nereye gideceğini biliyor musunuz?
• Kritik nokta: Kapıları kapatmanın yangın yayılımını yavaşlattığını unutmayın.
• Ek bilgi: Toplanma alanlarının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en temel kuralının kişinin kendi güvenliği olduğunu hatırlatın.
• Gerçek örnek: Tatbikatların gerçek yangın anında nasıl refleks kazandırdığı.
• İnteraktif soru: Son yangın tatbikatında neyi iyi yapamadık?
• Kritik nokta: Paniğin en büyük düşmanımız olduğunu vurgulayın.
• Ek bilgi: Acil durum ekiplerinin görev dağılımı.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yükselme prensibini hatırlatın.
• Gerçek örnek: Yangın tatbikatlarında sürünme tekniğinin uygulanmasını anlatın.
• İnteraktif soru: Sizce dumanlı bir odada neden ayakta durmamalıyız?
• Kritik nokta: Islak bezin dumanı tamamen engellemediği, sadece partikül süzdüğü vurgulanmalı.
• Ek bilgi: İlgili İSG mevzuatındaki tahliye prosedürlerine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 gazının sessiz katil olduğunu belirtin.
• Gerçek örnek: Dumanın yoğun olduğu bir binada tahliye sürecini örnekleyin.
• İnteraktif soru: Dumanı solumaya başladığınızda ilk hissettiğiniz fiziksel belirti ne olur?
• Kritik nokta: Oksijenin hayat kurtarıcı olduğu ve dumanlı ortamda hızla tükendiği vurgulanmalı.
• Ek bilgi: İşyeri Bina ve Eklentilerinde Alınacak Sağlık ve Güvenlik Önlemlerine İlişkin Yönetmelik atfı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 miktarının kontrol altında tutulmasının yangın çıkış riskini azalttığını belirtin.
• Gerçek örnek: İstifleme yöntemlerinin yangının yayılmasını nasıl hızlandırdığını anlatın.
• İnteraktif soru: Depolama alanlarınızda yanıcı maddeleri nasıl sınıflandırıyorsunuz?
• Kritik nokta: İstifleme yüksekliğinin yangın sprinklerine olan mesafesini kontrol edin.
• Ek bilgi: Depolama düzeni hakkında işletme içi talimatları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neden yükseldiğini fiziksel olarak açıklayın.
• Gerçek örnek: Bir yangın vakasında zemine yakın ilerlemenin sağladığı avantajı anlatın.
• İnteraktif soru: Dumanın yüksekliği ile yangının şiddeti arasında nasıl bir ilişki vardır?
• Kritik nokta: Yerden 30-50 cm mesafe kuralını vurgulayın.
• Ek bilgi: Tahliye yollarının yönetmeliklere uygunluğunu sorgulayın.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duvar takibi yapılması gerektiğini açıklayın.
• Gerçek örnek: Bir binada koridorları takip ederek çıkışa ulaşma pratiği.
• İnteraktif soru: Duvarı takip ederken karşılaşılan bir kapıyı nasıl kontrol edersiniz?
• Kritik nokta: Kapı kolunu açmadan önce ısısını kontrol etmenin önemi.
• Ek bilgi: Acil çıkış kapılarının açılma yönleri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halinin vücuda etkilerini anlatın.
• Gerçek örnek: Tatbikatlarda doğru nefes alma egzersizlerini gösterin.
• İnteraktif soru: Kaçış maskelerinin nerede saklandığını biliyor musunuz?
• Kritik nokta: Nefes kontrolünün hayati önemini vurgulayın.
• Ek bilgi: Kaçış maskelerinin kullanım süresi ve periyodik kontrollerine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yangınlarının diğer yangınlardan farkını vurgulayın.
• Gerçek örnek: Su ile müdahale edilen bir elektrik kazasının sonuçlarını anlatın.
• İnteraktif soru: İşyerinizdeki ana şalterin yerini biliyor musunuz?
• Kritik nokta: Enerji kesilmeden asla müdahale etmeyin.
• Ek bilgi: Karbondioksitli tüplerin boğucu etkisine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akımının görünmez bir tehlike olduğunu belirtin.
• Gerçek örnek: Nemli ortamdaki bir cihazın gövde kaçağı vakasını anlatın.
• İnteraktif soru: Kullandığınız cihazlarda kablo hasarı fark ettiğinizde ne yaparsınız?
• Kritik nokta: Yalıtkan donanımın standartlara uygunluğunu vurgulayın.
• Ek bilgi: Topraklama sisteminin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söndürücü kullanımının yangını büyütebileceğini hatırlatın.
• Gerçek örnek: CO2 tüpünün elektrik panosuna etkisi.
• İnteraktif soru: İşyerinizde en yakın yangın tüpü nerede?
• Kritik nokta: Söndürücülerin aylık periyodik kontrollerini ihmal etmeyin.
• Ek bilgi: Tüp üzerindeki manometre değerlerini nasıl okuyacağınızı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Panoların işyerinin kalbi olduğunu belirtin.
• Gerçek örnek: Gevşek bağlantıdan kaynaklanan ark oluşumu.
• İnteraktif soru: Pano önlerinde malzeme depoluyor musunuz?
• Kritik nokta: Yetkisiz müdahalenin hukuki sorumluluklarını hatırlatın.
• Ek bilgi: Termal kamera ile yapılan kontrollerin faydalarını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yangın sırasındaki önceliğini vurgulayın.
• Gerçek örnek: Yanlış tahliye sonucu yaşanan panik durumları.
• İnteraktif soru: Acil çıkış kapılarınızın yerini biliyor musunuz?
• Kritik nokta: Elektrik kesilmeden sisteme enerji verilmemesi.
• Ek bilgi: Ramak kala bildirimlerinin proaktif önlemdeki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Yanıcı maddelerin yanlış depolanmasının yangın riskini nasıl artırdığını belirtin.
• Gerçek örnek: MSDS formlarının önemini vurgulayın.
• İnteraktif soru: Çalıştığınız alanda kimyasal etiketlerini kontrol ettiniz mi?
• Kritik nokta: Depo zeminlerinin sızdırmazlığı yangın anında yayılımı durdurur.
• Ek bilgi: Yönetmelik hükümlerine uyum hukuki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patlayıcı ortam oluşumunu nasıl engellediğini anlatın.
• Gerçek örnek: Ex-proof cihazların önemine değinin.
• İnteraktif soru: Deponuzdaki havalandırma sisteminin hava değişim hızını biliyor musunuz?
• Kritik nokta: Havalandırma sisteminin genel sistemden bağımsız olması şarttır.
• Ek bilgi: Çalışanların Patlayıcı Ortamların Tehlikelerinden Korunması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Binanın kullanım amacının yangın riskini belirlediğini vurgulayın.
• Gerçek örnek: Bir hastane ile bir depo binasının tahliye gereksinimlerini karşılaştırın.
• İnteraktif soru: Binanızın kullanım amacına göre en büyük yangın riski nedir?
• Kritik nokta: Kullanım amacı değişikliğinde yangın projesinin güncellenmesi zorunludur.
• Ek bilgi: Binanızın yangın ruhsatını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küçük kıvılcımın bile büyük bir patlamaya yol açabileceğini hatırlatın.
• Gerçek örnek: Ateşli çalışma izin prosedürünün uygulanması.
• İnteraktif soru: Depo girişinde uyarı levhalarını incelediniz mi?
• Kritik nokta: Ex-proof ekipman kullanmak yasal bir zorunluluktur.
• Ek bilgi: Bakım onarımda gaz ölçümü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Etiketlerin neden hayati olduğunu vurgulayın.
• Gerçek örnek: GHS etiketlerinin üzerindeki piktogramları tanımak.
• İnteraktif soru: Etiketi silinmiş bir maddeyle karşılaştığınızda ne yaparsınız?
• Kritik nokta: Miktar sınırlarına uymak yasal sorumluluktur.
• Ek bilgi: İşyeri Bina ve Eklentilerinde Alınacak Sağlık ve Güvenlik Önlemlerine İlişkin Yönetmelik gereğidir.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elektriğin görünmez ama tehlikeli bir risk olduğunu anlatın.
• Gerçek örnek: Aktarım esnasında topraklama kablosunun takılması.
• İnteraktif soru: Topraklama ölçüm raporlarını en son ne zaman gördünüz?
• Kritik nokta: Eşpotansiyel bağlama olmadan aktarım yapmak yasaktır.
• Ek bilgi: Elektrik Tesislerinde Topraklamalar Yönetmeliği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Söndürme kapasitesinin yangın sınıfıyla doğru orantılı olması gerektiğini belirtin.
• Gerçek örnek: Yangın dolaplarının erişilebilirliğinin önemi.
• İnteraktif soru: İşyerinizde yangın söndürücü kullanmayı bilen kaç kişi var?
• Kritik nokta: Söndürme sistemlerinin yıllık bakımlarının eksiksiz yapılması yasal zorunluluktur.
• Ek bilgi: Yangın tatbikat raporlarını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riskinin sadece teknik bir konu değil, yönetsel bir süreç olduğunu vurgulayın.
• Gerçek örnek: Risk analizinde yangın tehlikelerinin ihmal edildiği durumlar.
• İnteraktif soru: İşyerinizdeki yangın acil durum planını biliyor musunuz?
• Kritik nokta: Risk analizi yaşayan bir belgedir, değişikliklerde güncelleyin.
• Ek bilgi: Risk analizi ekibine katılımı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 elemanlarının yangın anındaki davranışını açıklayın.
• Gerçek örnek: Betonarme ile çelik yapıların ısı karşısındaki farklı tepkilerini vurgulayın.
• İnteraktif soru: Binanızın taşıyıcı sisteminin yangına dayanım süresi hakkında bilginiz var mı?
• Kritik nokta: Dayanıklılık süresi, binanın boşaltılması için hayati bir süredir.
• Ek bilgi: Yönetmelikte belirtilen dakika değerlerini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Kompartımanlaşmanın yangını sınırlama amacını açıklayın.
• Gerçek örnek: Büyük depolarda yangın duvarlarının kullanımı.
• İnteraktif soru: Çalıştığınız alanda yangın bölmesini ayıran duvarı fark ettiniz mi?
• Kritik nokta: Duvar üzerindeki kapı ve kablo geçişlerinin sızdırmazlığı.
• Ek bilgi: Bölme duvarlarının yüksekliği ve bağlantı detaylarını yönetmelikten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Yangının tesisat boşluklarını nasıl kullandığını anlatın.
• Gerçek örnek: Havalandırma kanallarının yangın anında baca etkisi yaratması.
• İnteraktif soru: Tesisat geçişlerinizde yangın durdurucu dolgu malzemesi gördünüz mü?
• Kritik nokta: Damperlerin periyodik bakımı ve test edilmesi zorunludur.
• Ek bilgi: Binaların Yangından Korunması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Yapısal dayanımın kaçış süresine etkisini vurgulayın.
• Gerçek örnek: Yangın merdivenlerinin duman sızdırmazlığı.
• İnteraktif soru: En yakın acil çıkış kapısının dayanımını biliyor musunuz?
• Kritik nokta: Kaçış yollarında asla depolama yapılmamalıdır.
• Ek bilgi: Yönetmelikteki kaçış yolu genişliği ve dayanım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Malzeme seçimi ile yangın hızı arasındaki ilişkiyi belirtin.
• Gerçek örnek: Cephe kaplamalarının yangın sırasında tutuşması.
• İnteraktif soru: Kullandığınız yalıtım malzemesinin yangın sınıfını biliyor musunuz?
• Kritik nokta: Yanmazlık sınıfları (A1, A2) hayat kurtarır.
• Ek bilgi: Malzeme sertifikalarının (CE, yangın sınıfı)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Yangının enerji transfer yollarını özetleyin.
• Gerçek örnek: Flashover anında ortam sıcaklığının 600 dereceye ulaştığını belirtin.
• İnteraktif soru: Pasif önlemlerin neden önemli olduğunu tartışın.
• Kritik nokta: İletim, taşınım ve ışıma farklarını vurgulayın.
• Ek bilgi: Yapı malzemelerinin yanmazlık sınıfı belgelerini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Yangının dört evresini kronolojik açıklayın.
• Gerçek örnek: Gelişme evresindeki müdahale başarısını anlatın.
• İnteraktif soru: Yangın sınıflarına göre söndürücü seçimi nasıl yapılır?
• Kritik nokta: Sönme aşamasında soğutmanın önemi.
• Ek bilgi: Yangın sınıfları (A, B, C, D, F) tablosunu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yangından daha tehlikeli olduğunu vurgulayın.
• Gerçek örnek: Karbonmonoksit zehirlenmesinin etkilerini açıklayın.
• İnteraktif soru: Duman tahliye sistemleri binanızda nerede?
• Kritik nokta: Tahliye yollarının duman sızdırmazlığı.
• Ek bilgi: Duman kontrol sistemlerinin yıllık periyodik kontrolleri.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kompartıman kavramını basitçe açıklayın.
• Gerçek örnek: Şaft kapaklarının önemini vurgulayın.
• İnteraktif soru: Yangın kapılarını açık tutmak neden tehlikelidir?
• Kritik nokta: Baca etkisi nedir ve nasıl önlenir?
• Ek bilgi: Yangın durdurucu malzemelerin sertifikaları.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müdahalenin maliyet ve can güvenliği faydası.
• Gerçek örnek: Yangın dolaplarının kullanım sırasını anlatın.
• İnteraktif soru: En son ne zaman yangın tatbikatı yaptınız?
• Kritik nokta: Ekipmanların periyodik bakım tarihleri.
• Ek bilgi: İtfaiye ile koordineli çalışma usulleri.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Her bir söndürücü türünün neden farklı yangınlarda kullanıldığını açıklayın. Özellikle CO2'nin elektrikli cihazlar için neden kritik olduğunu vurgulayın. Katılımcılara işyerlerinde en çok hangi türün bulunduğunu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Yanlış söndürücü kullanımının yangını söndüremeyeceği gibi büyütebileceğini de örnekleyin. Örneğin, yağ yangınlarına su dökülmemesi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Yangın üçgenini bir tahtaya çizin. Her bir kenarın eksik olması durumunda yanmanın gerçekleşmeyeceğini vurgulayın. Katılımcılara kendi çalışma alanlarında hangi yanıcı maddelerin bulunduğunu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Yangın sınıflarının neden önemli olduğunu anlatın. Özellikle mutfak yangınları (F sınıfı) ile elektrik yangınları arasındaki farka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Basınç göstergesinin önemini vurgulayın. Katılımcılara cihazların üzerindeki yeşil alanı görmeleri için bir örnek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Bakım kayıtlarının yasal zorunluluk olduğunu ve ihmalin ciddi sonuçları olabileceğini belirtin. Bakım yapılmayan cihazın yangın anında çalışmayabileceği gerçeğini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PASS yönteminin akılda kalıcılığına dikkat çekin.
• Kritik nokta: Pimin çekilmediği durumlarda cihazın çalışmayacağını vurgulayın.
• İnteraktif soru: Aranızda hiç yangın söndürme tüpü kullanan oldu mu, tecrübesini anlatabilir mi?
• Ek bilgi: Cihazın üzerindeki etiketi okumanın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Rüzgarın yangını körüklediğini ve dumanı üzerimize ittiğini belirtin.
• Kritik nokta: Dumanın zehirli etkisini vurgulayın.
• Gerçek örnek: Açık alanda rüzgar yönü değişince müdahale eden kişinin duman içinde kalması örneğini verin.
• Ek bilgi: Daima çıkış yolunu arkada tutarak pozisyon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Alevlerin sadece sonuç olduğunu, esas tehlikenin yakıt kaynağı olduğunu anlatın.
• Kritik nokta: Alevin tepesine sıkmanın sadece madde israfı olduğunu belirtin.
• İnteraktif soru: Neden alevin üstüne sıkmak işe yaramaz? Sınıfla tartışın.
• Ek bilgi: Yakıt türüne göre (A, B, C sınıfı) söndürücü seçiminin de hedefleme kadar önemli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Mesafenin hem güvenlik hem de söndürme etkisi için kritik olduğunu belirtin.
• Kritik nokta: Çok yakın durmanın parlama riskini, çok uzak durmanın ise madde israfını getirdiğini açıklayın.
• Gerçek örnek: Cihazın teknik özelliklerinde belirtilen püskürtme mesafesine bakın.
• Ek bilgi: 6331 sayılı İSG Kanunu kapsamında işverenin yangın güvenliği önlemlerini alma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Yangının sönmüş gibi görünüp aniden parlayabileceği riskini (re-ignition) anlatın.
• Kritik nokta: Yangın alanını terk ederken asla koşmayın, temkinli olun.
• İnteraktif soru: Yangın söndü, hemen ne yapmalıyız? (Cevap: Gözlem ve bildirim).
• Ek bilgi: Binaların Yangından Korunması Hakkında Yönetmelik gereği acil durum ekiplerinin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sistemlerin amacının yangını başlangıç aşamasında kontrol altına almak olduğunu belirtin.
• Gerçek örnek: Sprinkler başlıklarının nasıl çalıştığını (cam tüp patlaması) anlatın.
• Kritik nokta: Sistem seçiminde malzemenin suyla etkileşimini göz önünde bulundurun.
• Ek bilgi: Gazlı sistemlerin kapalı alanlarda oksijeni azaltma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Otomatik sistemlerin 7/24 koruma sağladığını vurgulayın.
• Gerçek örnek: Dedektörlerin dumanı algılayıp paneli tetikleme sürecini anlatın.
• İnteraktif soru: Aranızda yangın alarm paneli görmüş olan var mı?
• Kritik nokta: Çapraz zonlama ile hatalı alarmların önlendiğini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Üç temel söndürme yöntemini açıklayın. Soğutma, boğma ve yakıt kesme yöntemlerine gerçek hayattan örnekler verin. Yanlış müdahale yöntemlerinin (örneğin elektrik yangınına su dökmek) risklerini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bazı alanlarda su kullanılmadığını açıklayın.
• Gerçek örnek: Arşiv odasındaki kağıtların suyla değil gazla korunması gerektiğini belirtin.
• Kritik nokta: Sızdırmazlığın gazlı sistemin başarısındaki rolünü vurgulayın.
• Ek bilgi: Yangın kapılarının yönetmelikteki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yasal sorumluluk doğurduğunu belirtin.
• Gerçek örnek: Korozyon nedeniyle tıkanan bir borunun nasıl yangını büyütebileceğini anlatın.
• İnteraktif soru: İşyerinizdeki yangın sistemlerinin bakım kartlarını gördünüz mü?
• Kritik nokta: Bakım kayıtlarının denetimlerdeki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Tasarımın mühendislik işi olduğunu vurgulayın.
• Gerçek örnek: Binada yapılan bir tadilatın sistem debisini nasıl etkileyebileceğini açıklayın.
• Kritik nokta: Hidrolik hesaplamanın doğruluğunun hayati önemi.
• Ek bilgi: Yönetmelikteki tehlike sınıflarının tasarım üzerindeki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cihazların görünürlüğünün hayati önemini vurgulayın. Gerçek örnek olarak kapı arkalarına veya dolap içlerine konulan cihazların neden yanlış olduğunu tartışın. Kritik nokta 25 metre kuralının yasal zorunluluk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Asma halkasının zeminden yaklaşık 90 cm yüksekliğe (4-12 kg cihazlar için) monte edilmesi gerektiğini açıklayın. Kritik nokta montajın sağlamlığıdır, gevşek askılar kazaya neden olabilir. Katılımcılara kendi birimlerindeki cihazların yüksekliğini kontrol etmelerini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Altı aylık kontrol ile yıllık bakım farkını netleştirin. Kritik nokta yetkili servis dışı yapılan işlemlerin geçersiz olduğudur. Soru: Bakım etiketi olmayan bir cihazı nasıl anlarsınız?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Gösterge ibresinin yeşil alan dışındaki durumlarını açıklayın. Kritik nokta basınçsız cihazın bir süs eşyası olduğu ve yangına karşı koruma sağlamadığıdır. İnteraktif soru: Cihazda basınç düşüklüğü görürseniz ilk adımınız ne olur?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Etiketlerin okunabilirliğinin yasal bir denetim kriteri olduğunu hatırlatın. Kayıtların dijital veya fiziksel arşivlenmesinin önemini vurgulayın. Kritik nokta: Bakım kaydı olmayan cihaz yok hükmündedir.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Hidrant sisteminin pasif bir sistem değil, aktif bir savunma hattı olduğunu vurgulayın.
• Gerçek örnek: Büyük ölçekli fabrikalarda dış hidrant hattının çevresini temiz tutmanın önemini anlatın.
• İnteraktif soru: İşyerinizdeki dış hidrant noktalarının yerini biliyor musunuz?
• Kritik nokta: Hidrantların itfaiye aracı erişimine uygun yerlerde olması gerektiğini belirtin.
• Ek bilgi: Binaların Yangından Korunması Hakkında Yönetmelik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İç ve dış sistemin ayrımını netleştirin.
• Gerçek örnek: İç hidrantın personel kullanımı, dış hidrantın itfaiye kullanımı için olduğunu vurgulayın.
• İnteraktif soru: Binamızdaki iç yangın dolaplarının önü kapalı mı?
• Kritik nokta: Her iki sistemin de birbirini tamamladığını hatırlatın.
• Ek bilgi: İkisinin de periyodik bakım takvimleri farklıdır.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Yönetmelik atıflarını vurgulayın. İşletmedeki yangın söndürme tüplerinin yerlerini ve türlerini hatırlatın. Her yangın türüne her söndürücünün uygun olmadığını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Basınçsız suyun yangını söndüremeyeceğini vurgulayın.
• Gerçek örnek: Yangın pompalarının düzenli test edilmemesinin yaratacağı riski anlatın.
• İnteraktif soru: Yangın pompalarımızın son test raporunu kimler gördü?
• Kritik nokta: En uzak noktadaki basıncın yeterliliği belirleyicidir.
• Ek bilgi: Risk sınıfına göre debi gereksinimleri yönetmelikte tablolarda mevcuttur.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Hortumların sadece birer bez parçası değil, basınçlı ekipman olduğunu vurgulayın.
• Gerçek örnek: Çürümüş, çatlak hortumların basınç altında patlaması sonucu oluşan yaralanmalardan bahsedin.
• İnteraktif soru: Hortumlarımızın katlanma şekli doğru mu?
• Kritik nokta: Lansların jet ve sprey modlarının ne zaman kullanılacağını anlatın.
• Ek bilgi: Ekipmanların TSE standartlarına uygun olması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Bağlantı ağızlarının itfaiyenin tek can simidi olduğunu söyleyin.
• Gerçek örnek: Bağlantı noktasının önüne park edilen bir aracın itfaiyeyi nasıl engelleyebileceğini anlatın.
• İnteraktif soru: Bağlantı ağızlarımızın önüne herhangi bir malzeme yığılı mı?
• Kritik nokta: İşaretlemelerin her zaman görünür olması gerekir.
• Ek bilgi: 6331 sayılı İSG Kanunu uyarınca bu engellerin kaldırılması işverenin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 seçiminin yangın güvenliğinin ilk adımı olduğunu belirtin.
• Gerçek örnek: Tozlu bir ortamda duman dedektörü kullanmanın yaratacağı hatalı alarm yükünü açıklayın.
• İnteraktif soru: Çalışma alanınızda hangi tip dedektörlerin kurulu olduğunu hiç incelediniz mi?
• Kritik nokta: Ortamdaki çevresel faktörlerin (toz, nem) seçimde belirleyici olduğunu vurgulayın.
• Ek bilgi: 6331 sayılı Kanun kapsamında işyerlerinin yangın önlemlerinin risk değerlendirmesine uygun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 dedektörlerinin en yaygın kullanılan erken uyarı cihazı olduğunu ifade edin.
• Gerçek örnek: Sigara dumanı veya tozun optik dedektörleri nasıl tetikleyebileceğini anlatın.
• İnteraktif soru: Duman dedektörlerinin neden mutfaklarda değil de ofislerde daha sık kullanıldığını tartışın.
• Kritik nokta: Optik dedektörlerin temiz ortamlarda performansının daha yüksek olduğunu vurgulayın.
• Ek bilgi: İyonizasyon dedektörlerinin hassasiyet farklarına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dedektörlerinin dumanın yoğun olduğu yerlerdeki önemini belirtin.
• Gerçek örnek: Bir otoparkta egzoz dumanından etkilenmemek için ısı dedektörü kullanımını örnek verin.
• İnteraktif soru: Hangi durumlarda duman yerine ısı dedektörü tercih edilmelidir?
• Kritik nokta: Sabit sıcaklık ile artış hızı arasındaki farkı netleştirin.
• Ek bilgi: 6331 sayılı Kanun gereği işyeri risk değerlendirmesinde bu cihazların periyodik kontrolünün yer alması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Alev dedektörlerinin yüksek riskli bölgelerdeki hayati öneminden bahsedin.
• Gerçek örnek: Bir yakıt dolum sahasında duman dedektörü yerine neden alev dedektörü kullanıldığını açıklayın.
• İnteraktif soru: Alev dedektörlerinin görüş alanının kapanması ne gibi sonuçlar doğurabilir?
• Kritik nokta: Işığa duyarlı oldukları için görüş hattının temiz tutulması gerektiğini vurgulayın.
• Ek bilgi: İlgili İSG mevzuatının endüstriyel tesislerdeki özel yangın önlemlerine atıf yaptığını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Dedektörün sadece cihaz değil, bir projelendirme bütünü olduğunu belirtin.
• Gerçek örnek: Yeni monte edilen bir rafın dedektörün görüşünü nasıl kapatabileceğini anlatın.
• İnteraktif soru: İşyerinizde dedektörlerin önünü kapatan bir yapı veya ekipman var mı?
• Kritik nokta: Yönetmelikteki mesafe standartlarının hayati olduğunu vurgulayın.
• Ek bilgi: 6331 sayılı Kanun kapsamında yapılan periyodik kontrollerin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Sistemin bir bütün olarak çalıştığını vurgulayın.
• Gerçek örnek: Dedektörlerin yanlış alarm vermemesi için tozdan korunması gerektiğini belirtin.
• İnteraktif soru: İşyerinizdeki yangın butonlarının nerede olduğunu biliyor musunuz?
• Kritik nokta: Panelin her zaman aktif ve hatasız durumda olması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Panelin sadece bir kutu değil, bir yönetim merkezi olduğunu açıklayın.
• Gerçek örnek: Panelde çıkan arıza sinyallerinin ihmal edilmemesi gerektiğini vurgulayın.
• İnteraktif soru: Sisteminize bağlı başka bir güvenlik sistemi (asansör kontrolü gibi) var mı?
• Kritik nokta: Haberleşme hatlarının sürekliliği test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Güvenlik Bilgi Formlarının (GBF) önemine değinin. Parlama noktası kavramını basitleştirerek anlatın. Kimyasalların depolama alanlarındaki sıcaklık kontrollerinin neden önemli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Adresli sistemin kurtarma süresini nasıl kısalttığını anlatın.
• Gerçek örnek: Yanlış adreslemenin itfaiyeyi yanlış kata yönlendirebileceğini hatırlatın.
• İnteraktif soru: Binanızda yangın hangi noktada başlarsa sistem bunu nasıl raporlar?
• Kritik nokta: Kurulum sonrası adresleme listesi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kesintisinin yangınla aynı anda olma ihtimalini vurgulayın.
• Gerçek örnek: Akü değişim takviminin önemini belirtin.
• İnteraktif soru: Binanızdaki sistemin elektrik kesintisinde ne kadar süre çalışacağı bilgisine sahip misiniz?
• Kritik nokta: Akülerin periyodik testleri asla atlanmamalıdır.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sistemin yangın anında sadece bir aksesuar olduğunu söyleyin.
• Gerçek örnek: Yıllık bakım raporlarının yasal denetimlerdeki önemini vurgulayın.
• İnteraktif soru: En son ne zaman yangın alarm sisteminiz test edildi?
• Kritik nokta: Bakım kayıtları mutlaka dosyalanmalıdır.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alarm butonlarının yangın güvenliğindeki ilk savunma hattı olduğunu vurgulayın.
• Gerçek örnek: Koridorlarda butonların önünü kapatan dolap veya malzeme yığınlarının neden tehlikeli olduğunu açıklayın.
• İnteraktif soru: Çalıştığınız alanda en yakın alarm butonunun yerini biliyor musunuz?
• Kritik nokta: Butonların kaçış güzergahı üzerinde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yükseklikteki butonların acil durumda kullanım zorluğu yaratacağını belirtin.
• Kritik nokta: 110-130 cm aralığının neden standart olduğunu açıklayın.
• Ek bilgi: Montajın sadece uzmanlar tarafından yapılması gerektiğini vurgulayın.
• İnteraktif soru: Sizce butona ulaşımı engelleyen fiziksel unsurlar neler olabilir?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Görünürlüğün, yangın anındaki panik yönetimindeki rolünü açıklayın.
• Kritik nokta: Butonların üzerine asılan ilanların veya kapatılan alanların yasal risklerini hatırlatın.
• Ek bilgi: Fotolüminesans işaretlerin önemine değinin.
• İnteraktif soru: İşyerinizdeki alarm butonları yeterince görünür mü?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Test edilmeyen bir sistemin, acil durumda çalışmama riskini anlatın.
• Kritik nokta: Test moduna almadan yapılan işlemlerin yaratacağı yanlış alarmları vurgulayın.
• Ek bilgi: Kayıt tutmanın yasal zorunluluk olduğunu hatırlatın.
• İnteraktif soru: En son ne zaman bir yangın tatbikatı veya buton testi yapıldığını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Gereksiz alarmların operasyonel maliyetini ve yarattığı paniği anlatın.
• Kritik nokta: Koruyucu kapakların önemini ve caydırıcılığını vurgulayın.
• Ek bilgi: Eğitimlerin bilinçlendirme üzerindeki etkisini açıklayın.
• İnteraktif soru: Sizce butonların kötüye kullanımını engellemek için başka hangi önlemler alınabilir?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Sesli anons sisteminin sadece bir uyarı değil, bir yönlendirme aracı olduğunu belirtin.
• Kritik nokta: Sistemlerin yangın algılama ile entegre çalışmasının önemi üzerinde durun.
• İnteraktif soru: İşyerinizdeki anons sisteminin test edildiğini hiç duydunuz mu?
• Ek bilgi: Yönetmelik gereği hoparlör yerleşimlerinin ölü nokta bırakmayacak şekilde planlanması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Yeterli desibel seviyesinin hayati önemini vurgulayın.
• Kritik nokta: Gürültülü ortamlarda (üretim sahaları gibi) görsel uyarıcıların (flaşörler) sesli uyarıcılarla desteklenmesi gerektiğini hatırlatın.
• Gerçek örnek: Gürültülü bir fabrikada sadece sesli uyarının yetersiz kalabileceği durumları tartışın.
• Ek bilgi: Desibel ölçümlerinin periyodik kontrol formlarına işlenmesi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Tetragon kavramını açıklayın. Zincir reaksiyonu kırmanın yangın söndürmede neden en etkili yol olduğunu belirtin. Katılımcılara yangın anında soğukkanlılığın neden önemli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Engelli çalışanların güvenliğinin işverenin yasal sorumluluğunda olduğunu vurgulayın.
• Kritik nokta: Görsel uyarıcıların (flaşör) konumlandırılmasının önemini açıklayın.
• İnteraktif soru: İşyerimizde farklı dilleri konuşan çalışanlar için nasıl bir uyarı planımız var?
• Ek bilgi: Görsel uyarıların epilepsi hastaları için uygun frekansta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halinin tahliye sürecini nasıl yavaşlattığını anlatın.
• Kritik nokta: Anonsların önceden kaydedilmiş profesyonel sesler olması gerektiğini belirtin.
• Gerçek örnek: Yanlış tasarlanmış bir alarmın nasıl kargaşaya sebep olabileceğini tartışın.
• Ek bilgi: Acil durum ekiplerinin anons sistemini kullanma yetkisinin tanımlanmış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sistemin yangın anında bir işe yaramayacağını vurgulayın.
• Kritik nokta: Sistemin akü/batarya ömrünün takip edilmesi gerektiğini hatırlatın.
• İnteraktif soru: Son bakımın ne zaman yapıldığını biliyor musunuz?
• Ek bilgi: Bakım kayıtlarının tutulması, olası bir kaza sonrası yasal süreçte işvereni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algılama sistemlerinin hayati önemini vurgulayın.
• Gerçek örnek: Bakımı yapılmayan panellerin yanlış alarm verme veya alarm vermeme riskinden bahsedin.
• İnteraktif soru: İşyerinizdeki panellerin en son ne zaman bakım gördüğünü biliyor musunuz?
• Kritik nokta: Bakım periyotlarının mevzuat gereği zorunlu olduğunu hatırlatın.
• Ek bilgi: Üretici kılavuzlarının sahada bulundurulması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Fonksiyon testlerinin sistemin kalbi olduğunu belirtin.
• Gerçek örnek: Sadece panelin çalışmasının yetmediğini, sirenlerin de test edilmesi gerektiğini açıklayın.
• İnteraktif soru: Test sırasında yangın senaryolarının (havalandırma vb.) nasıl çalıştığını biliyor musunuz?
• Kritik nokta: Testlerin operasyonu durdurmayacak şekilde planlanması gerektiği.
• Ek bilgi: Test ekipmanlarının kalibrasyonunun güncel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en büyük düşmanının toz olduğunu belirtin.
• Gerçek örnek: İnşaat veya tozlu üretim sahalarında dedektör kirlenme hızının yüksekliğini anlatın.
• İnteraktif soru: Çalıştığınız bölgede dedektörlerin tozlanma durumu nasıl?
• Kritik nokta: Temizlik sırasında dedektöre fiziksel hasar verilmemesi gerektiğini vurgulayın.
• Ek bilgi: Temizlik sonrası dedektörün yeniden test edilmesi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Arızanın sistemin en zayıf halkası olduğunu vurgulayın.
• Gerçek örnek: Paneldeki sarı arıza ışığının görmezden gelinmesinin sonuçlarını anlatın.
• İnteraktif soru: Panelde bir arıza uyarısı gördüğünüzde ne yaparsınız?
• Kritik nokta: Arızalı bölge için ek önlem (yangın nöbetçisi vb.) alınması.
• Ek bilgi: Arıza bildirimlerinin yazılı olması yasal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Kayıtsız yapılan işin, hiç yapılmamış sayılacağını belirtin.
• Gerçek örnek: Denetimler sırasında eksik kayıt nedeniyle ceza yiyen işletmelerden bahsedin.
• İnteraktif soru: İşyerinizde bakım kayıtları düzenli tutuluyor mu?
• Kritik nokta: Kayıtların kanıt niteliği taşıdığını vurgulayın.
• Ek bilgi: Kayıtların en az 5 yıl süreyle saklanması tavsiye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yollarının binanın en kritik güvenlik altyapısı olduğunu vurgulayın.
• Gerçek örnek: Koridorlarda bırakılan temizlik malzemelerinin tahliyeyi nasıl yavaşlatabileceğini anlatın.
• İnteraktif soru: İşyerinizdeki en yakın acil çıkış kapısının yerini biliyor musunuz?
• Kritik nokta: Kaçış yolu üzerindeki engellerin idari para cezası gerektirdiğini hatırlatın.
• Ek bilgi: İşyeri Bina ve Eklentilerinde Alınacak Sağlık ve Güvenlik Önlemlerine İlişkin Yönetmelik atfı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Yürüme mesafesinin neden bir güvenlik kriteri olduğunu açıklayın.
• Gerçek örnek: Büyük depolarda raflar arası mesafenin tahliye süresini nasıl etkilediğini tartışın.
• İnteraktif soru: Çalışma alanınızdan çıkışa ulaşmak yaklaşık ne kadar sürüyor?
• Kritik nokta: Otomatik söndürme sistemlerinin yürüme mesafesi sınırlarını nasıl esnetebileceğini belirtin.
• Ek bilgi: Risk değerlendirmesi raporlarında bu mesafelerin yer alması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Yangın sınıflarının neden farklı söndürücü gerektirdiğini kimyasal reaksiyon prensipleriyle açıklayın. Her sınıfın yanıcı maddesini somut örneklerle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tek çıkışın yetersiz olduğunu açıklayın.
• Gerçek örnek: Bir çıkışın dumanla kaplandığı senaryoyu canlandırın.
• İnteraktif soru: Bulunduğunuz katta kaç farklı noktadan dışarı çıkabilirsiniz?
• Kritik nokta: İki çıkışın birbirine çok yakın olmaması gerektiğini, aksi halde aynı duman bulutundan etkileneceklerini anlatın.
• Ek bilgi: İtfaiye denetimlerinde bu konunun öncelikli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Panik anında insan davranışlarını ve kapıların önemini anlatın.
• Gerçek örnek: Kapı önünde sıkışma yaşanan vakalardan bahsedin.
• İnteraktif soru: Panik barın nasıl çalıştığını herkes biliyor mu?
• Kritik nokta: Kapı önlerine konulan eşyaların kapının açılmasını engellediğini hatırlatın.
• Ek bilgi: Kapıların otomatik kapanma mekanizmalarının tahliyeyi engellememesi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ile tahliye kolaylığı arasındaki dengeyi anlatın.
• Gerçek örnek: Hırsızlık korkusuyla kilitlenen kapıların yarattığı riskleri paylaşın.
• İnteraktif soru: İşyerinde kilitli gördüğü çıkış kapısı olan var mı?
• Kritik nokta: Kilitli kapıların 6331 sayılı İSG Kanunu kapsamında ciddi bir hukuki kusur olduğunu hatırlatın.
• Ek bilgi: Kontrol listelerinde kapıların kilitsiz olduğunun doğrulanmasını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kesintisi anında paniğin nasıl önleneceğini vurgulayın.
• Gerçek örnek: Fabrika koridorlarında duman olsa dahi aydınlatmanın yerinin nasıl belli olması gerektiğini anlatın.
• İnteraktif soru: İşyerinizde elektrikler kesildiğinde çıkış yolunu bulabileceğinizden emin misiniz?
• Kritik nokta: 60 dakikalık süre yasal asgari sınırdır.
• Ek bilgi: 6331 sayılı Kanun işverene bu donanımları sağlama yükümlülüğü verir.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kodlarının evrensel dilini hatırlatın.
• Gerçek örnek: Levhaların kapı üzerinde mi yoksa duvarda mı olması gerektiğini tartışın.
• İnteraktif soru: Bulunduğunuz noktadan en yakın yeşil levhayı görebiliyor musunuz?
• Kritik nokta: Yeşil renk güvenli kaçış yolunu, kırmızı renk ise yangın ekipmanını temsil eder.
• Ek bilgi: İşaretlerin standardizasyonu hızlı tahliye için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Bataryalı sistemlerin bakımının önemine değinin.
• Gerçek örnek: Bataryası bitmiş bir armatürün acil durumda işe yaramayacağını vurgulayın.
• İnteraktif soru: İşyerinizde batarya kontrolü yapan bir görevli var mı?
• Kritik nokta: Sadece montaj değil, batarya ömrü de takip edilmelidir.
• Ek bilgi: Bakım kayıtları denetimlerde işveren sorumluluğunu kanıtlar.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Engellenen işaretlerin kaza anında yarattığı riski açıklayın.
• Gerçek örnek: Depolama alanlarında levhaların önünün kolilerle kapatılması hatasını belirtin.
• İnteraktif soru: Levhaların önünde engel görürseniz ne yaparsınız?
• Kritik nokta: İşaretin görünürlüğü tahliye süresini doğrudan etkiler.
• Ek bilgi: Fosforlu levhalar elektrik kesilse dahi ışık depolama özelliği ile çalışır.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sorumluluk olduğunu hatırlatın.
• Gerçek örnek: Test edilmeyen bir sistemin acil durumda çalışmama ihtimali.
• İnteraktif soru: En son ne zaman bir yangın tahliye tatbikatı yapıldı?
• Kritik nokta: Bakım kayıtları yasal denetimlerde ilk istenen belgelerdendir.
• Ek bilgi: Sistematik bir kontrol listesi kullanın.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Yangın merdivenlerinin sadece bir çıkış yolu değil, aynı zamanda dumandan arındırılmış bir güvenli bölge olduğunu vurgulayın. Yapısal dayanıklılığın hayati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Panik barın önemini anlatırken, kapıların kilitli olmasının tahliyeyi nasıl imkansız hale getireceğini belirtin. Kapıların otomatik kapanma mekanizmasının kontrolünü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Yanlış söndürücü seçiminin yangını söndürmek yerine nasıl büyütebileceğine dair örnekler verin. Söndürücülerin ulaşılabilirliğini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Basınçlandırma sisteminin sadece dumanı uzaklaştırmakla kalmayıp, kaçış yoluna duman girmesini nasıl engellediğini açıklayın. Sistemin alarm ile entegrasyonunu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Kaçış yollarının önündeki depolama malzemelerinin yarattığı hayati riski belirtin. Acil aydınlatmanın elektrik kesintisinde hayat kurtaran rolüne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Bakımın sadece bir kağıt işi olmadığını, sistemin gerçek acil durumda çalışmasını garanti eden tek süreç olduğunu vurgulayın. Kayıt tutmanın yasal sorumluluk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anında zamanın en değerli kaynak olduğunu vurgulayın.
• Gerçek örnek: Geçmişte yapılan başarılı bir tahliye tatbikatından bahsedin.
• İnteraktif soru: Tatbikat sırasında karşılaşılan en büyük zorluk sizce nedir?
• Kritik nokta: Tatbikatların ciddiyetini vurgulayın.
• Ek bilgi: Yönetmeliklerdeki zorunlulukları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Krokilerin güncel olması gerektiğini belirtin.
• Gerçek örnek: Yanlış yere yerleştirilmiş bir levhanın yaratabileceği karışıklığı anlatın.
• İnteraktif soru: Kendi çalışma alanınızdaki en yakın çıkışı biliyor musunuz?
• Kritik nokta: Toplanma alanının güvenliğinin önemi.
• Ek bilgi: Levhaların standartlara uygunluğu.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Sayımın eksiksiz yapılmasının hayat kurtardığını vurgulayın.
• Gerçek örnek: Sayım sırasında eksik çıkan bir çalışanın kurtarılma senaryosu.
• İnteraktif soru: Ziyaretçilerin takibi nasıl yapılmalı?
• Kritik nokta: Panik anında sayım disiplini.
• Ek bilgi: Dijital takip sistemlerinin avantajları.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Sürenin neden önemli olduğunu açıklayın.
• Gerçek örnek: Süre uzadığında tehlikenin nasıl arttığı.
• İnteraktif soru: Sizce ideal bir tahliye süresi ne kadar olmalı?
• Kritik nokta: Süre verilerinin analizi.
• Ek bilgi: İyileştirme çalışmaları.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İyileştirmenin sürekliliğini vurgulayın.
• Gerçek örnek: Bir tatbikat sonrası yapılan plan güncellemesi.
• İnteraktif soru: Tatbikatta gördüğünüz bir aksaklık var mıydı?
• Kritik nokta: Geri bildirimlerin önemi.
• Ek bilgi: Sürekli iyileştirme döngüsü.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yangın anındaki temel tehlike olduğunu vurgulayın.
• Gerçek örnek: Basınçlandırmalı merdivenlerin önemini anlatın.
• İnteraktif soru: Dumanın neden ateşten daha tehlikeli olduğunu sorun.
• Kritik nokta: Yönetmelik uyumunun yasal zorunluluk olduğunu belirtin.
• Ek bilgi: Doğal ve mekanik sistemlerin çalışma prensiplerini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Dumanın yayılmasını durdurmanın önemini anlatın.
• Gerçek örnek: Büyük depolardaki duman perdelerini örnek verin.
• İnteraktif soru: Duman perdeleri neden yangın anında kapanır?
• Kritik nokta: Yönetmelikteki standartlara vurgu yapın.
• Ek bilgi: Duman bacalarının doğal çekim gücünden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image" Target="../media/image-154-1.png"/><Relationship Id="rId2" Type="http://schemas.openxmlformats.org/officeDocument/2006/relationships/image" Target="../media/image-154-2.png"/><Relationship Id="rId3" Type="http://schemas.openxmlformats.org/officeDocument/2006/relationships/slideLayout" Target="../slideLayouts/slideLayout1.xml"/><Relationship Id="rId4" Type="http://schemas.openxmlformats.org/officeDocument/2006/relationships/notesSlide" Target="../notesSlides/notesSlide15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Binaların Yangından Korunması Yönetmeliği</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Yanlış Söndürücü Kullanımının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söndürücü kullanımı yangını söndürmek yerine şiddetlendirebilir; örneğin sıvı yangınlarına su tutulması alevlerin geniş alana yayılmasına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yangınlarında su kullanımı, iletkenlik nedeniyle büyük bir elektrik çarpması riski yaratır; bu durum müdahale eden personel için hayati tehlike arz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reaksiyon riski olan durumlarda uygun olmayan tozlar kullanılması, toksik gaz çıkışına veya patlamalara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hatalı müdahalenin önlenmesi için söndürücülerin doğru etiketlenmesini ve düzenli personeli eğitilmesini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Yollarında Duman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yollarında duman kontrolü, insanların binayı terk ederken görüş mesafesinin korunmasını ve toksik gazlardan etkilenmemelerini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koridorlarında dumanın ilerleyişini sınırlamak için yatay ve dikey bariyerler kullanılır; bu yöntem tahliye güvenliğini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kaçış yollarında dumanın birikmemesi için yeterli havalandırma kapasitesi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düşmesi, tahliye anında panik ve yanlış yönelimlere neden olabilir; bu nedenle kaçış yolları her zaman dumansız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Otomatik Devreye Girmesi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kontrol sistemleri, yangın algılama sistemlerinden gelen sinyallerle otomatik olarak devreye girer; bu, insan müdahalesine gerek kalmadan hızlı tepki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panelleri, duman dedektörlerinden alınan veriyi işleyerek ilgili zonlardaki fanları çalıştırır veya duman damperlerini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bu sistemlerin bağımsız bir güç kaynağından beslenmesini ve yangın anında kesintisiz çalışmasını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hızı, sistemin başarısını doğrudan etkiler; bu nedenle dedektörlerin bakımı ve konumlandırılması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bakımı, yangın anında görevlerini yerine getirebilmeleri için hayati önem taşır; fanlar, damperler ve sensörler düzenli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tüm güvenlik sistemleri kayıtlı bir şekilde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süreçlerinde, sistemin tüm parçalarının fonksiyonel olduğu doğrulanmalı ve test sonuçları yıllık bakım raporlarına işlenerek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Eğitimli personel tarafından yapılan testler, sistemin güvenilirliğini artırır; arızalı bir sistemin varlığı, yangın güvenliğini tamamen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Temel Yangın Güvenliği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işveren, yangın risklerini minimize etmek için gerekli teknik donanımı sağlamak ve çalışanlarını bu konuda periyodik olarak eğitmekle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yangın sınıflarına uygun söndürme ekipmanlarını temin etmeli ve bu ekipmanların her an kullanıma hazır durumda bulunmasını sağlamalıdır; eksik veya bozuk ekipman kullanımı ciddi bir mevzuat ihlalidir.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sadece teknik bir önlem değil, aynı zamanda idari bir süreçtir; işveren, tüm çalışanların acil durum prosedürlerini bildiğinden emin olmalı ve eğitimleri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içerisinde yangın riskine karşı alınan her türlü önlem, yönetmeliklere uygun olarak belgelenmeli ve denetimlerde sunulmak üzere güncel tutulmalıdır; ihmal edilen kayıtlar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ve Algılama Sistemlerinin Kurulumu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işyerlerinde yangının erken tespiti için duman ve ısı dedektörleri, otomatik algılama sistemleri ile alarm sistemleri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sistemleri, işyerinin yangın yüküne ve yapısal özelliklerine uygun olarak tasarlanmalı; yerleşim planı, yangın anında en hızlı müdahaleye imkan verecek şekilde uzman görüşü alınarak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Algılama ve söndürme sistemleri, uluslararası standartlara (EN veya NFPA) uygun olmalı ve montaj işlemleri yetkili firmalar tarafından yapılarak sistemin çalışırlığı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söndürme sistemlerinin devre dışı bırakılması veya manuel müdahale noktalarının önünün kapatılması kesinlikle yasaktır; bu alanların her zaman erişilebilir olması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Tahliye Planları ve Uygulama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tahliye planları, işyerindeki tüm çalışanların güvenli bir şekilde binayı terk etmesini sağlayacak şekilde hazırlanmalı ve herkesin görebileceği yerlere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ve acil çıkış kapıları, hiçbir şekilde kilitli tutulmamalı, önlerine malzeme konulmamalı ve yönlendirme işaretleri (fosforlu/aydınlatmalı) ile görünür kılınmalıdır.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planları, engelli çalışanların veya ziyaretçilerin durumunu da dikkate alacak şekilde kapsayıcı bir yapıda düzenlenmelidir; acil çıkış kapıları dışarıya doğru kolayca açılabilir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planlarının güncelliğini yılda en az bir kez gözden geçirmeli; işyeri yerleşimi veya personel sayısındaki değişimlere göre planı revize ederek çalışanları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Yangınla Mücadele Ekipleri ve Tatbikatlar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ekipleri (söndürme, kurtarma, koruma ve ilk yardım) oluşturulmalı ve bu ekiplerde yer alan personelin özel eğitim almaları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tatbikatları, Binaların Yangından Korunması Hakkında Yönetmelik uyarınca yılda en az bir kez gerçekleştirilmeli ve tatbikat sonuçları bir rapor ile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çalışanların panik yapmadan tahliye edilmesini ve yangın söndürme ekipmanlarını doğru kullanmasını hedefler; kurgusal senaryolar üzerinden gerçekçi bir deneyim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Ekiplerde görevli personelin değişmesi durumunda, yeni görevlilere ivedilikle gerekli eğitimler verilmeli ve ekip yapısı her zaman dinamik tutulmalıdır; tatbikatlar eğitimin kalitesini ölçmek için tek yoldur.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Kontrol ve Periyodik Muayeneler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(TSE standartlarına uygun) periyodik bakımları, yetkili kişilerce yılda en az bir kez yapılmalı ve cihazların üzerine kontrol tarihi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algılama ve söndürme sistemlerinin yıllık bakımları, üretici firma veya yetkili kuruluşlar tarafından gerçekleştirilerek fonksiyon testleri raporlanmalıdır; bu raporlar denetimlerde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hidrantları, hortumlar ve su depoları gibi altyapı bileşenleri, düzenli aralıklarla kontrol edilerek basınç testlerine tabi tutulmalı; arızalı ekipmanlar derhal onarılmalı veya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kontroller ve bakımlar, işyerindeki yangın güvenliği dosyasında muhafaza edilmeli; eksik veya geç yapılmış kontroller, işverenin hukuki sorumluluğunu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Çalışanların Temel Yangın Güvenliği Sorumlulukları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yangın güvenliği kurallarına eksiksiz uymakla yükümlüdür; bu sorumluluk, Binaların Yangından Korunması Hakkında Yönetmelik gereği işyerindeki tüm yangın önleme faaliyetlerini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 mücadele ekipmanlarını sadece acil durumlarda ve amacına uygun şekilde kullanmak, cihazların hasar görmesini engellemek her çalışanın temel görevidir; ekipmanlara zarar vermek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konusunda işveren tarafından verilen eğitimlere katılmak ve bu talimatları iş ortamına yansıtmak, 6331 sayılı İş Sağlığı ve Güvenliği Kanunu kapsamında çalışanların en önemli yükümlülüklerinden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yangın riskini artıran davranışlardan kaçınmak, çalışma alanını temiz ve düzenli tutmak, yangının başlamasını önlemek adına atılması gereken ilk ve en kritik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Ekipmanlarının Korunması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butonları, alarm sistemleri ve taşınabilir söndürme cihazları, acil durumlarda hayat kurtaran kritik araçlardır; bu cihazların önünü kapatmak veya yerlerini değiştirmek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söndürme cihazlarının periyodik kontrolleri yapılmalıdır; çalışanlar cihazlarda herhangi bir arıza veya eksiklik fark ettiklerinde derhal yönetime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söndürücülerin yerleri kolayca görülebilir ve erişilebilir olmalıdır; herhangi bir engel, acil durumda müdahale süresini uzatarak yangının büyümesine ve ciddi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ekipmanlarının bulunduğu alanların işaretlenmesi ve bu işaretlerin korunması, acil durumlarda panik yaşanmadan doğru ekipmana ulaşılmasını sağlar; bu işaretleri kapatmak veya yerinden sökmek ciddi bir güvenlik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Yangınlarında Özel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 enerji kesilmediği sürece devam eden özel risklerdir; müdahale öncesinde mutlaka tesisin elektrik akımı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ve cihazlarda kuru kimyasal toz veya karbondioksit (CO2) içeren söndürücüler kullanılmalıdır; bunlar elektriği iletmez.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yangınlarında su, köpük ve sulu çözeltiler kesinlikle kullanılmamalıdır; bu maddeler elektrik arkı ve kısa devre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 Binaların Yangından Korunması Hakkında Yönetmelik kapsamında ayrı değerlendirilir ve tesislerde yalıtkan söndürücüler bulundurulması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Yolları ve Kaçış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yolları, merdivenler ve yangın kapıları, yangın anında tahliyenin gerçekleştiği yegane yollardır; bu alanlarda kesinlikle malzeme depolanamaz veya geçişi engelleyecek herhangi bir eşya bırakılamaz.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kaçış yollarının sürekli açık ve engelsiz tutulması zorunludur; kapıların kilitli olması veya dışarıdan açılmasını engelleyecek şekilde kapatılması yasal olarak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yönlendirme levhalarının temiz ve okunabilir olması, yangın anında dumanlı ortamda yol bulmayı kolaylaştırır; bu levhaların üzerini kapatmak veya zarar vermek, tahliye sürecini aksatarak hayati risk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çıkış rotalarını ezbere bilmeli ve çalışma alanı dışındaki çıkış noktalarına giden yolların durumunu periyodik olarak gözlemleyerek herhangi bir engeli derhal raporlamalıdır.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Bildirimi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görülen her türlü yangın riski, elektrik arızası veya yanıcı madde sızıntısı, 6331 sayılı İş Sağlığı ve Güvenliği Kanunu çerçevesinde vakit kaybetmeden yetkili birime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bildirim, yangının başlangıç aşamasında kontrol altına alınmasını sağlar; duman kokusu veya anormal bir ısınma gibi belirtiler fark edildiğinde, hemen acil durum butonu veya iletişim kanalları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bildiriminde bulunmak, çalışanın yasal sorumluluğudur; bu bildirimler, işverenin önleyici tedbirleri güncelleyebilmesi ve gerekli müdahaleyi zamanında yapabilmesi için hayati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ekiplerine katılan çalışanlar, kendi görev tanımları doğrultusunda olay yerine ilişkin bilgileri eksiksiz ve doğru bir şekilde ilgili sorumlulara aktarmalıdır.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Tatbikatlarına Katılım ve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düzenlenen yangın tatbikatları, teorik bilgilerin pratiğe dönüştüğü en önemli eğitim süreçleridir ve tüm çalışanların katılımı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yangın anında sergilenecek davranışların alışkanlık haline gelmesini sağlar; bu süreçte belirlenen toplanma alanlarına gitmek ve talimatlara uymak, gerçek bir yangın anında hayatta kalma şansını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 yapılan değerlendirme toplantılarına katılarak, süreçte yaşanan aksaklıkları dile getirmek ve önerilerde bulunmak, işyerinin genel yangın güvenliği kültürünü geliştiren aktif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sırasında karşılaşılan zorluklar, gerçek bir yangın durumunda yaşanabilecek sorunların önceden tespit edilmesini sağlar; bu nedenle tatbikatları ciddiyetle uygulamak, güvenli çalışma ortamının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ve Tesisat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izni prosedürü, kaynak veya kesim gibi yüksek ısı oluşturan işlemlerin kontrollü bir ortamda yapılmasını sağlar; Binaların Yangından Korunması Hakkında Yönetmelik gereği bu işlemler sırasında mutlaka yangın söndürme tüpü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yapılacak alanın çevresindeki yanıcı materyaller tamamen uzaklaştırılmalı ve işlem sonrası bir süre (iyi uygulama gereği genellikle en az 30-60 dakika) gözetim/soğuma takibi yapılmalıdır; bu süreç, gizli kalmış korların yangına dönüşmesini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ve basınçlı hava tesisatlarında düzenli sızıntı kontrolleri yapılmalı, kaçak tespit edilen hatlar derhal devre dışı bırakılmalıdır; tesisat bakımları, ilgili mevzuata uygun şekilde yetkili teknik personel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genelinde kullanılan tüm havalandırma kanalları, yağ birikimine karşı periyodik olarak temizlenmelidir; biriken yağlar, kıvılcımla temas ettiğinde hızla yayılan bir yangın kaynağına dönüşebilir.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Açık Ateş ve Sigara İçme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içme alanları, yangın riski taşımayan ve yanıcı maddelerden uzak, belirlenmiş güvenli bölgelerde oluşturulmalıdır; Binaların Yangından Korunması Hakkında Yönetmelik uyarınca bu alanların dışında sigara içilmesi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içerisinde açık ateş kullanımı, özel izin prosedürlerine tabi tutulmalı ve bu tür faaliyetlerin çevresinde yanıcı veya patlayıcı gazların bulunmadığı kesin olarak doğrulanmalıdır; açık ateşin kontrolü hiçbir zaman terk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Sigara izmaritlerinin söndürülmesi için kullanılan kaplar, yanmaz malzemeden üretilmeli ve içleri su veya kum ile doldurulmalıdır; bu kaplar, yanıcı maddelerin üzerine dökülmeyecek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içerisinde sigara yasağına uyulması sadece bir disiplin kuralı değil, aynı zamanda hayati bir yangın önleme tedbiridir; çalışanların bu konuda bilinçlendirilmesi için düzenli bilgilendirme toplantıları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Tesisatı ve Bakım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tesisatları, Elektrik İç Tesisleri Yönetmeliği ve ilgili mevzuata uygun olarak tasarlanmalı ve periyodik olarak yetkili mühendisler tarafından kontrol edilmelidir; aşırı yüklenen prizler ve ekli kablolar yangın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yalıtımlarının durumu düzenli olarak izlenmeli, hasarlı veya aşınmış kablolar derhal değiştirilmelidir; yalıtımı bozulan kablolar kısa devreye ve bunun sonucunda elektrik kaynaklı yangınlara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panolarının çevresi her zaman temiz ve engelsiz tutulmalıdır; panoların içine toz veya yabancı madde girmemesi için kapakları sürekli kapalı tutulmalı ve panolarda mutlaka uygun tipte yangın söndürücü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Eski tip sigortaların yerini, modern ve hassas kaçak akım röleleri almalıdır; kaçak akım röleleri, elektrik sistemindeki hataları milisaniyeler içinde tespit ederek yangın başlamadan önce devreyi keser.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Madde Depolama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 Binaların Yangından Korunması Hakkında Yönetmelik esaslarına göre özel olarak tasarlanmış, havalandırması güçlü ve yangına dayanıklı bölümlerde depolanmalıdır; bu maddeler asla genel depolama alanları ile karıştırılmamalıdır.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Depolanan yanıcı maddelerin miktarı, işletme ihtiyacı olan minimum düzeyde tutulmalı ve büyük stoklar işyeri dışında güvenli bir alanda saklanmalıdır; stok miktarı arttıkça yangın riskinin de doğrusal olarak arttığı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depolanmasında uyumluluk tablosu esas alınmalı, birbirleriyle reaksiyona girerek yangın çıkarabilecek maddeler yan yana stoklanmamalıdır; her kimyasalın malzeme güvenlik bilgi formu (MSDS) kolayca ulaşılabilir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statik elektrik oluşumunu önlemek için topraklama hatları kontrol edilmeli ve yanıcı sıvıların transferi sırasında uygun ekipman kullanılmalıdır; statik elektrik, yanıcı buharların tutuşması için yeterli enerjiyi sağlayabilir.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Düzeni ve Temizlik (5S)</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işyeri, yangın riskinin azaltılmasında ilk savunma hattıdır; atıkların ve gereksiz malzemelerin düzenli olarak toplanması, yangın çıkması durumunda yangının yayılmasını yavaşlatır ve kaçış yollarını açık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merdiven boşlukları ve yangın çıkış kapılarının önü hiçbir şekilde malzeme veya ekipmanla kapatılmamalıdır; Binaların Yangından Korunması Hakkında Yönetmelik gereği bu alanların her zaman erişilebilir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Kağıt, karton, talaş gibi yanıcı atıklar, gün sonunda işyerinden uzaklaştırılmalı veya yanmaz kapaklı çöp kutularında muhafaza edilmelidir; bu tür atıklar, yangının başlaması ve büyümesi için ideal yakıtlardır.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genelindeki temizlik ve düzen uygulamaları, bir disiplin içerisinde sürdürülmelidir; düzenli bir çalışma ortamı, sadece yangın güvenliğini değil, aynı zamanda iş verimliliğini de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Güvenlik Ekipleri: Söndürme ve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güvenlik ekipleri söndürme, kurtarma, koruma ve ilk yardım gruplarından oluşur; bu ekipler acil durumlarda can ve mal kaybını en aza indirmekle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ekibi, yangının başlangıç aşamasında müdahale ederek büyümesini engellemekle sorumludur; tahliye ekibi ise binadaki tüm kişilerin güvenli bölgeye ulaşmasını koordine ederek panik oluşmasını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kurulması, işyerlerinde acil durum planlarının ayrılmaz bir parçası olup 6331 sayılı İş Sağlığı ve Güvenliği Kanunu çerçevesinde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organizasyon, yangın anında karmaşayı engelleyerek profesyonel bir müdahale süreci başlatılmasını sağlar; tüm süreç yönetmelik standartlarına uygun şekilde yapılandırılmalıdır.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Ekibi Görev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ekibi, yangın söndürme cihazlarını kullanma eğitimi almış personelden oluşur ve başlangıç aşamasındaki yangınlara müdahale ederek profesyonel itfaiye ekipleri gelene kadar kontrolü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 yangın bölgesinde mahsur kalan kişilerin güvenli bir şekilde tahliye edilmesini sağlamakla yükümlüdür; bu görev, hızlı karar verme ve fiziksel dayanıklılık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Koruma ekibi, yangın sırasında oluşabilecek hırsızlık veya yağma girişimlerine karşı binayı korur ve önemli evrakların tahliyesini gerçekleştirir.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ekibi, yangın esnasında yaralanan veya dumandan etkilenen kişilere temel ilk yardım müdahalelerini yaparak sağlık ekipleri gelene kadar yaşam desteği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Sembolleri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üzerindeki etiketler, cihazın hangi yangın sınıfına uygun olduğunu gösteren evrensel semboller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için üçgen, B sınıfı için kare, C sınıfı için daire, D sınıfı için yıldız sembolleri uluslararası standartlarla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Etiketlerin okunabilir olması, acil durumlarda yanlış cihazın seçilmesini önleyerek güvenli müdahale edilmesini sağlayan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tüm söndürme cihazlarının periyodik kontrolleri yapılmalı ve etiketleri daima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Tatbikat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işyerlerinde yılda en az bir kez uygulamalı yangın eğitimi ve tahliye tatbikatı yapmak zorundadır; bu eğitimler, ekiplerin görevlerini hızlı ve doğru şekilde icra etmelerini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İşyerlerinde Acil Durumlar Hakkında Yönetmelik gereği, yangın söndürme cihazlarının kullanımı, tahliye yöntemleri ve ilk yardım tekniklerini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olası bir yangın senaryosuna göre kurgulanmalı ve tüm çalışanların katılımıyla gerçekleştirilerek eksikliklerin tespit edilmesi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sonunda, ekiplerin performansları değerlendirilmeli ve tatbikat raporları düzenlenerek işverene sunulmalıdır; bu raporlar denetimlerde kayıt olarak saklanır.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Zorunlu Ekip Yapısı ve Atamalar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İşyerlerinde Acil Durumlar Hakkında Yönetmelik (Madde 11) uyarınca çalışan sayısı ve tehlike sınıfına göre belirlenen sayıda destek elemanını yangın güvenlik ekiplerine atamakla yükümlüdür; bu atamalar işyerinin risk analizine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Ekiplerin belirlenmesinde, personelin işyerindeki konumu, vardiya düzeni ve acil durumlarda ulaşılabilirliği dikkate alınmalıdır; ekiplerin her vardiyada hazır bulunması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ekiplerin sürekliliğini sağlamak için ayrılan veya işten çıkan personelin yerine hızlıca yeni görevlendirmeler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hükümleri uyarınca, ekiplerin isim listesi ve görevleri tüm çalışanların görebileceği yerlerde ilan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Görevlendirme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güvenlik görevlilerinin isimleri, görevleri ve iletişim bilgileri kayıt altına alınarak güncel tutulmalıdır; bu kayıtlar, acil durumlarda sorumlulukların net şekilde bilinmesini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Ekiplerle ilgili tüm görevlendirme kararları, eğitim belgeleri ve tatbikat raporları işyeri acil durum dosyasında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ekip üyelerine görevlerini yazılı olarak tebliğ etmeli ve personelin bu görevi kabul ettiğine dair imzalı onayını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dokümantasyon, 6331 sayılı İş Sağlığı ve Güvenliği Kanunu kapsamında yapılan denetimlerde, işyerinin acil durum organizasyonunun yeterliliğini kanıtlayan resmi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Güvenliğinde Periyodik Kontrol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tüm aktif ve pasif yangın güvenlik sistemleri düzenli periyotlarla kontrol edilmelidir. Bu süreç, sistemlerin acil bir durumda işlevsel kalmasını sağlamak adına kritik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 sadece ekipmanın fiziksel durumunu değil, aynı zamanda sistemin tasarım ve performans kriterlerine uygunluğunu da kapsamalıdır. Her kontrol işlemi, yetkili kişilerce gerçekleştirilerek sistematik bir şekilde belgelendirilmelidir.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yangın güvenliği yönetiminin temel taşıdır; eksik veya tutarsız tutulan kayıtlar, olası bir denetimde işverenin yasal sorumluluklarını yerine getirmediği şeklinde yorumlanabilir. Bu nedenle kayıtların güncelliği her zaman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planlanması, ekipmanların kullanım yoğunluğuna ve üretici tavsiyelerine göre belirlenmelidir; bu planlama, işyeri risk değerlendirmesi ile doğrudan bağlantılı olmalı ve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Bakım Kayıtlarının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 hidrant sistemleri ve yangın pompaları gibi ekipmanların her türlü bakım ve onarım faaliyeti, özel bakım defterlerine veya dijital kayıt sistemlerine işlenmelidir. Bu kayıtlar, ekipmanın geçmişini izlemek için temel veridir.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Kayıtlarda; işlemin tarihi, yapılan müdahalenin niteliği, kullanılan yedek parçalar ve işlemi gerçekleştiren personelin kimlik bilgileri mutlaka yer almalıdır. Bu şeffaflık, ekipman ömrünü uzatmak ve arıza nedenlerini analiz etmek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bakım kayıtları işyerinde muhafaza edilmeli ve istenildiğinde yetkili makamlara sunulmaya hazır tutulmalıdır. Kayıtsız hiçbir bakım işlemi kabul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ekipmanın yasal mevzuata uygunluğunu kanıtlayan en önemli belgelerden biridir; bu nedenle kayıtların düzenli tutulması, işverenin gözetim borcunu yerine getirdiğinin bir göstergesi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Test Raporları ve Geçerlilik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güvenlik sistemlerinin periyodik testleri, akredite kuruluşlar veya ilgili mevzuatta belirtilen yetkili teknik personel tarafından gerçekleştirilmelidir. Test raporları, sistemin performansını ve standartlara uygunluğunu belgeleyen resmi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içerisinde; test edilen ekipmanın özellikleri, uygulanan test yöntemi, elde edilen ölçüm sonuçları ve sistemin yeterlilik durumu açıkça belirtilmelidir. Geçerli bir rapor, yetkili imza ve onay mühürlerini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raporlarının geçerlilik süreleri, yönetmeliklerde belirtilen periyotlara göre değişmektedir; süresi dolan bir rapor, hukuki açıdan geçersiz sayılır. Bu nedenle raporların son kullanma tarihlerinin takibi, yangın güvenliği sorumlusunun temel görevidir.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 sonuçlarının olumsuz olması durumunda, sistemin neden başarısız olduğu detaylandırılmalı ve iyileştirme için gerekli olan teknik öneriler raporda yer almalıdır; bu raporlar gelecekteki iyileştirmeler için bir rehber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Belge İbrazı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gerçekleştirilen resmi yangın denetimlerinde, talep edilen tüm periyodik kontrol ve bakım belgeleri eksiksiz ve düzenli bir şekilde denetçiye sunulmalıdır. Belge eksikliği, denetim sürecinde ciddi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İbraz edilecek belgeler arasında; güncel test raporları, bakım defterleri, eğitim kayıtları ve acil durum planları yer almalıdır. Bu belgelerin kolay erişilebilir bir merkezde veya dijital arşivde tutulması, denetim sürecini hızlandıracaktır.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ibraz edilen belgelerin tutarlılığı, işyerinin güvenlik kültürünün bir yansımasıdır; belgelerin birbirini destekler nitelikte olması, sistemin yönetilebilir olduğunu kanıtlar. Bu durum, denetçinin işyerine olan güvenini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Belgelerin sunulması sırasında, teknik personelin soruları yanıtlamaya hazır olması ve sistemin mevcut durumu ile belgelerdeki bilgilerin uyumlu olması gereklidir; aksi takdirde tutarsızlıklar idari para cezaları ile sonuçlanabilir.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Eksikliklerin Takibi ve Düzeltici Faaliyetler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sonucunda tespit edilen eksiklikler, derhal bir düzeltici ve önleyici faaliyet (DÖF) planına dönüştürülmelidir. Tespit edilen her uygunsuzluk, yangın riskini artıran bir faktör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Eksikliklerin giderilmesi için sorumlu personel atanmalı ve makul bir termin belirlenmelidir; bu süreç, yangın güvenliği sorumlusu tarafından bizzat takip edilmeli ve tamamlandığına dair kanıtlar sisteme 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kontrollerde ortaya çıkan yeni eksikliklere göre güncellenmelidir. Eğer tespit edilen eksiklik sistemik bir arızadan kaynaklanıyorsa, kök neden analizi yapılarak benzer durumların tekrarlanması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Eksiklerin giderilme süreci, yasal mevzuatın öngördüğü sürelere uygun olmalıdır. Giderilmeyen eksiklikler, kaza durumunda işverenin kusur oranını belirleyen en önemli delil olarak karşısına çıkabilir; bu nedenle takip süreci disiplinle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Anında İlk Müdahale ve Bildirim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fark edildiğinde vakit kaybetmeden alarm sistemini aktive edin veya çevredeki kişileri yüksek sesle uyarın; bu ilk müdahale, tahliye sürecinin zamanında başlamasını sağlayarak can kaybı riskini doğrudan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112 Acil Çağrı Merkezini arayarak yangının yerini, türünü ve boyutunu net bir şekilde bildirin; Binaların Yangından Korunması Hakkında Yönetmelik gereği, hızlı ihbar ekiplerin müdahale kapasitesini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yangın başlangıç aşamasındaysa ve çevredeki diğer kişilerin güvenliğini tehlikeye atmıyorsa, uygun yangın söndürme tüpü ile güvenli mesafeden müdahale edin; asla kendi güvenliğinizi riske atacak şekilde yangına yaklaşmayın.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müdahale edilemeyecek kadar büyüdüyse veya duman yoğunluğu artmaya başladıysa, derhal binayı terk edin; tahliye sırasında asansörleri kullanmayın ve en yakın acil çıkış rotasını takip ederek binadan uzaklaşın.</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Can Güvenliği ve Tahliye Önceliği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durumunda temel kural, mal varlığından önce insan hayatının korunmasıdır; Binaların Yangından Korunması Hakkında Yönetmelik uyarınca acil durum planlarında belirlenen tahliye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esnasında geride kalan kişileri kontrol edin ancak bu süreçte kendi güvenliğinizi tehlikeye atmayın; özellikle yardıma ihtiyacı olan bireylerin tahliyesinde görevli personel tarafından destek sağlanması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Binadan çıkarken kişisel eşyalarınızı toplamak için zaman harcamayın; her saniye dumanın yayılması ve oksijenin azalması nedeniyle değerlidir, can güvenliğiniz her türlü eşyadan daha kıymetlidir.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rotasında duman varsa, yere yakın bir şekilde ilerleyin çünkü dumanın zehirli etkisi genellikle yerden yukarıya doğru birikir; temiz hava genellikle zemin seviyesindedir, bu yüzden emekleyerek ilerlemek solunum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Yükü ve Tehlike Sınıfları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bir mekanda bulunan yanıcı maddelerin toplam ısıl değerini ifade eder; Binaların Yangından Korunması Hakkında Yönetmelik uyarınca yapılar düşük, orta ve yüksek tehlike sınıfı olarak kategorize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binanın kullanım amacına, yapısal özelliklerine ve içindeki yanıcı madde yoğunluğuna göre belirlenir; bu sınıflandırma, yangın önleme sistemlerinin tasarımında temel kriterdir.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tehlike sınıfı, yanıcı madde miktarının az olduğu yerleri; orta tehlike sınıfı, yangının hızla yayılabileceği ticari alanları; yüksek tehlike sınıfı ise parlayıcı ve patlayıcı maddelerin bulunduğu endüstriyel tesisleri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tehlike sınıfını tespit etmek, yangın senaryolarının gerçekçi bir şekilde oluşturulmasını sağlar ve olası bir yangında müdahale stratejisinin başarısını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Yayılımını Engelleme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geçtiğiniz odaların kapılarını arkanızdan kapatın ancak kilitlemeyin; kapıların kapalı tutulması, yangının ve zehirli dumanın diğer bölmelere geçişini geciktirerek yangının kontrol altına alınmasını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mahallindeki pencereleri açmaktan kaçının çünkü dışarıdan gelen temiz hava, yangını şiddetlendirerek daha hızlı yayılmasına neden olur; Binaların Yangından Korunması Hakkında Yönetmelik, yangın kompartımanlarının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kapı koluna dokunmadan önce kapının sıcak olup olmadığını elinizin tersiyle kontrol edin; kapı kolu sıcaksa kapının arkasında yangın olabilir, bu durumda o kapıyı açmayın ve alternatif bir rota belirleyin.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 veya klima ünitelerini kapatmak dumanın bina içinde dağılmasını engeller; mümkünse yangın anında otomatik çalışan sistemlerin devreye girdiğinden emin olun, aksi takdirde manuel olarak kapatılması duman yayılımını yavaşlatır.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Yönetimi ve Psikolojik Hazırlık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Panik, yangın anında en büyük tehlikelerden biridir ve karar verme yetisini olumsuz etkiler; derin nefes alarak sakin kalmaya çalışmak, çevrenizdeki diğer kişilere güven verir ve daha bilinçli hareket etmenizi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İnsanların panik halinde birbirini ezmesi, yangının kendisinden daha ciddi yaralanmalara yol açabilir; çıkışlara doğru yavaş ve kontrollü ilerlemek, izdihamı önler ve tahliye sürecinin çok daha hızlı sonuçlanmasına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yapılan periyodik yangın tatbikatları, panik yönetimini öğrenmek için en etkili yoldur; tatbikatlarda öğrendiğiniz prosedürleri uygulamak, hata yapma riskinizi ciddi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Çevrenizdeki kişileri sakinleştirmek için net komutlar verin ancak bağırmaktan kaçının; kısa ve anlaşılır talimatlar, karmaşayı azaltarak herkesin ortak bir hedefe, yani güvenli çıkış noktasına yönelmesini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Toplanma Noktası ve Durum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gerçekleştikten sonra binadan yeterince uzaklaşın ve acil durum planında belirtilen toplanma noktasına gidin; bu nokta, itfaiye ekiplerinin çalışma alanını engellemeyecek şekilde önceden belirlenmiş güvenli bir bölgedir.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noktasında sayım yapılması, binada mahsur kalan olup olmadığının tespiti için zorunludur; eğer bir eksiklik varsa, derhal görevli kişilere bildirin, asla kendi başınıza binaya geri dönmeyin.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ekipleri gelene kadar toplanma noktasından ayrılmayın ve yetkililerin talimatlarını bekleyin; 6331 sayılı İş Sağlığı ve Güvenliği Kanunu uyarınca acil durum koordinasyonunun sağlanması, kriz yönetiminin en önemli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bittikten sonra yetkililerin binaya giriş güvenli onayı vermeden içeri girmeyin; yapısal hasarlar veya gizli yangın odakları, güvenli görünen binalarda bile ciddi riskler oluşturmaya devam edebilir.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Küçük Yangınlara İlk Müdahale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başlangıç aşamasındayken uygun söndürücü kullanımı hayati önem taşır; yangının sınıfına (A, B, C, D veya F) uygun doğru söndürücü tipi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cihazı kullanırken tüpün pimi çekilmeli, hortum yangının kaynağına yönlendirilmeli ve tetik mekanizması kullanılarak süpürme hareketi ile alevlerin kökü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söndürücü maddenin yangın sınıfına uygunluğu, Binaların Yangından Korunması Hakkında Yönetmelik kapsamında belirlenen teknik standartlara göre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söndürücü kullanımı yangının büyümesine veya kimyasal reaksiyonlar sonucu tehlikeli gazların açığa çıkmasına neden olabileceğinden, cihaz üzerindeki etiket bilgileri mutlaka okunmalıdır.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Kapasitesi ve Büyüklük Sınırı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müdahale yalnızca yangının başlangıç aşamasında, yani kontrol edilebilir boyutta olduğu durumlarda denenmelidir; aşırı duman, yüksek ısı veya hızla yayılan alevler profesyonel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kişisel müdahale kapasitesini aşan durumlar derhal terk edilmeli ve itfaiye ekiplerine bildirim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edilecek yangın alanı, çıkış kapısına olan mesafeyi kapatmamalı ve kişiyi köşeye sıkıştırmayacak bir konumda olmalıdır; güvenli mesafe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esnasında yoğun duman oluşumu solunum yollarını hızla tahrip edeceğinden, duman seviyesi yerden yükseliyorsa söndürme çabasından vazgeçilerek derhal alçalarak tahliye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Yollarını Güvende Tutmak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Yangına müdahale ederken her zaman kaçış yolunu arkada tutmak, 6331 sayılı İş Sağlığı ve Güvenliği Kanunu kapsamında işverenin sağlamakla yükümlü olduğu acil durum yönetimi prensiplerindendir.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 yangına dönmek veya çıkış yolunu kapatacak şekilde konumlanmak, kontrol kaybı yaşandığında kaçışı engeller; müdahale süresince çıkış kapısı veya merdiven yönü daima açık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kapıların açık tutulması, yangının hava alarak büyümesine sebep olabilir ancak kaçış yolu engellenmemelidir; kapıların kapatılması yangının yayılımını yavaşlatır.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 bulunan herhangi bir engel, 6331 sayılı Kanun ve Binaların Yangından Korunması Hakkında Yönetmelik gereği ceza gerektiren bir güvenlik ihlalidir.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Kaybı ve Geri Çekilme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Yangının yayılma hızı söndürücü kapasitesini geçtiğinde veya müdahale başarısız olduğunda, Binaların Yangından Korunması Hakkında Yönetmelik gereği derhal geri çekilme kararı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çekilme sırasında yangın bölgesinden uzaklaşırken, kapıları arkadan kapatmak yangının diğer odalara ve kaçış yollarına yayılmasını yavaşlatarak tahliyeye zaman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itfaiye ekipleri gelene kadar yangın alanından tamamen uzaklaşılmalı ve toplanma alanına gidilerek sayı kontrolü yapılmalıdır; kimse geri dönmemelidir.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sonrası başarısızlık durumunda tekrar içeri girmek, ciddi yaralanma veya ölümlü iş kazalarına sebebiyet verebilir; bu durum 6331 sayılı Kanun kapsamında ciddi bir risk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Önceliği ve Kişisel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 mücadelede temel kural, kişisel güvenliği tehlikeye atmadan müdahale etmektir; 6331 sayılı İş Sağlığı ve Güvenliği Kanunu, çalışanın hayatını her şeyin üzerinde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sırasında uygun kişisel koruyucu donanım (KKD) kullanımı, özellikle duman ve ısıya karşı direnç sağlamak adına, ilgili İSG mevzuatı gereği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yangın tatbikatları, teorik bilgilerin pratiğe dökülmesini sağlar ve kriz anında doğru karar verme yetisini artırarak yanlış müdahaleleri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paniğe kapılmadan, Binaların Yangından Korunması Hakkında Yönetmelik'te belirtilen acil durum planına uygun hareket etmek, hem kendinizin hem de çalışma arkadaşlarınızın güvenliğini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Dumanlı Ortamda Güvenli İlerleme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Dumanlı alanlarda hareket ederken dikey duman tabakasından kaçınmak için yere yakın bir pozisyonda ilerlenmelidir; mümkünse dizler ve eller üzerinde sürünerek hareket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tahliye yollarının duman tahliyesine uygun olması hedeflense de, duman dolmuş bir alanda hareket ederken bu teknik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mümkünse ağız ve burun bölgesi, dumanın içindeki partikülleri filtrelemek amacıyla ıslak bir bez veya kıyafetle kapatılmalıdır; bu yöntem dumanın doğrudan solunmasını bir nebze olsun yavaşlatabilir.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ederken acele edilmemeli, zemin üzerindeki engelleri hissetmek için kontrollü hareket edilmelidir; panik yapmak, duman içinde yön duyusunun kaybedilmesine ve daha fazla enerji harcanmasına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Zehirlenmesi ve Solunum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ortamındaki duman, sadece sıcak hava değil aynı zamanda karbonmonoksit ve hidrojen siyanür gibi toksik gazları barındırır; bu gazlar çok kısa sürede bilinç kaybına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hazırlanan acil durum planlarında, duman zehirlenmesi riski ve bu duruma karşı alınacak önlemler temel odak noktasıdır.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Dumanın yoğun olduğu ortamlarda solunum yolları hızla tahriş olur ve ödem oluşabilir; bu durum kişinin oksijen alımını durdurarak dakikalar içinde ölümcül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solunduğunda vücuttaki oksijen seviyesi kritik oranda düşer; bu yüzden dumanlı ortamdan çıkış, yangınla mücadeleden daha öncelikli bir güvenlik prosedürü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Birim Alandaki Yanıcı Madde Miktarı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yükü yoğunluğu, birim alan başına düşen toplam yanıcı madde miktarını ifade eder ve yangının yayılma hızını belirleyen en önemli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yanıcı malzemelerin depolanma biçimi ve istifleme yüksekliği, yangın yükünü doğrudan artırır; bu nedenle düzenli stok yönetimi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maddelerin türü (kağıt, plastik, kimyasal) ısıl değer farklılıkları yaratır; yüksek ısıl değerli maddelerin bulunduğu alanlarda pasif yangın koruma önlemleri daha sıkı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yapılan periyodik temizlik ve gereksiz yanıcı atıkların uzaklaştırılması, birim alandaki yangın yükünü düşürerek yangın riskini minimize eden en etkili idari kontrol yöntemidir.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Temiz Hava Katmanı ve Alt Seviye Avantajı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Isınan duman ve zehirli gazlar fiziksel özellikleri gereği yükselir ve tavan seviyesinde toplanır; bu nedenle dumanlı bir odada zemin seviyesi, solunabilir oksijenin en yoğun olduğu bölgedir.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acil çıkış rotalarının dumanın yayılmasını engelleyecek şekilde tasarlanmasını öngörür; ancak dumanın yayıldığı durumlarda alt seviyeyi kullanmak hayat kurtarır.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sıfıra indiği durumlarda, başı zemine mümkün olduğunca yakın tutmak görüşü bir miktar iyileştirebilir; böylece çıkış kapıları veya pencereler daha kolay fark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 hava katmanının yüksekliği yangının büyüklüğüne ve tavan yüksekliğine göre değişir; her durumda, yerden 30 ile 50 santimetre arası yükseklik solunum için en güvenli bölgedir.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Duvar Takip Yöntemi ile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 mesafesinin tamamen kaybolduğu yoğun dumanlı ortamlarda, yön bulmak için duvar hattı boyunca ilerlemek en güvenilir navigasyon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acil çıkış kapıları ve yönlendirme levhaları belirlenmiştir; ancak duman altında bu levhaları görmek imkansızlaştığında duvar takip etmek çıkışa ulaşmayı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 boyunca ilerlerken bir el ile duvar yüzeyine temas edilmeli, diğer el ile de ön taraftaki olası engeller kontrol edilmelidir; bu sayede kapı boşlukları ve koridor köşeleri daha kolay algılanır.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Duvar takip ederken hareket hızı düşürülmeli, kapı kolları veya diğer donanımları kaçırmamak için dikkatli bir tarama yapılmalıdır; kapıların kapalı olduğundan emin olunmalı ve ardından çıkışa ulaşılmalıdır.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Nefes Kontrolü ve Solunum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Dumanlı ortamda panik, solunum hızını artırır ve bu da daha fazla zehirli gazın vücuda girmesine neden olur; bu nedenle derin ve kontrollü nefes alıp vermek hayati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gerçekleştirilen yangın tatbikatlarında, çalışanların nefeslerini nasıl koruyacakları ve dumanlı ortamda nasıl davranacakları uygulamalı olarak gösterilmelidir (İlgili İSG mevzuatı).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ortamda duman yoğunluğu çok fazlaysa, nefesi kısa süreli tutmak ve ancak temiz hava bulduğunda nefes almak, toksik gaz maruziyetini minimuma indirmek için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alınan dumanın etkilerini azaltmak için kişisel koruyucu donanım olarak kullanılabilecek kaçış maskeleri veya duman filtreleri, acil durumlarda erişilebilir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Yangınlarında İlk Müdahale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kaynaklı bir yangın fark edildiğinde, ilk yapılması gereken işlem elektrik akımının ana şalterden kesilmesidir; böylece yangının büyümesi ve çarpılma riski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elektrik yangınlarında su ile müdahale etmek kesinlikle yasaktır; su iletken olduğu için ciddi elektrik çarpılmalarına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kaynağının enerjisi kesildikten sonra, ortamın soğutulması ve alevlerin söndürülmesi için karbondioksit veya kuru kimyevi toz içerikli söndürücüler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eden personelin, yangın söndürme ekipmanını kullanma konusunda eğitimli olması ve panik yapmadan soğukkanlı bir şekilde hareket etmesi, kazaların önlenmesi açısından kritik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Kaynaklı Kazalarda Hayati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tesisatındaki arızalar sadece yangına değil, aynı zamanda ciddi elektrik çarpmalarına ve ölümcül sonuçlara yol açabilir; bu nedenle tesisatın yalıtımı sürekli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nemli ortamlarda bulunan elektrikli cihazlar ve kablolar, yalıtım hataları nedeniyle gövdeye elektrik kaçırması yapabilir; bu durum dokunan kişiler için doğrudan çarpılma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elektrikli ekipmanların periyodik kontrollerini yaptırmakla yükümlüdür; bu kontroller, gizli arızaların erken tespiti için hayati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Çarpılma riski olan bölgelerde çalışan personelin, yalıtkan eldiven ve ayakkabı gibi uygun kişisel koruyucu donanımları kullanması, olası bir kaçak durumunda hayat kurtarıcı bir önlem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Ekipmanı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yangınlarında kullanılacak söndürme maddeleri, elektriği iletmeyen ve cihazlara zarar vermeyen özelliklere sahip olmalıdır; bu nedenle karbondioksitli söndürücüler en ideal tercihtir.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kimyevi toz, elektrik yangınlarında etkili bir söndürme sağlar ancak söndürme sonrası cihazların içerisinde kalan toz kalıntıları, hassas devrelerde korozyona veya arızaya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her işyerinde elektrik panolarına yakın noktalarda, uygun tipte ve kapasitede söndürücülerin bulundurulması ve periyodik bakımlarının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Söndürücülerin üzerindeki etiketler ve dolum tarihleri, acil bir durumda doğru ekipmana hızlı ulaşmak için düzenli olarak kontrol edilmeli ve personelin bu cihazları kullanma becerisi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Pano ve Tesisat Bakım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panoları, yangınların en sık başladığı noktalardan biridir; bu nedenle panoların iç kısmında toz birikimi olmamalı ve bağlantı noktaları düzenli olarak sıkılmalıdır.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İç Tesisleri Yönetmeliği, tesisatın güvenliği için periyodik muayenelerin yetkili elektrik mühendisleri tarafından yapılmasını ve raporlanmasını şart koşar; bu raporlar işyeri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Panoların çevresinde yanıcı madde bulundurulmamalı ve havalandırma kanallarının açık tutulması sağlanmalıdır; aşırı ısınan panolar, yangın riski açısından derhal incelemeye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üzerinde yapılan her türlü tadilat, projesine uygun olmalı ve yetkisiz kişilerin pano kapağını açması veya müdahalede bulunması kesinlikle engellenmelidir; bu kurala uymak yangın riskini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 Müdahale ve Acil Durum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çaplı veya kontrol altına alınamayan elektrik yangınlarında, uzman itfaiye ekiplerine derhal haber verilmeli ve ortamdaki tüm personel güvenli şekilde tahliye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dahilinde, elektrik yangınlarına özel görevlendirilmiş müdahale ekipleri oluşturulmalı ve bu ekiplerin düzenli tatbikatlarla becerileri canlı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yangını sonrası, hasar gören tesisatın onarımı yetkili kişilerce yapılmadan ve güvenlik testlerinden geçmeden sisteme yeniden enerji verilmemelidir; aksi durum tekrarlayan yangınlara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her türlü elektrik kaynaklı olay veya ramak kala durumu, İSG birimine raporlanmalı ve kök neden analizi yapılarak benzer olayların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Yanıcı ve Parlayıcı Madde Depolama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ve parlayıcı maddelerin depolanması, Binaların Yangından Korunması Hakkında Yönetmelik hükümlerine uygun olarak yangın yükü hesaplanarak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yangın yayılımını engelleyecek şekilde bölümlenmeli ve yapısal olarak yanmaz malzemelerden inşa edilmelidir; bu alanların zeminleri sıvı sızıntısını önleyecek şekilde sızdırmaz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Depolanacak maddelerin güvenlik bilgi formları (MSDS) mutlaka depo girişinde bulundurulmalı, tüm çalışanlar bu maddelerin tehlike sınıfları konusunda düzenli olarak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 acil durum çıkışları açık tutulmalı ve yangın söndürme ekipmanları, depolanan maddenin kimyasal yapısına uygun olarak seçilip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Ayrı ve Havalandırmalı Depolama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Parlayıcı madde depoları, diğer çalışma alanlarından yangına dayanıklı duvarlarla ayrılmalı ve doğrudan genel havalandırma sistemine bağlanmamalıdır.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Depolarda biriken parlayıcı gaz veya buharların uzaklaştırılması için, zemine yakın seviyede çalışan, patlamadan korunma (ex-proof) özellikli mekanik havalandırma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kapasitesi, depolanan maddenin buharlaşma hızı ve ortam hacmi dikkate alınarak hesaplanmalı ve sistemin çalıştığı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içerisindeki hava değişimi, ortamda patlayıcı atmosfer oluşumunu engelleyecek sınır değerlerin altında kalacak şekilde sürekli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Amacına Göre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kullanım amacına göre binaları konut, eğitim, sağlık, ofis, ticari ve endüstriyel gibi farklı sınıflara ayırarak yangın güvenliği gerekliliklerini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amacı değişen binalarda, yangın kaçış yolları, duman tahliye sistemleri ve yangın bölmeleri gibi yapısal unsurlar, o binanın kullanım fonksiyonuna uygun olarak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Örneğin, hastaneler gibi tahliye kabiliyeti kısıtlı kişilerin bulunduğu binalar, ofis binalarına göre çok daha yüksek güvenlik önlemleri ve özel tasarım yangın bölmeleri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değişikliği veya fonksiyonel değişiklik yapıldığında, mevcut yangın güvenliği sistemlerinin yeni kullanım amacına uygunluğu mutlaka yeniden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 Kaynaklarından Uzaklaştırma ve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içerisinde kıvılcım veya ısı üretebilecek hiçbir açık ateş kaynağı, sigara içme alanı veya ısıtıcı cihaz bulundurulmamalıdır.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tesisatı, Binaların Yangından Korunması Hakkında Yönetmelik standartlarına uygun şekilde, patlayıcı ortama uygun ex-proof ekipmanlar kullanılarak tesis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 sahasına girişlerde statik elektrik boşalmasını önleyecek ayakkabı veya kıyafet kullanımı zorunlu tutulmalı, gerekli uyarı levhaları görünür şekilde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çalışmaları sırasında ateşli çalışma izin sistemi uygulanmalı, çalışma öncesi ortam gaz ölçümleri yapılarak güvenli çalışma alanı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Miktar Sınırları ve Etiketleme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bulundurulacak parlayıcı madde miktarı, işyerinin yangın senaryosuna ve yönetmelikte belirtilen sınır değerlere göre sınırlandırılmalıdır.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bir kap veya varil, içindeki maddenin adını, tehlike sınıfını ve acil durum müdahale bilgilerini içeren net ve okunabilir etiketlerle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 uluslararası geçerliliği olan GHS (Küresel Uyumlaştırılmış Sistem) kriterlerine uygun olmalı ve tüm çalışanlar tarafından kolayca anlaşılmalıdır.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Miktar sınırlarının aşılması durumunda, depolama alanı patlayıcı ortam sınıfına dahil edilmeli ve buna uygun ek güvenlik önlemleri derhal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Elektrik ve Topraklama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sıvıların transferi sırasında oluşan statik elektrik birikimini önlemek amacıyla, tüm metal boru hatları ve ekipmanlar birbirine eşpotansiyel olarak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tankları ve raflar, Elektrik Tesislerinde Topraklamalar Yönetmeliği esaslarına uygun olarak periyodik olarak topraklanmalı ve ölçümleri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aktarımı sırasında dolum ağızları ile kaplar arasında iletken bağlantı (topraklama kablosu) kullanılarak potansiyel fark oluşumu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tesisatının sürekliliği her yıl yetkili mühendisler tarafından kontrol edilmeli ve ölçüm sonuçları dosyasında muhafaza edilerek denetimlerde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Binaların Yangından Korunması Yönetmeliği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Söndürme Kapasitesi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kapasitesi, binanın tehlike sınıfına ve yangın yüküne uygun olarak; taşınabilir söndürücüler, yangın dolapları ve otomatik söndürme sistemleri (sprinkler) ile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söndürme sistemlerinin periyodik bakım, onarım ve testlerinin yapılmasını zorunlu kılar; bu kayıtlar yasal denetimlerde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kapasitesinin belirlenmesinde, yangın yükü yoğunluğu dikkate alınmalı; yüksek riskli alanlarda, yangını başlangıç aşamasında kontrol altına alacak daha güçlü sistemler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tasarımı kadar, çalışanların bu söndürme ekipmanlarını kullanma becerisine sahip olması da kritiktir; düzenli yangın söndürme tatbikatları bu nedenle büyük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Yangın Stratejisi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yangın riskleri ayrı bir başlık olarak ele alınmalı ve yangın yükü ile tehlike sınıfları bu analize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yangın stratejisi; önleme, algılama, söndürme ve tahliye süreçlerini kapsayan bütüncül bir yaklaşımla oluşturulmalı; her adımda çalışanların güvenliği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belirlenen eksiklikler, acil durum eylem planı ile birleştirilerek iyileştirme faaliyetleri planlanmalı ve bu süreçler periyodik olarak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dinamik bir süreçtir; teknolojik gelişmeler ve binadaki değişiklikler ışığında risk analizi güncel tutulmalı, tüm çalışanlar bu konuda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Elemanlarının Yangına Dayanım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yapı elemanları yangına karşı belirli bir süre boyunca taşıyıcılık, bütünlük ve yalıtım özelliklerini korumalıdır.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Dayanıklılık süreleri; yapı elemanının fonksiyonuna, binanın kullanım amacına ve toplam yüksekliğine bağlı olarak dakika cinsinden belirlenmektedir.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Taşıyıcı sistem elemanlarının yangın anında çökmemesi, binanın tahliyesi ve itfaiye müdahalesi için kritik bir güvenlik bariyeri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Dayanıklılık testleri TS EN 13501 standartlarına göre yapılır; bu testler elemanların yangın karşısındaki performansını net bir şekilde ortaya koyar.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Bölmeleri ve Kompartımanlama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bölmesi, yangının bir alandan diğerine yayılmasını önlemek amacıyla tasarlanan, yüksek yangın dayanımına sahip duvar ve döşemelerle ayrılmış bölümlerdir.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Kompartıman duvarları, yangının başlangıç noktasında hapsedilmesini sağlar; böylece binanın geri kalanındaki faaliyetler ve tahliye süreçleri güvenle devam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Bölme duvarlarının sürekliliği ve bağlantı noktaları, yangın güvenliğinin en zayıf halkasıdır; bu nedenle geçişlerin uygun yalıtım malzemeleriyle kapatılması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belirli büyüklükteki binalarda kompartıman oluşturulmasını yasal bir zorunluluk olarak hükme bağlamıştır.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Temel Bilgileri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 ve Ekipmanları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ve Uyarı Sistemleri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ve Tahliye Planları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Yangından Korunma Tedbirleri ve Sorumluluklar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ve İlk Müdahale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Yayılımını Geciktirici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yayılımını geciktirmek, duman ve alevin tesisat boşlukları, kablo kanalları veya havalandırma kanalları üzerinden ilerlemesini engellemekle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Geçiş noktalarında kullanılan yangın durdurucular ve damperler, alevin ve sıcak gazların bir sonraki bölmeye sızmasını engelleyen aktif koruma elemanlarıdır.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sistemlerinde kullanılan yangın damperleri, ısıyı algıladığında otomatik olarak kapanarak kanalların birer baca görevi görmesini engeller ve yangını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elemanlarının birleşim noktalarındaki açıklıklar, yangın sırasında duman geçişine izin vermeyecek şekilde, uygun yangın yalıtım malzemeleriyle mutlaka kapatılmalıdır.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Tahliye ve Kaçış Süresi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elemanlarının yangına dayanımı, bina sakinlerinin güvenli bir şekilde dışarı çıkabilmesi için ihtiyaç duyulan süreyi kazandıran en temel güvenlik parametresidir.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yangına dayanıklı olması, tahliye süreci boyunca insanların duman ve ısıdan korunmasını sağlar; bu süre bina yüksekliğine göre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merdivenleri ve kaçış koridorları, binanın geri kalanından en yüksek dayanım süresine sahip elemanlarla izole edilerek güvenli bölge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süresi hesaplamalarında, yapı elemanlarının çökme riski ve duman ilerleme hızı gibi değişkenler, Binaların Yangından Korunması Hakkında Yönetmelik kriterlerine göre dikkate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Yapı Malzemelerinin Yangın Performansı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 malzemelerinin yangın performansı, yanmazlık ve duman üretimi gibi kriterler üzerinden sınıflandırılır; A1 sınıfı malzemeler en yüksek yangın dayanımına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malzemelerin kullanımı, yangının başlangıç hızını ve şiddetini doğrudan etkilediğinden, kaçış yollarında kesinlikle yanmaz malzemeler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seçimi, binanın yangın yükü ve kullanım amacı ile uyumlu olmalı; yanıcı olmayan ürünler yangın güvenliği için en güvenli tercihtir.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kapsamında, cephe kaplamaları ve yalıtım malzemelerinin yangın tepki sınıfları, binanın yangın emniyetini belirleyen kritik faktörlerdir.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Yangının Yayılma Mekanizmaları ve Parlama Aşaması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iletim, taşınım ve ışıma yollarıyla ortama yayılır; Binaların Yangından Korunması Hakkında Yönetmelik kapsamında bu mekanizmaların analizi, pasif yangın önlemlerinin tasarımında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Parlama aşaması, kapalı bir alanda yangının gelişimi sırasında tüm yanıcı maddelerin aynı anda tutuştuğu kritik bir noktadır; bu aşamadan sonra yangın kontrolü oldukça zorlaşır ve yapısal bütünlük risk altına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İletim, ısı enerjisinin doğrudan temas yoluyla katı maddelere aktarılmasıdır; taşınım ise ısınan gazların yükselerek üst katlara ulaşmasıdır, ışıma ise elektromanyetik dalgalar aracılığıyla yakın çevredeki malzemelerin tutuşmasına neden olan ısı transferidir.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güvenliği planlamasında, parlama öncesi tahliye süresinin doğru hesaplanması hayat kurtarıcıdır; bu noktada kullanılan yapı malzemelerinin yanmazlık sınıfları, yangının yayılma hızını ve parlama süresini doğrudan belirleyen en önemli teknik parametredir.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Yangının Gelişim Aşamaları ve Sönme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süreci; başlangıç, gelişme, tam yangın ve sönme olmak üzere dört aşamadan oluşur; 6331 sayılı İş Sağlığı ve Güvenliği Kanunu uyarınca her aşamada alınacak önlemler, çalışanların güvenliği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Başlangıç aşamasında yangın henüz küçük bir alanı etkilerken, gelişme aşamasında yanıcı madde miktarı ve oksijenin etkisiyle enerji açığa çıkışı hızlanır; bu aşamada yapılan müdahaleler yangının büyümesini engelleyebilir.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yangın aşamasında, mevcut tüm yanıcı maddeler yanmaya katılır ve sıcaklık en yüksek seviyeye ulaşır; sönme aşaması ise yakıtın tükenmesi veya müdahale ile yanmanın durdurulduğu, ancak soğutma işlemlerinin devam ettiği son evredir.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gelişim sürecinin her evresinde farklı söndürme maddeleri kullanılmalıdır; Binaların Yangından Korunması Hakkında Yönetmelik gereği, yangın sınıflarına uygun söndürücü seçimi, yangının sönme aşamasına hızlı geçişi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Yayılımı ve Can Güvenliği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sırasında oluşan duman, yangının kendisinden daha hızlı yayılır ve çoğu durumda can kayıplarının birincil nedenini oluşturur; Binaların Yangından Korunması Hakkında Yönetmelik, duman tahliye sistemlerinin etkinliğini zorunlu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Dumanın yayılma hızı, binanın havalandırma koşullarına, bölmelerin sızdırmazlığına ve yangının şiddetine bağlı olarak değişir; dikey boşluklar ve merdiven kovaları dumanın bacalar gibi davranarak tüm binayı hızla sarmasına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içerisinde bulunan karbonmonoksit ve diğer toksik gazlar, kısa sürede solunum yetmezliğine ve bilincin kaybına yol açar; bu nedenle acil çıkış yollarının duman geçişine karşı korunması, tahliye stratejilerinin temel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kontrol sistemleri, dumanın kaçış yollarından uzaklaştırılmasını sağlayarak güvenli bir tahliye süresi yaratır; bu sistemlerin periyodik bakımları, olası bir yangında sistemin kusursuz çalışması için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Dikey ve Yatay Yayılımın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yatayda duvarlar ve kapılar üzerinden, dikeyde ise asansör boşlukları, tesisat şaftları ve merdiven kovaları aracılığıyla yayılır; Binaların Yangından Korunması Hakkında Yönetmelik gereği bu alanlarda yangın kesici bölmeler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Yatay yayılımı engellemek için kullanılan yangın kapıları ve duman sızdırmaz contalar, yangının bir kompartımandan diğerine geçişini geciktirerek yangın yükünün sınırlandırılmasını sağlar; bu yapısal önlemler pasif korumanın en etkili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Dikey yayılım, sıcak dumanın ve ateşin baca etkisiyle üst katlara hızla ulaşmasıdır; bu riski azaltmak için şaft kapaklarının yangına dayanıklı olması ve her kat arasında dikey yangın durdurucuların uygulanması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 tasarımı sırasında yangın kompartımanlarının oluşturulması, yangının belirli bir alan içinde hapsedilmesini hedefler; bu strateji, binanın geri kalanının güvenliğini sağlarken, itfaiyenin yangına müdahale süresini de optimize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Müdahalenin Önemi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müdahale, yangını başlangıç aşamasındayken kontrol altına alarak büyük felaketlerin önüne geçilmesini sağlar; 6331 sayılı İş Sağlığı ve Güvenliği Kanunu, işyerlerinde yangın söndürme ekipmanlarının hazır bulundurulmasını ve çalışanların eğitilmesini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ve uyarı sistemleri, dumanı veya ısı artışını saniyeler içinde tespit ederek müdahale ekiplerini bilgilendirir; bu erken uyarı süresi, otomatik söndürme sistemlerinin devreye girmesi için kritik bir zaman aralığı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söndürücüler, yangın hortumları ve yangın dolapları gibi ekipmanların doğru kullanımı, eğitimli çalışanlar tarafından yapıldığında yangının gelişme aşamasında sönmesini sağlayabilir; ekipmanların periyodik kontrolü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tatbikatları, çalışanların acil durumlarda serinkanlı kalmalarını ve ekipmanları etkin kullanmalarını sağlar; Binaların Yangından Korunması Hakkında Yönetmelik uyarınca yapılan düzenli tatbikatlar, olası bir yangın anında tahliye ve müdahale başarısını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Cihazı Çeşitleri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ABC kuru kimyevi tozlu söndürücüler, A, B ve C sınıfı yangınlarda kullanılabilen çok amaçlı en yaygın ekipman türüdür; toz bulutu oluşturarak alevi boğar. Ancak D sınıfı (yanıcı metal) ve F sınıfı (bitkisel/hayvansal pişirme yağı) yangınlarında uygun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 (CO2) gazlı söndürücüler, elektrikli ekipman yangınlarında tercih edilir; çünkü arkada kalıntı bırakmaz ve elektriği iletmediği için cihazlara zarar vermeden müdahaleyi mümkün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Köpüklü söndürücüler (AFFF), özellikle yanıcı sıvı yangınlarında yüzeyi bir film tabakası ile kaplayarak oksijenle teması keser ve yangının tekrar alevlenmesini önlemede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bazlı söndürücüler, katı yanıcı madde yangınlarında (A sınıfı) kullanılır; suyun soğutma etkisinden yararlanarak ısının düşürülmesini sağlar ancak elektrikli cihazlarda asla kullanılmamalıdır.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İçeriğe Göre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kimyevi tozlu cihazlar; bürolar, depolar ve açık alanlarda katı ve sıvı yanıcı madde yangınlarına karşı genel koruma sağlamak amacıyla yaygın olarak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Karbondioksitli söndürücüler; sunucu odaları, laboratuvarlar ve hassas elektrikli panolar gibi temizlik gerektiren ve elektrik akımı bulunan özel çalışma alanlarında öncelikli olarak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Köpüklü söndürücüler; akaryakıt istasyonları, boyahaneler ve yanıcı sıvıların depolandığı alanlarda, sıvı yüzeylerinin tamamen örtülerek söndürülmesi gereken durumlarda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bazlı cihazlar; kağıt, ahşap ve tekstil gibi derin yanma özelliği olan katı maddelerin bulunduğu depolama alanlarında, soğutma etkisinden faydalanmak üzere güvenle tercih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Üçgeninin Temel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 yangının temel kaynağıdır; katı, sıvı veya gaz formunda olabilir ve çevresindeki oksijenle tepkimeye girerek yanma sürecini başlatır; bu maddelerin türüne göre yangın sınıfları da değişiklik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atmosferde yüzde yirmi bir oranında bulunan ve yanmayı destekleyen en önemli gazdır; ortamdaki oksijen seviyesi yüzde on altının altına düştüğünde yanma olayı genellikle kendiliğinden durma eğilimi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kaynağı, yanıcı maddenin tutuşma sıcaklığına ulaşmasını sağlayan enerji türüdür; kıvılcım, sürtünme, elektrik arkı veya sıcak yüzeyler gibi farklı şekillerde açığa çıkarak yanma reaksiyonunu tetikleyen kritik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bu üç bileşenin bir araya gelmesi yanma olayını başlatır; bu nedenle yangın güvenliği stratejileri bu unsurların kontrol altına alınması üzerine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Sınıfı ve Söndürücü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(odun, kağıt, tekstil) için su, köpük ve ABC tozlu cihazlar uygun olup soğutma veya boğma yöntemiyle başarılı sonuçlar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 sınıfı yangınlar (yanıcı sıvılar) için köpük ve kuru kimyevi tozlu cihazlar idealdir; çünkü bu maddeler yüzeyi kaplayarak yanmayı durdurur.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 sınıfı yangınlar (yanıcı gazlar) için mutlaka kuru kimyevi tozlu cihazlar kullanılmalı ve öncelikle gaz akışı kesilmelidir; gaz yangınlarında yanlış müdahale patlama riski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 sınıfı (metal) ve F sınıfı (pişirme yağı) yangınlar özel söndürücüler gerektirir; Binaların Yangından Korunması Hakkında Yönetmelik gereği her işyeri kendi riskine uygun cihazı bulundurmalıdır.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 Okuma ve Doğru Kullanım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üzerindeki etikette yer alan kullanım talimatlarını acil bir durumda okumak zaman kaybettirebilir, bu nedenle eğitimlerde bu talimatlar uygulamalı olarak öğrenilmelidir.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Etikette belirtilen yangın sınıfı işaretlerini (A, B, C) mutlaka kontrol edin; cihazın o anki yangın türüne uygun olup olmadığından emin olun.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kullanma tarihi ve periyodik bakım etiketi cihazın gövdesinde mutlaka bulunmalı, bakımı yapılmamış veya süresi geçmiş cihazlar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 üzerinde yer alan basınç göstergesi her zaman yeşil alanda olmalıdır; ibre kırmızı bölgedeyse cihazın basıncı düşüktür ve acilen servise gönderilmelidir.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Söndürme Cihazlarında Kapasite ve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söndürme cihazlarının kapasiteleri işyerindeki yangın yüküne göre belirlenmeli ve yeterli sayıda cihaz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söndürme cihazlarında genellikle 6 kg veya 12 kg gibi standart ağırlıklar tercih edilir; bu ağırlıklar bir kişinin rahatça taşıyıp müdahale edebileceği seviyededir.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altı ayda bir kontrol edilir, yılda bir kez yetkili servis tarafından yerinde genel bakımı yapılır ve dördüncü yılın sonunda dolumu (toz yenileme) ile hidrostatik testi yapılır; ayrıca tozun topaklanmaması için belirli aralıklarla ters çevrilmelidir.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tutulmalı ve cihazın üzerindeki etiket ile bakım defteri uyumlu olmalıdır; eksik kayıt veya bakım, denetimlerde idari yaptırımlara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PASS Yöntemi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PASS yöntemi (Pim çek, Amaçla, Sık, Süpür), yangın söndürücü kullanımında uluslararası standartlaşmış ve etkili bir müdahale tekniğidir.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Pimi çekmek için güvenlik mührünü kırmanız ve pimi yerinden çıkarmanız gerekir; bu işlem cihazın çalışmaya hazır hale gelmesini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Nozulu ateşin kaynağına doğru yöneltmeli ve tetik mekanizmasını yavaşça sıkarak söndürücü maddeyi kontrollü bir şekilde boşaltmalısınız.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Süpürme hareketi, söndürücü maddenin yangın yüzeyine eşit dağılmasını ve alevlerin tamamen kontrol altına alınmasını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Rüzgar Yönü ve Güvenli Konumlanma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işlemine başlamadan önce rüzgarın yönünü belirlemek, hayati bir güvenlik önlemidir ve olası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Rüzgarı her zaman arkanıza alarak durmalısınız; bu sayede dumanın ve alevlerin üzerinize gelmesini engellemiş olursunuz.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Rüzgar yönü değişirse konumunuzu hemen güncellemeli ve duman solumamaya dikkat ederek güvenli bölgede kalmaya devam etmelisiniz.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açık alanlardaki yangınlarda rüzgarın etkisi hesaplanarak müdahale planı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Hedefleme: Alevlere Değil, Yakıt Kaynağına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 kullanılırken yapılan en yaygın hata, nozulu alevlerin üst kısmına doğru yöneltmektir; bu yöntem oldukça etkisizdir.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 madde, yangının başladığı ve yayıldığı temel yakıt kaynağına (tabana) odaklanarak püskürtülmelidir.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kaynağının soğutulması veya hava ile temasının kesilmesi, yangının tekrar alevlenmesini önleyen temel prensiptir.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söndürme ekipleri doğru hedefleme konusunda düzenli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Müdahale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etkili menzili sınırlıdır; bu nedenle yangına çok yakın veya çok uzak durmak hataya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Yangından yaklaşık 2-3 metre mesafede durarak müdahaleye başlamak, hem güvenlik hem de söndürücü madde verimliliği için idealdir.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Yangının büyüklüğüne göre mesafe ayarlanmalı; ancak cihazın püskürtme kapasitesinin yetersiz kaldığı durumlarda derhal tahliye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yangın söndürme tüplerinin periyodik bakımları yapılarak basınç değerlerinin korunması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Sonrası: Geri Çekilme ve Gözlem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söndürüldükten sonra arkanızı dönüp uzaklaşmayın; yangının tekrar alevlenme riskine karşı gözlem yapmaya devam edin.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Geri çekilirken yüzünüzü yangın bölgesinden ayırmadan, yavaş adımlarla çıkış rotasına doğru hareket etmeniz güvenliğiniz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tamamen sönmüş görünse bile, bölgeyi terk ederken çıkış yollarının açık olduğundan ve başka risklerin kalmadığından emin olmalısınız.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kullanılan cihazların yerlerine yerleştirilmesi veya derhal yeniden doldurulması için ilgili birime bildirim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Sabit Yangın Söndürme Sistemleri ve Türleri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Sprinkler sistemleri, yangın ısısını algılayarak su püskürten en yaygın sabit sistemdir; Binaların Yangından Korunması Hakkında Yönetmelik gereği belli yapı sınıflarında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Köpüklü sistemler, akaryakıt ve kimyasal yangınlarda yüzeyi kaplayarak oksijenle teması keser; yağ yangınlarında etkili bir söndürme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Gazlı söndürme sistemleri (FM200 veya CO2), elektrik panoları ve hassas cihaz odalarında kalıntı bırakmadan söndürme yapar; cihazlara zarar vermez.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seçimi, korunacak alanın yangın yüküne ve malzeme cinsine göre uzman ekiplerce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Algılama ve Devreye Girme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sistemler, duman veya ısı dedektörlerinden gelen sinyallerle veya sprinkler başlıklarındaki cam tüplerin patlamasıyla otomatik devreye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mekanizmalar, insan müdahalesine gerek kalmadan yangını başlangıç aşamasında baskı altına almayı hedefler; reaksiyon süresini en aza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paneli, sistemi tetikleyen ana merkezdir ve tüm ekipmanla entegre çalışır; hatalı alarmları önlemek için çapraz zonlama yöntemleri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güvenilirliği, algılama teknolojisinin doğruluğuna ve mekanik tetikleyicilerin düzenli kontrolüne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Yangını Söndürme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Yangını söndürmek, yangın üçgenini oluşturan bileşenlerden en az birini sistemden uzaklaştırmak veya etkisiz hale getirmek demektir; bu, yangınla mücadelenin en temel ve bilimsel yöntemlerinden biri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Yanıcı maddenin ortamdan uzaklaştırılması veya izole edilmesi en etkili yöntemlerden biridir; örneğin bir gaz vanasının kapatılması, yakıt akışını keserek yangının fiziksel olarak devam etmesini imkansız hale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Oksijenin kesilmesi veya azaltılması boğma yöntemi olarak adlandırılır; yangın battaniyesi, kum veya karbondioksitli söndürücüler kullanılarak ortamdaki hava ile yanıcı madde arasındaki temas fiziksel bir bariyerle tamamen kesilmektedir.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Isının uzaklaştırılması, yani soğutma yöntemi, yanıcı maddenin tutuşma sıcaklığının altına düşürülmesini sağlar; suyun yüksek ısı emme kapasitesi sayesinde yangın söndürme uygulamalarında en sık tercih edilen soğutucu madde olduğu bilinmektedir.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Alanlarda Yangın Koruma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Sunucu odaları, arşivler ve tehlikeli kimyasal depolar gibi alanlarda su yerine gazlı söndürme sistemleri tercih edilir; bu, ekipmanların suyla zarar görmesini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bu tür kritik alanların diğer bölümlerden yangına dayanıklı duvarlarla ayrılmasını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odalarında kullanılan CO2 sistemleri, boğma etkisiyle yangını söndürürken, FM200 gibi temiz gazlar insan sağlığına zarar vermeden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Kritik alanlarda, yangın yayılımını engelleyen yangın kapıları ve sızdırmazlık önlemleri mutlaka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Sistemlerin Periyodik Testi ve Bakım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yangın söndürme sistemlerinin çalışır durumda kalması için yıllık periyodik kontrolleri İSG mevzuatı ve ilgili yönetmeliklerce zorunludur; bakımlar yetkili servislerce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Pompa istasyonları, boru hatları ve nozullar düzenli aralıklarla basınç testlerine tabi tutulmalı; tıkanıklık veya korozyon olup olmadığı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 denetimlerde sunulmak üzere mutlaka dosyalanmalı ve sistemin tüm parçaları için bir işletme günlüğü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Bakımı ihmal edilen sistemler, yangın anında çalışmayarak ciddi can ve mal kaybına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Tasarım Debisi ve Hidrolik Hesaplamalar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sistemlerinin tasarımı, korunacak alanın büyüklüğüne ve yangın tehlike sınıfına göre belirlenen debi hesaplamalarına dayanmalıdır; yönetmelik kriterleri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Hidrolik hesaplamalar, suyun en uzak noktadaki sprinkler başlığına yeterli basınç ve miktarda ulaşmasını garanti eder; pompa seçimi bu verilere göre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hesaplanan bir debi, yangın anında sistemin etkisiz kalmasına neden olur; bu nedenle sistem tasarımı mutlaka sertifikalı mühendisler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verileri, yapıdaki herhangi bir değişiklikte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Söndürücülerin Doğru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Söndürücüler kolayca erişilebilir, görülebilir ve önü kapanmayacak şekilde yerleştirilmelidir. Binaların Yangından Korunması Hakkında Yönetmelik uyarınca, cihazlara ulaşım mesafesi en fazla 25 metre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yerleşimi, acil durumlarda zaman kaybetmeden müdahale edilebilecek noktalara yapılmalıdır. Cihazların önünde engel bulunmamalı ve yerleri belirgin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 cihazların her an kullanıma hazır olduğunun teyidi için kritik öneme sahiptir. Kontroller, yetkili kişilerce düzenli olarak gerçekleştirilmeli ve cihazların işlevselliği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Söndürücü Cihazların Askı Yüksekliği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söndürme cihazlarının montajı, Binaların Yangından Korunması Hakkında Yönetmelik kurallarına uygun olarak yapılmalıdır. Söndürücünün ağırlığına bağlı olarak, askı yüksekliği doğru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Madde 99 uyarınca, 4 kg'dan ağır ve 12 kg'dan hafif cihazların söndürücü asma halkasının zeminden yüksekliği yaklaşık 90 santimetreyi aşmamalıdır. Bu yükseklik, herkesin cihazı kolayca kavrayıp yerinden çıkarabilmesi için kritik bir standarttır.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sırasında cihazın ağırlığını taşıyabilecek dayanıklı askı aparatları tercih edilmeli ve asma halkası duvardan kolaylıkla alınabilecek şekilde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Dolum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periyodik bakımları, ilgili yönetmelik kapsamında en az altı ayda bir kontrol edilmelidir. Bu kontrollerde cihazın gövde, hortum ve tetik mekanizması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Yılda bir kez yetkili servis tarafından yerinde genel kontrol yapılır; kuru kimyevi tozlu cihazlarda ise dördüncü yılın sonunda söndürme maddesi (toz) yenilenerek hidrostatik test yapılır. Bu işlemler, cihazın yangın anında etkinliğini koruması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işlemleri sırasında cihazın içindeki söndürücü maddenin tazeliği kontrol edilmeli, miadı dolmuş ürünler derhal değiştirilmelidir. Bakım kayıtları mutlaka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Göstergesi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söndürücülerin üzerindeki basınç göstergesi, cihazın kullanıma hazır olup olmadığını gösteren en temel görsel unsurdur. Gösterge ibresi yeşil bölgede bulunmalı ve basıncın yeterli seviyede olduğu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İbrenin kırmızı bölgede olması, cihazın basıncının düştüğünü veya sızıntı olduğunu gösterir. Bu durumda cihaz hemen kullanımdan çekilmeli ve bakım için yetkili teknik servise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göstergesi düzenli aralıklarla kontrol edilmelidir; zira basıncını kaybetmiş bir cihaz, yangın anında etkisiz kalacaktır. Bu tür kontroller, İş Ekipmanlarının Kullanımında Sağlık ve Güvenlik Şartları Yönetmeliği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Bakımı yapılan her cihazın üzerine, bakımın yapıldığı tarihi ve bir sonraki kontrol zamanını gösteren bir etiket yapıştırılmalıdır. Bu etiket, denetimlerde cihazın yasal uygunluğunu kanıtlayan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bakım kayıtları, İşyeri Bina ve Eklentilerinde Alınacak Sağlık ve Güvenlik Önlemlerine İlişkin Yönetmelik gereği işyerinde muhafaza edilmelidir. Bu kayıtlar, denetim yetkililerine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etiketleri okunaklı olmalı ve zamanla silinmeyecek materyalden seçilmelidir. Etiketin üzerinde bakım yapan firmanın bilgileri ve yetkili personelin imzası mutlaka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Hidrant Sistemleri ve Temel Çalışma İlkeleri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dış hidrant sistemi, yangın anında itfaiye ekipleri gelene kadar söndürme faaliyetlerini desteklemek için kurulur. Sistem, suyun basınçlı bir şekilde taşınmasını sağlayan boru hattı ve gerekli bağlantı noktalarından oluşur; yangınla mücadelede kritik bir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Hidrantlar, itfaiye araçlarının su ikmali yapabileceği veya hortum bağlanarak doğrudan müdahale edilebileceği şekilde tasarlanmalıdır. Bu sistemin kurulumu, binanın kullanım amacı ve yangın yükü dikkate alınarak profesyonel mühendislik hesaplarıyla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ve Dış Hidrant Sistemlerinin Farkları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hidrant sistemi, yangın dolapları aracılığıyla bina içindeki personelin ilk müdahaleyi yapmasını sağlar; dış hidrant sistemi ise binanın dış çeperinde yer alarak itfaiye ekiplerinin daha büyük çaplı müdahale yapmasına olanak tanır. İç hidrantlar genellikle bina içindeki yangın dolaplarına entegre edilirken, dış hidrantlar binadan belirli bir mesafe uzağa yerleştirilir.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her iki sistem de birbirini tamamlayıcı nitelikte projelendirilmeli ve düzenli olarak test edilmelidir. İç sistem personelin, dış sistem ise profesyonel ekiplerin kullanımına yönelik optimize edilmiştir.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Yöntemlerinde Söndürme Mantığı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mantığı, üçgenin her bir kenarının hedef alınmasına dayanır; müdahale ekipleri yangının türüne göre en hızlı ve etkili sonucu verecek olan soğutma, boğma veya yakıt kesme yöntemini seçer.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Soğutma yöntemi, özellikle katı madde yangınlarında suyun kullanılmasıyla gerçekleşir; su, yanıcı maddenin yüzey ısısını hızla emerek sıcaklığı tutuşma derecesinin altına çeker ve böylece yanma reaksiyonu sürdürülemez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Boğma yöntemi, oksijen konsantrasyonunun düşürülmesiyle çalışır; kapalı hacimlerdeki yangınlarda havalandırma sistemlerinin kapatılması veya söndürücü gazların ortama boşaltılması, yangının oksijensiz kalarak sönmesini sağlayan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işletmelerde bu söndürme mantığına uygun ekipmanların bulundurulmasını şart koşar; personelin yangın anında doğru müdahale yöntemini seçebilmesi için periyodik eğitimler verilmesi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Hidrant Sistemlerinde Basınç ve Debi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Hidrant sisteminin etkin çalışabilmesi için yönetmelikte belirtilen minimum basınç ve debi değerlerinin sağlanması hayati önem taşır; aksi takdirde suyun yangın bölgesine ulaşması imkansız hale gelir. Hidrant sistemindeki su basıncı, en uzaktaki hidrant noktasında bile yangınla mücadeleyi destekleyecek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Debinin sürekli olması için sistemde yangın pompaları ve yedek su depoları yer almalıdır; bu ekipmanlar periyodik olarak kontrol edilmelidir. Basınç ve debi değerleri, tesisin risk sınıfına göre değişiklik gösterir ve yıllık periyodik kontrollerde ölçülerek kayıt altına alınır.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Hortum ve Lans Ekipman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Hidrant sistemine bağlanan hortumlar, yüksek basınca dayanıklı malzemeden üretilmeli ve düzenli aralıklarla sızdırmazlık testlerinden geçirilmelidir; hasarlı hortumlar derhal değiştirilmelidir. Lanslar, suyun püskürtme şeklini ayarlayabilen özelliklere sahip olmalıdır, böylece yangının türüne göre en etkili müdahale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Hortumların depolanması, bozulmalarını önleyecek şekilde yapılmalı ve yangın dolapları içinde kolay ulaşılabilir olmalıdır. Binaların Yangından Korunması Hakkında Yönetmelik, ekipmanların standartlara uygunluğunu zorunlu kılar; uygun olmayan ekipman kullanımı yangın anında sistemin çökmesine neden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İtfaiye Bağlantı Ağızları ve Erişim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bağlantı ağızları, itfaiye araçlarının sisteme hızlıca su takviyesi yapabilmesini sağlayan kritik noktalardır; bu ağızlar her zaman temiz ve kolay erişilebilir tutulmalıdır. Bağlantı noktalarının çevresinde park yasağı uygulanmalı ve itfaiye aracının manevra yapabileceği genişlikte alanlar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İtfaiye bağlantı ağızlarının yerleri, binanın dış cephesinde belirgin bir şekilde işaretlenmeli ve ekipler için görünür kılınmalıdır. Yönetmelik gereği, bu bağlantı noktalarının bakımı işveren tarafından sürekli denetlenmelidir; erişim engeli veya ağızların tıkanması hayati risk oluşturur ve yasal sorumluluk doğurur.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Algılamada Doğru Dedektör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sistemlerinde dedektör seçimi, ortamın kullanım amacına ve oluşabilecek yangın türüne göre belirlenmelidir. Binaların Yangından Korunması Hakkında Yönetmelik gereği, her mahal için en hızlı tepkiyi verecek dedektör tipi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ısı ve alev dedektörleri farklı yangın karakteristiğine sahip ortamlarda kullanılır. Seçim yapılırken ortamdaki toz, nem, buhar ve hava akış hızı gibi faktörler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dedektör seçimi, sistemin geç tepki vermesine veya hatalı alarmlara yol açar. Bu durum işletme sürekliliğini olumsuz etkiler ve ciddi bir güvenlik zafiyeti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bir tasarımda, tüm dedektörler merkezi bir yangın algılama paneli ile entegre çalışmalıdır. Sistemlerin periyodik bakımları, ilgili İSG mevzuatı uyarınca düzenli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Dedektörleri ile Erken Uyarı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yangının başlangıç aşamasında açığa çıkan görünür veya görünmez duman partiküllerini algılar. Erken uyarı sağlama kapasitesi sayesinde, yangın henüz büyümeden müdahale imkanı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Optik duman dedektörleri, içinden geçen ışık huzmesinin duman tarafından kırılması prensibiyle çalışır. Kapalı ofisler, koridorlar ve yatak odaları gibi temiz ortamlar için en uygun tercihtir.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İyonizasyon tipi dedektörler ise havanın elektriksel iletkenliğini izleyerek çalışır ve çok küçük duman partiküllerine karşı duyarlıdır. Ancak çevresel faktörlerden daha kolay etkilenebilirler.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duman dedektörleri yüksek tavanlı veya yoğun hava akışı olan alanlarda dikkatle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Dedektörlerinin Çalışma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dedektörleri, ortamdaki sıcaklık artışını veya sabit bir sıcaklık eşiğini algılayarak alarm verir. Duman dedektörlerine göre tepki süreleri daha uzundur ancak hatalı alarm verme oranları oldukça düşüktür.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sıcaklık dedektörleri, ortam ısısı belirlenen bir dereceye ulaştığında aktif olur. Mutfak, kazan dairesi veya otopark gibi dumanın doğal olarak bulunduğu alanlarda tercih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Artış hızı dedektörleri ise sıcaklığın belirli bir sürede ne kadar hızlı yükseldiğini ölçer. Bu dedektörler, normalden hızlı gerçekleşen her türlü sıcaklık değişiminde alarm durumuna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dedektörlerinin montajında, tavan yapısı ve ortamdaki havalandırma sistemlerinin etkisi göz önünde bulundurulmalıdır. İlgili İSG mevzuatı, bu cihazların yerleşiminde belirli mesafe standartları öngörür.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Alev Dedektörleri ve Özel Kullanım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dedektörleri, yangının yaydığı ultraviyole veya kızılötesi ışınları algılayarak çalışır. Duman veya ısının algılanmasının zor olduğu açık sahalarda veya parlama riski yüksek alanlarda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depolar, akaryakıt istasyonları ve yanıcı gazların bulunduğu endüstriyel tesisler için en güvenilir çözümdür. Alevin varlığını milisaniyeler içinde tespit ederek hızlı bir tepki süresi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Güneş ışığı veya ark kaynağı gibi çevresel ışık kaynaklarından etkilenmemeleri için özel filtreleme teknolojileri ile donatılmışlardır. Bu dedektörlerin görüş alanı sürekli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standartlarına göre, alev dedektörleri yüksek riskli endüstriyel süreçlerin takibinde kritik bir güvenlik ekipmanıdır.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Dedektör Kapsama Alanı ve Yerleşim Planı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kapsama alanı, ortamın geometrisine ve tavan yüksekliğine göre hesaplanır. Yanlış yerleşim, dedektörün yangını algılamamasına veya geç algılamasına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dedektörler arası maksimum mesafeleri ve duvardan uzaklık kriterlerini net bir şekilde belirlemiştir. Bu mesafeler, yangının dedektöre ulaşma süresini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menfezleri, klima üfleme ağızları ve kirişler dedektörün etrafında hava akışını engelleyebilir. Bu noktalar, dedektör yerleşimi sırasında ölü bölge oluşturmaması için dikkatle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Projelendirme aşamasında yapılan hesaplamalar, işletme ömrü boyunca korunmalıdır. Periyodik kontrollerde, dedektörlerin kapsama alanında yapısal bir değişiklik olup olmadığı mutlaka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Alarm Sistemi Bileşenleri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sistemi, yangını başlangıç aşamasında tespit eden ve ilgili birimlere ileten bir yapıdır. Binaların Yangından Korunması Hakkında Yönetmelik gereğince sistem; kontrol paneli, duman ve ısı dedektörleri, manuel ihbar butonları ve sesli/ışıklı uyarı cihazlarından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paneli, tüm sistemin beyni olarak dedektörlerden gelen sinyalleri işler ve sirenleri devreye sokar. Dedektörlerin yerleşimi, ortamın risk sınıfına ve tavan yüksekliğine göre uzmanlar tarafından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ihbar butonları, yangını fark eden kişilerin sistemi manuel olarak çalıştırmasını sağlar. Bu butonlar, herkesin kolayca erişebileceği, çıkış yolları üzerinde ve yerden uygun yükseklikte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Sirenler ve flaşörler, bina içindeki kişilerin tahliye edilmesi için gerekli uyarıyı verir. Bu cihazların ses şiddeti, bina içindeki her noktadan duyulabilecek şekilde hesaplanmalı ve test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Merkezi İzleme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paneli, sistemin merkezidir ve tüm dedektörlerden gelen verileri sürekli izler. Binaların Yangından Korunması Hakkında Yönetmelik kapsamında, büyük ölçekli binalarda panelin sürekli bir görevli tarafından izlenmesi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Panel, algılanan yangının yerini tam olarak belirler ve durumu ilgili güvenlik birimlerine veya itfaiye merkezine iletir. Dijital iletişim protokolleri sayesinde, sinyallerin anlık olarak merkeze ulaşması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sadece yangını haber vermekle kalmaz, aynı zamanda havalandırma sistemlerini kapatmak veya asansörleri zemin kata yönlendirmek gibi ikincil işlemleri de tetikleyebilir. Bu entegrasyon, tahliye güvenliğini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Merkezi izleme istasyonu ile bağlantının kesilmemesi için yedekli iletişim yolları kullanılmalıdır. İletişim kopukluğu durumunda panel, yerel uyarılarını sürdürmeye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Tutuşma Sıcaklığı ve Yanma Dinamikleri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Tutuşma sıcaklığı, yanıcı maddenin oksijenle kimyasal reaksiyona girerek kendi kendine yanmaya başladığı en düşük sıcaklık değeridir; her maddenin kimyasal yapısına göre bu değer farklılık gösteren spesifik bir özelliktir.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Maddelerin parlama noktası ve yanma noktası gibi kavramlar, yangın riski analizi açısından kritiktir; düşük tutuşma sıcaklığına sahip maddeler, ortamdaki en küçük bir ısı kaynağında bile ciddi yangın riski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kaynağının gücü, yanıcı maddenin yüzey alanıyla birleştiğinde tutuşma hızını doğrudan etkiler; geniş yüzey alanına sahip toz halindeki maddeler, çok düşük ısı seviyelerinde bile aniden parlayarak büyük yangınlara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kullanılan kimyasalların güvenlik bilgi formlarında tutuşma sıcaklıkları mutlaka belirtilmelidir; bu bilgiler, depolama ve kullanım esnasında alınacak güvenlik önlemlerinin belirlenmesi için temel referans kaynağı olarak kullanılmaktadır.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Zon Adresleme ve Konum Tespiti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Adresli yangın algılama sistemleri, her bir cihazın sisteme özgü bir kimlik numarası ile tanımlanmasını sağlar. Bu teknoloji sayesinde panel, yangının tam olarak hangi odada veya koridorda başladığını saniyeler içinde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Zon adresleme, özellikle karmaşık ve büyük binalarda arama kurtarma ekiplerinin olay yerine hızla ulaşmasına yardımcı olur. Eski tip konvansiyonel sistemlerde sadece bölge bazlı bilgi alınırken, adresli sistemlerde nokta atışı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kurulumu sırasında her dedektörün yerleşimi, paneldeki dijital harita ile eşleştirilmelidir. Yanlış adresleme, yangın anında yanlış bölgeye müdahale edilmesine ve zaman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Adresli sistemler, dedektörlerin kirlilik seviyelerini de takip edebilir. Bu özellik, bakım ekibine hangi dedektörün temizlenmesi gerektiği bilgisini vererek verimliliği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Güç ve Enerji Gereksinimleri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 elektrik kesintilerinden etkilenmemelidir. Binaların Yangından Korunması Hakkında Yönetmelik gereği, sistemin şebeke elektriği kesildiğinde dahi çalışmaya devam etmesini sağlayacak akü veya kesintisiz güç kaynakları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şebeke enerjisi kesildiği anda otomatik olarak yedek aküye geçiş yapmalıdır. Akülerin kapasitesi, yönetmeliklerde belirtilen süre boyunca alarm sistemini tam kapasite ile çalıştıracak düzeyde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akülerin voltaj seviyeleri ve şarj durumları kontrol edilmelidir. Ömrünü tamamlamış veya kapasitesi düşmüş aküler, yangın anında sistemin devre dışı kalmasına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 kaynağı ünitesi, yangın riski oluşturmayacak şekilde yerleştirilmeli ve sistemin ana paneliyle entegre çalışmalıdır. Güç kesintisi durumunda panel, arıza sinyali vererek teknik ekibi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Periyodik Kontroller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algılama sistemlerinin güvenilirliği, düzenli bakım ve periyodik kontrollerle korunur. Yetkili servisler tarafından yapılan bakımlar, sistemin tüm parçalarının işlevselliğini garanti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yıllık bakım ve testlerin zorunlu olduğunu belirtir. Bakım sırasında dedektörlerin duman hassasiyeti, sirenlerin ses seviyesi ve panelin hata kayıtları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Tozlu veya kirli ortamlarda çalışan dedektörler daha sık temizlenmeli veya değiştirilmelidir. Bakım kayıtları, denetimlerde ibraz edilmek üzere düzenli olarak saklanmalı ve imzalanmalıdır.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test edilmesi sırasında, yanlış alarm oluşmaması için gerekli önlemler alınmalıdır. Test sonrası sistemin tekrar normal çalışma moduna alındığından emin olunmalı ve tüm hata sinyalleri sıfırlanmalıdır.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Alarm Butonlarının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manuel yangın alarm butonları her kaçış yolunda ve çıkış kapılarının yakınında kolayca ulaşılabilir şekilde tesis edilmelidir. Bu butonlar, yangın anında tahliyeyi başlatmak için kritik öneme sahiptir ve herhangi bir engelleyici yapı ile kapatılmamalıdır.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Butonların yerleşimi, binanın tüm bölümlerinden hızla erişilebilecek bir dağılımla planlanmalıdır. Yangın algılama sisteminin bir parçası olarak, bu butonlar merkezi kontrol paneliyle entegre çalışmalı ve acil durum anında bina genelinde sesli veya ışıklı ikazı anında başlatmalıdır.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üzerindeki yerleşimlerde, insanların panik anında içgüdüsel olarak yönelecekleri çıkış güzergahları esas alınmalıdır. Butonlara giden yollar üzerinde depolanan malzemeler veya mobilyalar, erişimi kısıtladığı için kesinlikle kaldırılmalı ve sürekli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Butonların konumu belirlenirken, yangın yükü yüksek olan alanlar ve özel risk taşıyan noktalar önceliklendirilmelidir. Bu sayede, yangın başlangıç evresinde tespit edilerek, henüz büyümeden müdahale edilmesi veya tahliyenin güvenle tamamlanması hedeflenmektedir.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Erişilebilirlik ve Montaj Yüksekliği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yangın alarm butonları, herkes tarafından kolayca kullanılabilmesi için belirli bir yükseklik aralığında monte edilmelidir. Yönetmeliklere göre bu butonların yerden yüksekliği genellikle 110 ile 130 santimetre arasında sabitlenerek, hem yetişkinler hem de erişilebilirlik gereksinimi olan bireyler için ulaşılabilir olması sağlanmaktadır.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yüksekliğinin standartlara uygun olması, acil durum anındaki stresli ve panik halindeki kullanıcıların butonu hızlıca fark edip etkinleştirmesini kolaylaştırır. Uygun yükseklikte olmayan butonlar, kaza anında zaman kaybına ve dolayısıyla yangının büyümesine neden olabilecek ciddi bir güvenlik zafiyetidir.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Butonların montajı sırasında, butonun üzerindeki çalıştırma talimatlarının da okunabilir bir seviyede kalmasına dikkat edilmelidir. Montaj işlemleri uzman teknik personel tarafından yapılmalı ve butonun mekanik olarak duvara tam sabitlendiğinden emin olunmalıdır; gevşek butonlar kullanım anında işlevselliğini yitirebilir.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Erişilebilirlik standartları, sadece montaj yüksekliği ile sınırlı değildir; butonun çevresinde yeterli çalışma alanı bırakılması da gerekmektedir. Butonun etrafında, kullanıcının elini rahatça hareket ettirebileceği ve butona tam baskı uygulayabileceği boşluklar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Görünürlük ve Güvenlik İşaretleri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uyarınca, manuel yangın alarm butonları her zaman belirgin olmalı ve uygun güvenlik işaretleri ile desteklenmelidir. Butonun bulunduğu bölge, uzaktan fark edilebilecek şekilde aydınlatılmalı ve butonun üzerinde veya hemen üstünde ilgili uyarı levhaları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Butonun çevresi, yangın rengi olan kırmızı ile boyanarak veya işaretlenerek dikkat çekici hale getirilmelidir. Görünürlüğü engelleyecek posterler, ilanlar veya dekoratif unsurlar butonun üzerine veya çevresine kesinlikle asılmamalıdır; bu durum butonun fark edilmesini zorlaştırır.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saatlerinde veya ışığın az olduğu durumlarda butonların görünürlüğünü sağlamak için fotolüminesans (ışık yayan) etiketler veya bağımsız aydınlatma kaynakları kullanılabilir. Bu işaretleme sistemi, dumanın oluşmaya başladığı ilk anlarda bile butonun yerinin bulunmasına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İşaretlemelerin düzenli aralıklarla kontrol edilmesi ve solmuş veya zarar görmüş işaretlerin derhal yenilenmesi işverenin sorumluluğundadır. Görünürlük, yangın anındaki tepki süresini doğrudan etkileyen bir faktör olduğu için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Test ve Bakım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yangın alarm butonları, sistemin bütünüyle birlikte düzenli olarak test edilmeli ve fonksiyonel olduklarından emin olunmalıdır. İlgili mevzuat gereği, yangın algılama sistemlerinin periyodik bakımları, yetkili servisler tarafından yıllık olarak yapılmalı ve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veya haftalık rutin kontrollerde, butonların üzerinde herhangi bir fiziksel hasar, korozyon veya dış etkenlerden kaynaklı kirlenme olup olmadığı gözlemlenmelidir. Butonun koruyucu kapağı veya mekanizması, kullanım anında sorunsuz çalışacak şekilde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aşamasında, butona basıldığında yangın alarm panelinden ilgili bölgeye dair sinyalin gelip gelmediği kontrol edilmelidir. Bu testler sırasında, yanlışlıkla tahliye başlatmamak için sistemin test moduna alınması gerekmektedir; test işlemi uzman personel gözetiminde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kayıtlarının tutulması, denetimler sırasında yasal uyumluluğun bir kanıtı niteliğindedir. Kayıtlarda test tarihi, yapılan işlem ve butonun durumu detaylıca belirtilmelidir; arızalı olduğu tespit edilen butonlar derhal devre dışı bırakılarak yerine yenisi takılmalıdır.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Kötüye Kullanımı Önleme ve Bilinçlendirme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alarm butonları, sadece gerçek yangın durumlarında kullanılmalı ve kötüye kullanımın ciddi yasal sonuçları olduğu çalışanlara bildirilmelidir. Gereksiz yere basılan butonlar, hem iş akışının aksamasına hem de gereksiz panik ortamının oluşmasına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Butonların kötüye kullanımını engellemek amacıyla, buton üzerine veya yanına 'Sadece Yangın Durumunda Kullanınız' gibi uyarıcı levhalar yerleştirilmelidir. Ayrıca, bazı buton modellerinde bulunan koruyucu şeffaf kapaklar, butonun yanlışlıkla aktive edilmesini önlemeye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yangın güvenliği eğitimi kapsamında, butonların hangi durumlarda ve nasıl kullanılacağı uygulamalı olarak gösterilmelidir. Butona basmanın hukuki ve operasyonel sorumlulukları hakkında bilgilendirme yapmak, butonların amacına uygun kullanılmasını teşvik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Kötüye kullanımın tespit edildiği durumlarda, iç disiplin süreçleri işletilmeli ve sistemin güvenliği yeniden gözden geçirilmelidir. Güvenlik kameraları veya sistem logları, butonun kullanım anını kayıt altına alarak kötüye kullanımın takibini kolaylaştıran unsurlardır.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Sesli Anons ve Tahliye Yönergeleri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sesli anons sistemleri yangın anında otomatik veya manuel olarak devreye girerek binadaki kişilere net ve anlaşılır tahliye yönergeleri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sistemi, binanın genel seslendirme sistemi ile entegre çalışmalı ve acil durum moduna geçtiğinde diğer tüm yayınları otomatik olarak keserek öncelik kazanmalıdır.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yönergeleri, kişilerin panik yapmadan en yakın çıkış noktasına yönlendirilmesini sağlayacak şekilde önceden kaydedilmiş veya canlı anons edilebilir içeriklerden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güvenilirliği için anons ünitelerinin yangına dayanıklı kablolarla beslenmesi ve binanın her noktasından duyulabilir olması temel bir yasal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Sistemlerinde Desibel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alarm sistemleri, binanın normal çalışma gürültü seviyesinin en az 15 desibel üzerinde bir ses şiddetiyle çalışarak acil durumun fark edilmesini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ses seviyesi, uyku alanlarında veya özel çalışma alanlarında kişilerin uyanmasını veya tepki vermesini garanti altına alacak seviyede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yüksek ses seviyeleri, panik ve kafa karışıklığına yol açabileceğinden desibel değerleri binanın kullanım amacına ve akustik yapısına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ses seviyesi ölçümleri, periyodik kontroller sırasında ses seviyesi ölçer cihazlar kullanılarak kayıt altına alınmalı ve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Tetragonu: Zincir Reaksiyon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tetragonu, üçgenin üç öğesine ek olarak dördüncü bir faktör olan kimyasal zincir reaksiyonun dahil edilmesiyle oluşan modern yangın modelidir; bu kavram yanmanın sürekliliğini açıklamada kullanılmaktadır.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 reaksiyon, yanma sırasında açığa çıkan serbest radikallerin yeni reaksiyonlar başlatarak yanma olayını kendi kendini besleyen bir döngüye sokmasıdır; bu döngü kırılmadığı sürece yangın enerjisini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söndürücüler, özellikle tozlu söndürücüler, bu zincir reaksiyonu keserek yangını söndürme prensibiyle çalışır; reaksiyonu durduran bu maddeler, yangının en hızlı şekilde kontrol altına alınmasını sağlayan gelişmiş çözümlerdir.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gelişmiş yangın sistemlerinde sadece üçgenin değil, bu dördüncü faktörün de göz önünde bulundurulmasını gerektirir; modern söndürme teknolojileri bu zinciri kırmaya yönelik geliştirilmiştir.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Dilli ve Erişilebilir Uyarı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Uluslararası çalışanların bulunduğu veya ziyaretçi trafiğinin yoğun olduğu işletmelerde, anonslar temel dillerde (Türkçe ve İngilizce gibi)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İşitme engelli bireyler için sesli uyarı sistemleri, yüksek yoğunluklu yanıp sönen flaşörler veya görsel uyarı panolarıyla mutlaka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 metinleri, herkesin anlayabileceği şekilde basit, kısa ve komut odaklı ifadeler içermeli, karmaşık cümlelerden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Erişilebilirlik kapsamında uyarı sistemlerinin tasarımı, Binaların Yangından Korunması Hakkında Yönetmelik standartlarına uygun olarak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Panik Önleyici Uyarı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sistemleri, ani ve korkutucu seslerden ziyade, kişilerin dikkatini çeken ancak soğukkanlılığı korumalarını destekleyen ses frekanslarında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Anonsların tonlaması ve hızı, görevlilerin yönlendirmelerine paralel olacak şekilde sakin ancak otoriter bir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Ardışık uyarılar (önce uyarı sinyali, sonra anons) kişilerin sürece uyum sağlamasını kolaylaştırarak panik etkisini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çerçevesinde, sistemin çalışma senaryosu acil durum ekipleriyle koordineli şekilde kurgulanmalıdır.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Sistem Bakımı ve Periyodik Testler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uyarı sistemleri, 6331 sayılı İş Sağlığı ve Güvenliği Kanunu kapsamında, belirlenen periyotlarda yetkili servislerce test edilmeli ve bakımı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sonuçları, acil durum planının bir parçası olarak kayıt altına alınmalı ve denetimlerde sunulmak üzere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destek üniteleri (UPS), elektrik kesintisi anında sistemin çalışmaya devam etmesi için düzenli olarak kontrol edilmeli ve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çalışmadığı veya arıza tespit edildiği durumlarda, derhal yedek uyarı planları (megafon, el zili vb.)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Algılama Sistemi Bakım ve Test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yangın algılama ve uyarı sistemleri en az yılda bir kez yetkili teknik servis tarafından kapsamlı kontrolden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sürekli çalışır durumda tutulması işverenin sorumluluğundadır; periyodik bakımlar, sistemin hata payını minimize ederek olası yangın durumunda erken müdahaleyi garantiler.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planları, üretici talimatları ve ilgili standartlar göz önünde bulundurularak oluşturulmalı, sistemin tüm bileşenleri (paneller, kablolar, bataryalar) titizlikle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aralıkları, ortamın toz, nem veya korozyon gibi çevresel risk seviyesine göre daha sık periyotlarla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Fonksiyon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fonksiyon testleri, her bir dedektörün ve manuel ihbar butonunun tetiklenerek panelde doğru sinyal verip vermediğinin doğrulanması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sırasında sesli ve ışıklı uyarı cihazlarının (sirenler, flaşörler) tüm bölümlerde duyulabilir ve görülebilir olduğu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Fonksiyonel doğrulama, sistemin çevresel faktörlerden etkilenip etkilenmediğini ve mantıksal senaryoların (asansör durdurma, havalandırma kapama) çalışıp çalışmadığını ortaya koyar.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Testler sırasında operasyonel aksama yaşanmaması için planlı bir şekilde, ilgili birimlere haber verilerek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Dedektör Temizliği ve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dedektörleri, ortamdaki toz, kir ve partikül birikimi nedeniyle zamanla kirlenerek yanlış alarm verme veya duyarlılığını kaybetme riski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 temizliği, üreticinin belirlediği teknik yöntemlerle ve uygun ekipmanlarla (vakum, basınçlı hava vb.) yapılmalı, cihazın iç mekanizmasına zarar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süreçleri, dedektörün optik veya iyonizasyon odasının içindeki hassas bileşenleri koruyacak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tozlu çalışma alanlarında dedektörlerin temizlik periyotları, standart süreden daha kısa olarak belirlenerek sistem sürekliliği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Takibi ve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 meydana gelen arızalar, panel üzerinde oluşan ikazlar aracılığıyla anında tespit edilmeli ve yetkili teknik birime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kayıtları, sorunun hangi dedektör, hat veya cihazda olduğunu tanımlayacak şekilde tutulmalı ve çözüm süreci yakından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giderilene kadar sistemin kısmi olarak devre dışı kalması durumunda, ilgili bölgede alternatif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Tekrarlayan arızalar, sistemin ömrünü tamamladığının veya altyapıda kronik bir sorun olduğunun göstergesi kabul edilerek kök neden analizi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sistemin bakım, test ve arıza giderme işlemleri mutlaka yazılı veya dijital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 işlemin tarihini, yapan kişiyi, karşılaşılan sorunu ve uygulanan çözüm yöntemini içermeli, yetkili denetçilerin incelemesine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kayıtlar, sistemin periyodik olarak kontrol edildiğini kanıtlayan en temel yasal dokümandır ve yasal sorumlulukların yerine getirildiğini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Geçmişe dönük kayıtların dosyalanması, sistemin performans takibini kolaylaştırır ve gelecekteki olası arızaların öngörülmesini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ve Çıkışların Temel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binadaki insanların yangın anında güvenli bir noktaya ulaşmasını sağlayan ve Binaların Yangından Korunması Hakkında Yönetmelik ile tanımlanan kesintisiz güzergahlardır; bu yolların genişliği, binadaki kişi sayısına ve kullanım amacına uygun olarak hesaplanmalıdır.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yolu üzerinde hiçbir şekilde eşya, malzeme veya ekipman bulundurulmamalı; geçişi engelleyecek her türlü fiziksel unsurdan arındırılmış, temiz ve düzenli bir alan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kapıları ve kaçış yolları, karanlıkta dahi görülebilecek şekilde fosforlu veya ışıklı işaretlerle belirtilmeli, yönlendirme levhaları acil durum aydınlatması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yüzeyleri, kaymaya karşı dirençli ve takılma riski oluşturmayacak düzgün malzemelerden seçilmeli, basamak ve zemin yapıları yönetmelik standartlarına uygun şekilde inşa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İçin Yürüme Mesafesi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Yürüme mesafesi, herhangi bir noktadan en yakın kaçış kapısına veya çıkışa kadar olan gerçek yürüme yolunun uzunluğu olarak tanımlanır; bu mesafe yangın güvenliği açısından kritik bir parametredir.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yürüme mesafesi binanın tehlike sınıfına, yapı malzemesine ve otomatik söndürme sistemlerinin varlığına göre değişkenlik göstererek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sınıfı yüksek olan alanlarda yürüme mesafesi daha kısa tutulmalı, insanların duman ve ısıya maruz kalmadan güvenli alana ulaşabileceği süre makul seviyelerde kalmalıdır.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Mesafelerin ölçümünde, odaların içindeki mobilya düzeni ve geçiş engelleri dikkate alınmalı, en uzak noktadan başlayarak çıkış kapısına kadar olan toplam yol hattı esas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Temel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sınıfı yangınlar kağıt, odun ve kömür gibi katı maddeleri kapsar; suyun soğutma etkisiyle başarıyla söndürülebilirler.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 sınıfı yangınlar benzin, tiner ve alkol gibi sıvı yanıcıları temsil eder; köpük veya kuru kimyasal tozlar ile müdahale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 sınıfı yangınlar doğalgaz ve LPG gibi yanıcı gazları içerir; öncelikle gaz akışı kesilmeli ve ardından uygun tozlar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 sınıfı metalleri ve F sınıfı pişirme yağlarını kapsayan özel yangınlar, Binaların Yangından Korunması Hakkında Yönetmelik kapsamında özel söndürücüler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İki Yönlü Çıkış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anında bir çıkışın duman veya alevle kapanma ihtimaline karşı, Binaların Yangından Korunması Hakkında Yönetmelik uyarınca belirli kapasitedeki alanlarda en az iki farklı çıkış yolu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İki yönlü çıkış, insanların birbirinden bağımsız iki farklı güzergahı kullanarak tahliye olabilmesini sağlar; bu durum, özellikle kalabalık toplantı salonları ve geniş üretim sahaları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Çıkışlar, birbirlerinden mümkün olduğunca uzak noktalara yerleştirilmeli, böylece yangının tek bir noktada başlaması durumunda her iki çıkışın da aynı anda etkilenmesi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sonuçlarına göre, çalışan sayısı yüksek olan bölümlerde veya tehlikeli kimyasalların bulunduğu alanlarda iki yönlü çıkış standardı tavizsiz bir şekilde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Kapıların Dışa Açılma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çıkış kapılarının kaçış yönüne doğru, yani dışarıya açılması, tahliye esnasında kapının önünde yığılan kalabalığın kapıyı iterek kolayca açabilmesini sağlamak amacıyla yönetmelikçe belirlenmiş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İçeriye doğru açılan kapılar, panik halindeki insanların kapıyı sıkıştırmasına ve açılmasını imkansız hale getirerek can kayıplarına yol açmasına neden olabileceği için asla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Çıkış kapılarında, özel bir anahtar veya beceri gerektirmeden tek hareketle açılabilen panik bar veya benzeri mekanizmaların kullanılması, tahliye hızını doğrudan artıran bir diğer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açılma yönü ve mekanizmaları, Binaların Yangından Korunması Hakkında Yönetmelik standartlarına göre düzenlenmeli, periyodik kontrollerde kapıların rahatça açılıp açılmadığı mutlaka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Çıkışlarda Kilitsizlik ve Serbest Geçiş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yangın veya benzeri tehlike anında içeriden dışarıya doğru her zaman kolayca açılabilir olmalı; hiçbir surette kilitli, sürgülü veya zincirli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güvenliği gerekçesiyle kapıların dışarıdan kilitlenmesi gerekse dahi, içeriden panik bar veya benzeri mekanizmalarla serbest geçişin mümkün kılınması, yasal mevzuatın temel gerekliliklerinden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kilitli olması, tahliye süresini uzatarak insanların dumandan zehirlenmesine veya yanmasına neden olabilir; bu durum hukuki olarak ağır ihmal kapsamına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yetkili personel, acil çıkış kapılarının kilitli olup olmadığını günlük rutin kontrollerle denetlemeli, kilit mekanizmalarında oluşabilecek arızaları derhal gidermelidir.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İşaretleri ve Kesintisiz Aydınlatma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acil durum aydınlatması elektrik kesintisi anında otomatik olarak devreye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sistemleri, kaçış yollarını ve çıkış kapılarını gösterecek şekilde tasarlanmalı, karanlıkta yön bulmayı kolaylaştırmalıdır.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normal aydınlatma kesildiğinde en az 60 dakika boyunca yeterli aydınlatma sağlayacak kapasitede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 tahliyesi için acil durum aydınlatması, tüm kaçış yollarında süreklilik arz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Yeşil Yön Levhalarının Kullanımı ve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ve Güvenlik İşaretleri Yönetmeliği gereği, kaçış yolu işaretleri yeşil zemin üzerine beyaz piktogramlar ile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 levhaları, acil çıkış kapısının yerini ve ulaşılması gereken yönü net bir şekilde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boyutu, bulunduğu ortamdaki görüş mesafesine uygun olarak seçilmeli ve tüm açılardan okunabilir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yönlendirmeleri önlemek amacıyla, levhalar sadece kaçış yolları üzerinde ve çıkış noktalarında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Bataryalı Aydınlatma Armatürleri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Yedek bataryalı armatürler, ana şebeke elektriği kesildiğinde otomatik olarak devreye girerek çalışma sürekliliğini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Batarya kapasiteleri, yönetmelikte belirtilen süreler boyunca ışık şiddetini koruyacak düzeyde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cihazların periyodik olarak şarj durumları kontrol edilmeli, batarya ömrü dolan armatürler derhal yenisiyle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esnasında armatürlerin konumu, ışığın kaçış yolu üzerindeki tüm engelleri aydınlatacak şekilde ayarlanmalıdır.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Çıkış İşaretlerinde Görünürlük ve Yerleşim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işaretleri, duman veya düşük ışık koşullarında dahi fark edilebilir olacak şekilde yüksek kontrastlı materyallerden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İşaretlerin yerleştirildiği noktalar, herhangi bir cisim tarafından kapatılmamalı ve görüşü engelleyecek unsurlardan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seçimi, kapı üstleri veya koridor tavanları gibi herkesin rahatlıkla görebileceği seviyelerde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Görünürlüğü artırmak için kendinden ışıklı (fosforlu veya elektrikli) işaret levhalarının kullanımı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İşaretleme Sistemlerinin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 ve işaretleme sistemleri, Binaların Yangından Korunması Hakkında Yönetmelik kapsamında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işlemleri sırasında armatürlerin yanma süreleri, parlaklık seviyeleri ve otomatik devreye girme mekanizmaları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kontrollerin sonuçları, işletme içerisinde kayıt altına alınmalı ve eksiklikler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periyodik bakımlar, yetkili teknik personel tarafından yapılmalı ve sistemin güvenilirliği garanti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Merdivenleri ve Korunum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merdivenleri, binadaki insanların güvenli bir şekilde tahliye edilmesini sağlayan en kritik kaçış yoludur ve Binaların Yangından Korunması Hakkında Yönetmelik gereği dumandan arındırılmış, korunumlu alanlar olarak inşa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 boşlukları, yangın esnasında dumanın yayılmasını önlemek amacıyla diğer alanlardan tamamen yalıtılmalı; merdivenlerin duvarları ve döşemeleri yüksek yangın dayanımına sahip yanmaz malzemelerden seçilerek yapısal bütünlük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güvenliği için merdivenlerin havalandırma sistemleri, dumanın içeri girmesini engelleyecek şekilde tasarlanmalı ve binanın tahliye kapasitesine uygun boyutlarda, yönetmelikte belirtilen genişlik kriterlerine göre projelendirilmelidir.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Kapılarının Teknik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kapıları, kaçış yollarının sürekliliğini sağlayan ve alevlerin geçişini engelleyen, kendiliğinden kapanan ve duman sızdırmazlık özelliği bulunan donanımlardır; Binaların Yangından Korunması Hakkında Yönetmelik uyarınca belirli yangın dayanım süresine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üzerinde bulunan panik bar sistemi, insanların tahliye anında herhangi bir engel yaşamadan dışarı çıkabilmeleri için kolayca açılabilir olmalı ve hiçbir şekilde kilitli veya kapalı tutulmamalıdır.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menteşe ve kilit mekanizmaları, yangın ısısına karşı direnç gösterecek malzemelerden üretilmeli; kapı kasası ile duvar arasındaki boşluklar, yangın sırasında duman geçişini engelleyecek yangın yalıtım malzemeleriyle tam olarak doldurulmalıdır.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Sınıfa Uygun Söndürücü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sınıfının doğru tespiti, Binaların Yangından Korunması Hakkında Yönetmelik gereğince söndürücü seçiminde en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 tipi yangınlarda suyun soğutma etkisi tercih edilirken, B tipi sıvı yangınlarında boğma etkisi yapan köpüklü cihazlar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Metal yangınları (D sınıfı) için standart cihazlar yetersiz kalır; bu tür özel riskler için metal yangını tozları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Pişirme yağı yangınlarında (F sınıfı) su kullanımı parlama ve patlamaya sebep olabilir; bu nedenle kimyasal söndürücüler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Basınçlandırma Sistemleri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merdiveni boşluklarında uygulanan basınçlandırma sistemi, yangın anında oluşan dumanın merdiven içine girmesini engelleyerek tahliye yolunu güvenli tutan mekanik bir havalandırma yöntemidir; bu sistem Binaların Yangından Korunması Hakkında Yönetmelik'te belirtilen teknik standartlara göre çalışmalıdır.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Basınçlandırma fanları, yangın alarm sistemiyle otomatik olarak devreye girmeli ve merdiven boşluğunda oluşan pozitif basınç sayesinde dumanın, kapıların açılması durumunda bile içeri sızması önlenerek kaçış yolu temiz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verimli çalışması için basınç farkı değerleri sürekli izlenmeli; kapıların açılma kuvvetini zorlaştırmayacak ancak dumanı itecek dengeli bir basınç değerinin sistem tarafından otomatik olarak yönetilmesi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Yollarına Erişim ve İşaretleme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merdivenlerine erişim yolları, her zaman açık ve engelsiz tutulmalı; kaçış güzergahları üzerinde bulunan tüm koridorlar ve çıkış kapıları, Binaların Yangından Korunması Hakkında Yönetmelik kurallarına uygun şekilde yönlendirme levhalarıyla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 sistemleri, elektrik kesintisi durumunda devreye girerek yangın merdivenine giden yolu ve çıkış kapılarını görünür kılmalı, böylece panik anında çalışanların doğru yönü bulması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girişlerinde, merdivenlerin yerini gösteren fosforlu veya ışıklı tabelalar bulunmalı; bu işaretler, karanlıkta bile okunabilecek şekilde, yerden belirli bir yükseklikte ve herkesin kolayca görebileceği noktalara monte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Merdivenlerinde Periyodik Bakım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merdivenlerinin ve ilgili güvenlik ekipmanlarının işlevselliğini korumak için, Binaların Yangından Korunması Hakkında Yönetmelik gereği düzenli periyodik kontroller yapılmalı ve bu kontrollerin sonuçları işletme kayıtlarında detaylı olarak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Merdivenlerin zemin yapısı, paslanma durumu, korkulukların sağlamlığı ve kapıların otomatik kapanma mekanizmaları aylık periyotlarla kontrol edilmeli; tespit edilen herhangi bir arıza veya aksaklık derhal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kaçış yolu üzerinde depolanan malzemelerin temizlenmesi, yangın kapılarının önündeki engellerin kaldırılması ve basınçlandırma sisteminin test edilmesi, güvenli bir tahliye süreci için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Planı Hazırlama ve Tatbikat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tahliye planları olası acil durumlarda çalışanların güvenle binayı terk etmesini sağlamak amacıyla hazırlanmalıdır; planlar, her türlü tehlikeye karşı önceden belirlenmiş güvenli güzergâhları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uyarınca, işyerlerinde acil durum tatbikatları yılda en az bir defa yapılması zorunludur; bu tatbikatlar, çalışanların kaçış yollarını öğrenmesi ve acil durumlara psikolojik hazırlık kazanması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öncesinde tüm personele acil durum prosedürleri hakkında teorik eğitim verilmelidir; uygulama aşamasında ise gerçekçi senaryolar kurgulanarak çalışanların panik yapmadan tahliye sürecini yönetmeleri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Krokisi ve Toplanma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krokileri, binanın tüm katlarında kolayca görülebilecek noktalara asılmalıdır; krokide mevcut bulunduğunuz yer, en yakın çıkış kapıları ve yangın söndürme ekipmanlarının yerleri net bir şekilde işaretlenmelidir.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 binadan çıkışta herhangi bir tehlikeye maruz kalınmayacak, geniş ve güvenli dış mekânlar olarak seçilmelidir; bu alanlar, tüm çalışanların bir araya gelebileceği kapasitede olmalı ve acil durum ekiplerinin rahatça hareket etmesine engel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alanlarına giden güzergâhlar üzerinde herhangi bir engelleyici malzeme veya ekipman bulundurulmamalıdır; kaçış yolları, acil durum anında dahi aydınlatılmalı ve yönlendirme levhaları ile sürekli görünür kılınmalıdır.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Sonrası Sayım ve Yoklama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süreci tamamlandıktan sonra toplanma alanında görevli personel tarafından vakit kaybetmeksizin sayım ve yoklama yapılmalıdır; bu işlem, binada mahsur kalan veya eksik olan kişilerin hızlıca tespit edilmesini sağlamak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Yoklama sırasında personel listeleri veya dijital sistemler kullanılmalı, eksik kişi olması durumunda arama kurtarma ekiplerine derhal bilgi verilmelidir; sayım işlemi, tüm personelin güvende olduğu teyit edilene kadar sürmelidir.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 veya dışarıdan gelen taşeron personelin kayıtları da tahliye sırasında dikkate alınmalıdır; güvenlik birimleri, binaya giriş yapan kişi sayısını takip ederek tahliye sonrası yapılan sayımlarla bu verileri eşleştirmelidir.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Süresi Ölçümü ve Analiz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sırasında tahliye işleminin başlama ve bitiş anı kronometre ile kayıt altına alınmalıdır; elde edilen veriler, tahliye planında öngörülen sürenin aşılıp aşılmadığını belirlemek için performans göstergesi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süresi ölçümü, binanın fiziksel özellikleri ve çalışan sayısı dikkate alınarak belirlenen standartlara uygun olmalıdır; eğer tahliye süresi kabul edilebilir limitlerin üzerindeyse, kaçış yollarındaki darboğazlar veya personel farkındalığı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 ölçümü sonuçları, geçmiş tatbikat verileriyle karşılaştırılarak işyerindeki güvenlik kültürünün gelişimi takip edilmelidir; bu analizler, acil durum hazırlık düzeyinin somut bir kanıtı olarak raporlanmalı ve yönetime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Sonrası İyileştirme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sonrasında gerçekleştirilen değerlendirme toplantılarında, süreçte aksayan yönler ve karşılaşılan zorluklar detaylıca analiz edilmelidir; bu analiz, tahliye planının eksiklerini gidermek ve operasyonel hataları minimize etmek için temel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eksikliklere yönelik düzeltici ve önleyici faaliyetler planlanmalı, sorumlular atanarak aksiyonlar belirli bir takvime bağlanmalıdır; planın güncellenmesi, işyeri koşullarında meydana gelen değişikliklere göre periyodik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gelen geri bildirimler, tatbikatın başarısını ölçmek için değerli bir kaynaktır; personelin acil durum anında karşılaştığı sorunlar dinlenmeli, bu bilgiler ışığında tahliye prosedürleri daha uygulanabilir ve anlaşılır hale getirilmelidir.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Tahliyesi ve Basınçlandırma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tahliye sistemleri, yangın anında dumanı ortamdan uzaklaştırarak insanların güvenli tahliyesini sağlar; bu sistemler doğal veya mekanik yöntemlerle çalışabilir.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Basınçlandırma sistemleri, kaçış yollarında pozitif basınç oluşturarak dumanın bu alanlara girmesini engeller; yangın merdivenlerinde hayat kurtarıcı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yüksek binalarda ve belirli kullanım alanlarında bu sistemlerin kurulumu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duman tahliyesi fanlar yardımıyla dumanı dışarı atarken, basınçlandırma fanları merdiven boşluklarını dumandan arındırarak güvenli kaçış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Duman Perdesi ve Baca Sistemlerinin İşlevi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perdeleri, dumanın geniş alanlara yayılmasını engelleyerek belirli bir bölgede hapsolmasını sağlar; böylece tahliye süresi artırılır.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bacaları, dumanın çatı seviyesinden dışarı atılmasına yarayan dikey kanallardır; doğal konveksiyon etkisiyle dumanın yükselip tahliye edilmesine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Duman perdesi seçimi, mekanın tavan yüksekliği ve yangın yüküne göre yapılmalıdır; bu perdeler yangın anında otomatik olarak devreye girecek şekilde tasarlanır.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dumanın kontrollü bir şekilde yönlendirilmesi için bu yapıların standartlara uygunluğunu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154</Slides>
  <Notes>154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154</vt:i4>
      </vt:variant>
    </vt:vector>
  </HeadingPairs>
  <TitlesOfParts>
    <vt:vector size="15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Binaların Yangından Korunması Yönetmeliği</dc:title>
  <dc:subject>Binaların Yangından Korunması Yönetmeliği</dc:subject>
  <dc:creator>Riskmatik İSG Platform</dc:creator>
  <cp:lastModifiedBy>Riskmatik İSG Platform</cp:lastModifiedBy>
  <cp:revision>1</cp:revision>
  <dcterms:created xsi:type="dcterms:W3CDTF">2026-07-27T18:32:05Z</dcterms:created>
  <dcterms:modified xsi:type="dcterms:W3CDTF">2026-07-27T18:32:05Z</dcterms:modified>
</cp:coreProperties>
</file>