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Lst>
  <p:notesMasterIdLst>
    <p:notesMasterId r:id="rId29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notesMaster" Target="notesMasters/notesMaster1.xml"/><Relationship Id="rId292" Type="http://schemas.openxmlformats.org/officeDocument/2006/relationships/presProps" Target="presProps.xml"/><Relationship Id="rId293" Type="http://schemas.openxmlformats.org/officeDocument/2006/relationships/viewProps" Target="viewProps.xml"/><Relationship Id="rId294" Type="http://schemas.openxmlformats.org/officeDocument/2006/relationships/theme" Target="theme/theme1.xml"/><Relationship Id="rId29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Yapı İşlerinde İSG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Koordinatörün saha güvenliğindeki kritik rolüne değinin.
• Gerçek örnek: Birden fazla taşeronun olduğu büyük bir şantiyede koordinasyonun nasıl kaza önlediğini anlatın.
• İnteraktif soru: Koordinatörün yetkileri arasında sizce en önemlisi hangisidir?
• Kritik nokta: Koordinatörün sorumluluğunun sadece denetim değil, önleme olduğunu vurgulayın.
• Ek bilgi: Yapı İşlerinde İş Sağlığı ve Güvenliği Yönetmeliği'ndeki koordinasyon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Korkulukların düşmeyi durduran son kale olduğunu ifade edin.
• Gerçek örnek: Uygunsuz korkulukların esneyerek boşa çıkması durumlarını açıklayın.
• İnteraktif soru: Korkuluk yüksekliği neden 100 cm olmalıdır?
• Kritik nokta: Korkulukların statik dayanıklılığı hayati önem taşır.
• Ek bilgi: Yaşam hattı sistemlerinin ankraj noktalarının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durumunun her gün değişen bir risk faktörü olduğunu hatırlatın.
• Gerçek örnek: Ani rüzgar patlaması sonucu devrilen malzemeleri anlatın.
• İnteraktif soru: Hangi rüzgar hızında çalışma durdurulmalıdır?
• Kritik nokta: Çalışanın güvensiz ortamda çalışmama hakkı vardır.
• Ek bilgi: Meteorolojik verilerin şantiye girişinde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sadece birer kağıt değil, yaşamı koruyan uyarılar olduğunu belirtin.
• Gerçek örnek: Eksik işaretleme nedeniyle yetkisiz kişinin girdiği alanları örnekleyin.
• İnteraktif soru: İşaretleme levhalarının görünürlüğü sizce yeterli mi?
• Kritik nokta: Levhaların güncelliği güvenlik için esastır.
• Ek bilgi: Sağlık ve Güvenlik İşaretleri Yönetmeliği'ndeki renk kodları.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Merdivenlerin neden birincil çalışma alanı olmadığını vurgulayın.
• Gerçek örnek: Uygunsuz zeminde kurulan bir iskelenin devrilme riskinden bahsedin.
• Kritik nokta: Ekipman seçimi işin riskine göre yapılmalıdır.
• Ek bilgi: Yönetmeliğin geçici çalışma ekipmanlarına dair maddelerini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4:1 kuralının geometrik önemini açıklayın.
• İnteraktif soru: Merdivenin çok dik olmasının sonuçlarını katılımcılara sorun.
• Kritik nokta: Merdivenin üst noktada sabitlenmesi hayat kurtarır.
• Ek bilgi: Basit bir hesaplama yöntemi ile katılımcılara oranı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 nokta kuralının fiziksel dengedeki rolünü anlatın.
• Gerçek örnek: Ellerinde malzeme ile merdivene çıkan bir işçinin risklerini tartışın.
• Kritik nokta: Malzeme taşıma yöntemleri (halat kullanımı) üzerinde durun.
• Ek bilgi: Temiz basamakların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Stabilite ve ankrajın yapısal önemini açıklayın.
• Kritik nokta: Hava koşullarının iskele üzerindeki etkisini vurgulayın.
• İnteraktif soru: Korkuluksuz bir iskelede çalışmanın yasal sonuçlarını sorun.
• Ek bilgi: Yapı İşlerinde İş Sağlığı ve Güvenliği Yönetmeliği'ndeki ankraj gerekliliklerine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yasal bir zorunluluk olduğunu hatırlatın.
• Kritik nokta: Günlük ön kontrolün kullanıcının sorumluluğunda olduğunu belirtin.
• Gerçek örnek: Hasarlı bir iskelenin kazaya yol açma senaryosunu paylaşın.
• Ek bilgi: Kayıt tutmanın hukuki koruyuculuğu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 izin sisteminin bir bürokrasi değil, hayat kurtaran bir kontrol mekanizması olduğunu belirtin.
• Gerçek örnek: İzin sisteminin olmadığı bir sahada yaşanan düşme vakasının sonuçlarını genel hatlarıyla paylaşın.
• İnteraktif soru: Çalıştığınız yerlerde izin almadan yüksekte çalışma yapılıyor mu?
• Kritik nokta: İzin sisteminin yasal dayanağını (Yapı İşlerinde İSG Yönetmeliği) vurgulayın.
• Ek bilgi: İzin belgesinin sahada görünür bir yerde bulunması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hayati önemine değinin.
• Gerçek örnek: Hasarlı bir karabinanın veya yıpranmış bir emniyet kemerinin nasıl tespit edileceğini anlatın.
• İnteraktif soru: KKD kontrolü yaparken en çok hangi parçayı gözden kaçırıyorsunuz?
• Kritik nokta: Ankraj noktalarının sağlamlığının test edilmesi gerekliliği.
• Ek bilgi: Hava koşullarının ani değişimlerinde (fırtına, yıldırım) çalışmanın derhal durdurulması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SGP'nin şantiyenin anayasası olduğunu belirtin.
• Gerçek örnek: SGP'nin eksik olduğu bir şantiyede acil durum anında yaşanan kaosu hayal ettirin.
• İnteraktif soru: SGP'nin sahada uygulanabilir olması için kimlerin görüşü alınmalıdır?
• Kritik nokta: Planın dinamik olduğunu ve güncellenmesi gerektiğini vurgulayın.
• Ek bilgi: Yapı İşlerinde İş Sağlığı ve Güvenliği Yönetmeliği'nin SGP ile ilgili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merciinin sorumluluğunun ne kadar ağır olduğunu vurgulayın.
• Gerçek örnek: Yanlış yetkilendirme sonucu yaşanan olaylardan bahsedin.
• İnteraktif soru: Onay sürecinde yaşadığınız en büyük zorluklar nelerdir?
• Kritik nokta: Yetkili kişinin sahayı görmeden imza atmaması gerektiğini hatırlatın.
• Ek bilgi: Yetkilendirme sürecinde iş güvenliği uzmanının tavsiyelerinin bağlayıcı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süresinin neden kısıtlı olduğunu açıklayın (yorgunluk, dikkat dağılması).
• Gerçek örnek: Vardiya değişiminde izin belgesinin yenilenmemesi nedeniyle yaşanan bir aksaklığı örneklendirin.
• İnteraktif soru: Sizce bir yüksekte çalışma izni maksimum kaç saat olmalıdır?
• Kritik nokta: Kapsam dışı işlerde iznin geçersiz olduğunu hatırlatın.
• Ek bilgi: Gece çalışmalarında ekstra aydınlatma ve izin onayı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bir savunma mekanizması olduğunu anlatın.
• Gerçek örnek: Bir iş kazası sonrası eksik izin belgeleri nedeniyle işverenin karşılaştığı hukuki zorluklar.
• İnteraktif soru: Kayıtlarınızı nasıl tutuyorsunuz (dijital/fiziksel)?
• Kritik nokta: Kayıtların geriye dönük izlenebilirliğinin (audit) önemi.
• Ek bilgi: Denetimlerde en çok bakılan belgelerin izin formları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seçiminin işin başarısı ve güvenliği için kritik olduğunu vurgulayın.
• Gerçek örnek: Cephe iskelelerinde ankrajın hayati önemini anlatın.
• İnteraktif soru: Çalıştığınız sahada en sık hangi iskele türünü görüyorsunuz?
• Kritik nokta: Tür seçiminde iş yüksekliği ve yük kapasitesi temel kriterdir.
• Ek bilgi: Yönetmelik kapsamında iskele tipinin projeye uygun olması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seçiminin bir mühendislik kararı olduğunu belirtin.
• Gerçek örnek: Zemin taşıma kapasitesi düşük olan sahalarda iskele çökme risklerini tartışın.
• İnteraktif soru: Risk değerlendirmesi yaparken hangi çevresel faktörleri gözden kaçırıyoruz?
• Kritik nokta: İskele tasarımında sadece dikey değil, yanal yükler de dikkate alınmalıdır.
• Ek bilgi: 6331 sayılı kanun çerçevesinde projelendirme yasal bir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kurulumunun uzmanlık gerektiren bir süreç olduğunu vurgulayın.
• Gerçek örnek: Etiketsiz iskelede çalışmanın yasal ve güvenlik sonuçlarını anlatın.
• İnteraktif soru: Kurulum sonrası onay sürecini sahanızda nasıl yönetiyorsunuz?
• Kritik nokta: Kurulum sonrası kontrol ve yazılı onay zorunluluğunu hatırlatın.
• Ek bilgi: Yapı İşlerinde İSG Yönetmeliği kurulum yetkinliğini açıkça tanımlar.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güvenliğin temel taşı olduğunu ifade edin.
• Gerçek örnek: Sertifikasız malzeme kullanımının yaratabileceği kaza senaryolarını tartışın.
• İnteraktif soru: Kullanılan iskele parçalarının sertifikasını kontrol ediyor musunuz?
• Kritik nokta: Modifiye edilmiş (üzerinde kaynak yapılmış vb.) parçalar kullanılmamalıdır.
• Ek bilgi: TS EN standartları iskele tasarımında esas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kapasitesinin aşılmasının iskele çökme riskini doğrudan artırdığını belirtin.
• Gerçek örnek: Platforma istiflenen ağır malzemelerin iskelede yarattığı dengesizliği anlatın.
• İnteraktif soru: İskelelerde yük sınıfını belirten levhaları görebiliyor musunuz?
• Kritik nokta: Yük sınıfı aşımı yasal bir ihlaldir ve iş durdurma sebebidir.
• Ek bilgi: Kapasite yönetimi, iskelenin ömrünü ve güvenliğini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sadece bir metal yığını değil, mühendislik ürünü bir sistem olduğunu vurgulayın.
• Gerçek örnek: Yanlış takılmış bir kilit piminin tüm sistemi nasıl zayıflattığını anlatın.
• İnteraktif soru: Daha önce hasarlı bir iskele parçası ile karşılaştınız mı?
• Kritik nokta: Montajı yapan kişinin yetkinliği yasal bir zorunluluktur.
• Ek bilgi: Üretici montaj kılavuzlarını her zaman sahada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temelinin binanın temeli kadar önemli olduğunu belirtin.
• Gerçek örnek: Yağmur sonrası yumuşayan zeminde batan iskele ayağının etkisini anlatın.
• İnteraktif soru: Taban plakası kullanmadan iskele kuran gördünüz mü?
• Kritik nokta: Krikoların vidalı kısımlarını asla sonuna kadar açmayın.
• Ek bilgi: Zemin kontrolünü her vardiya değişiminde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neden bir zorunluluk değil, bir güvenlik kültürü parçası olduğunu anlatın.
• Gerçek örnek: Düzenli denetimle fark edilen bir riskin nasıl büyük bir kazayı önlediğini anlatın.
• İnteraktif soru: Denetimlerde karşılaştığınız en yaygın hatalar nelerdir?
• Kritik nokta: Denetimin yapıcı olması gerektiğini vurgulayın.
• Ek bilgi: Yapı İşlerinde İş Sağlığı ve Güvenliği Yönetmeliği'ndeki gözetim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binaya sarılmasının neden bu kadar önemli olduğunu açıklayın.
• Gerçek örnek: Ankrajı kopan bir iskelenin rüzgarda nasıl dalgalandığını hayal ettirin.
• İnteraktif soru: Binaya bağlantı yapmadan iskele kurmak sizce neden yasaktır?
• Kritik nokta: Bağlantı noktalarını proje dışı noktalardan yapmayın.
• Ek bilgi: Ankrajlı iskelelerde bile rüzgar yükü hesapları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Çaprazların iskelenin iskeleti olduğunu anlatın.
• Gerçek örnek: Çaprazı eksik olan bir iskelenin sağa sola sallanması.
• İnteraktif soru: Platforma geçmek için çaprazı söken arkadaşınız oldu mu?
• Kritik nokta: Çaprazlar her zaman eksiksiz olmalı.
• Ek bilgi: Çapraz bağlantıların kilitlerini mutlaka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kurulumunun bir onay süreci olduğunu vurgulayın.
• Gerçek örnek: Terazisi bozuk iskelede çalışmanın verdiği dengesizlik hissi.
• İnteraktif soru: Çalışmaya başlamadan önce iskeleyi kontrol ediyor musunuz?
• Kritik nokta: Kontrol edilmemiş iskeleye çıkmak yasaktır.
• Ek bilgi: İskele üzerindeki yükü asla kapasitenin üzerine çıkarmayın.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İskelelerde düşme riskinin en yüksek olduğu noktaların kenarlar olduğunu vurgulayın.
• Gerçek örnek: Korkuluksuz bir iskelede yaşanan dengesizlik durumunda oluşabilecek düşme vakalarından bahsedin.
• İnteraktif soru: Çalışırken korkuluğa yaslanmanın risklerini hiç düşündünüz mü?
• Kritik nokta: Süpürgeliğin sadece bir parça tahta değil, yasal bir güvenlik bariyeri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Platformun bir çalışma masası kadar güvenli olması gerektiğini açıklayın.
• Gerçek örnek: Eksik döşemeli bir iskelede ayağı boşluğa giren bir çalışanın yaşadığı kaza türlerini anlatın.
• İnteraktif soru: İskele üzerindeki gevşek bir plaka fark ettiğinizde ne yapmalısınız?
• Kritik nokta: Sabitleme mekanizmalarının periyodik kontrolünün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düşmesinin bir iş kazası olduğunu ve ciddi sonuçlar doğurabileceğini hatırlatın.
• Gerçek örnek: Elinden düşen bir anahtarın aşağıda yarattığı etkiyi bir örnek vaka olarak sunun.
• İnteraktif soru: Malzeme istiflerken en çok hangi hatayı yapıyoruz?
• Kritik nokta: Toplu koruma önlemlerinin (bariyer/file) her zaman KKD'den önce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 ile iskele arasındaki boşluğun en sık kaza yaşanan bölgelerden biri olduğunu belirtin.
• Gerçek örnek: İskeleden yapıya atlamaya çalışırken yaşanan bir kaza senaryosu üzerinde durun.
• İnteraktif soru: İskele ile bina arasındaki açıklığı nasıl ölçeriz ve ne kadar olmalı?
• Kritik nokta: Merdiven kullanmadan iskele elemanlarına tırmanmanın tehlikelerini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sadece bir metal yığını değil, mühendislik ürünü bir sistem olduğunu vurgulayın.
• Gerçek örnek: İzin belgesi olmayan bir iskelede yaşanan çökme vakasının hukuki sonuçlarına değinin.
• İnteraktif soru: Çalışmaya başlamadan önce iskelenin güvenli olduğunu nasıl teyit ediyorsunuz?
• Kritik nokta: Denetim kayıtlarının tutulmasının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sınıflarının sadece birer rakam değil, güvenlik katsayısı olduğunu belirtin.
• Kritik nokta: İskele sınıfı seçimi ile yapılacak işin (ağır yük mü, hafif iş mi) uyumunu vurgulayın.
• İnteraktif soru: Çalıştığınız iskelenin taşıma kapasitesini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sınırının aşılmasının sonuçlarını (yapısal hasar) açıklayın.
• Gerçek örnek: Yük sınırının üzerinde malzeme depolanan iskelelerin neden riskli olduğunu anlatın.
• Kritik nokta: Yük sınırının hesaplanmasında sadece işçi ağırlığının değil, malzeme ağırlığının da kritik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Calisanin haklarinin sadece birer kural degil, yasal birer guvence oldugunu belirtin.
• Kritik nokta: Calisanin sadece kendine degil, cevresindekilere karsi da sorumlu oldugunu vurgulayin.
• Interaktif soru: Calistiginiz alanda riskleri sorgulama hakkinizi nasil kullandiginizi dusunun.
• Ek bilgi: 6331 sayili Kanun'un calisanlara sagladigi koruma mekanizmalarindan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Aşırı yüklemenin neden olduğu kazalara dikkat çekin.
• Kritik nokta: İskele üzerindeki esneme belirtilerinin bir uyarı olduğunu belirtin.
• İnteraktif soru: İskelede aşırı yükleme belirtisi olarak neler gözlemlediniz?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Noktasal yük ile yayılı yük arasındaki farkı anlatın.
• Gerçek örnek: Tuğla veya demir gibi ağır malzemelerin iskelede nasıl istiflenmesi gerektiğini gösterin.
• Kritik nokta: Geçiş yollarının açık kalması, güvenlik için yük dağılımı kadar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işçiye verdiği güveni vurgulayın.
• Kritik nokta: Etiketin güncel olması gerektiğini, iskele yapısı değiştiğinde etiketin de değişmesi gerektiğini belirtin.
• Ek bilgi: İskele üzerindeki etiketlerin yıpranmaması için korunaklı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sadece bir platform değil, mühendislik ürünü bir sistem olduğunu vurgulayın.
• Gerçek örnek: Eksik ankraj nedeniyle yaşanan kazaların önlenebilirliğini anlatın.
• İnteraktif soru: Çalıştığınız sahada iskele kontrol listesi kullanılıyor mu?
• Kritik nokta: Belgelendirme olmadan iskele kullanımına izin verilmemelidir.
• Ek bilgi: Üretici talimatları her zaman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teslim anındaki kontrolün önemini belirtin.
• Gerçek örnek: Gevşek bir bağlantı elemanının yaratabileceği zincirleme etkiyi anlatın.
• İnteraktif soru: Kurulum sonrası kontrolü kimin yapması gerektiğini düşünüyorsunuz?
• Kritik nokta: Sadece gözle kontrol değil, mekanik sıkılık kontrolü şarttır.
• Ek bilgi: Kurulum tutanağı işin güvenli teslimini belgeler.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bir kez kurulup bırakılacak bir yapı olmadığını hatırlatın.
• Gerçek örnek: Hava koşullarının iskele statik yapısına etkisini açıklayın.
• İnteraktif soru: Fırtına sonrası iskeleye çıkmadan önce ne yaparsınız?
• Kritik nokta: Olay sonrası kontrol yapılmadan iskelede çalışma başlatılamaz.
• Ek bilgi: Korozyon, özellikle dış mekan iskelelerinde gizli tehlikedir.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 sisteminin görsel bir güvenlik bariyeri olduğunu açıklayın.
• Gerçek örnek: Etiketsiz bir iskelede yaşanan kaza vakasını örnek verin.
• İnteraktif soru: Kırmızı etiketli bir iskeleyi gördüğünüzde ne yaparsınız?
• Kritik nokta: Etiket bilgilerinin güncel olması, denetimlerin sürekliliğini kanıtlar.
• Ek bilgi: Etiketleri korumak, iskeleyi korumak kadar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kayıtların hukuki değerini vurgulayın.
• Gerçek örnek: Denetim sırasında kayıt eksikliği nedeniyle kesilen cezaları anlatın.
• İnteraktif soru: Kayıt tutmanın kaza önlemedeki rolü nedir?
• Kritik nokta: Yazılmamış iş yapılmamış sayılır.
• Ek bilgi: Kayıtlar, İSG kültürünün kurumsallaşmasını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Asma ve seyyar iskelelerin diğer iskele türlerinden farkını vurgulayın. Özellikle askı noktalarının güvenliği üzerinde durun. İnteraktif soru: Çalışma alanınızda seyyar iskele kullanırken zeminin düzgünlüğünü nasıl kontrol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İskelelerdeki rüzgar yükünün önemine değinin. Yük dağılımının dengesiz olmasının yaratacağı sonuçları anlatın. Kritik nokta: İskele üzerine asla aşırı yükleme yapılmamalıdır.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Talimatlarin neden hazirlandigini (tecrubelerle olustugunu) aciklayin.
• Gercek ornek: Yanlis ekipman kullanimi sonucu meydana gelen basit kazalardan bahsedin.
• Kritik nokta: Talimatlarin guncel olmasinin hayati onemi.
• Interaktif soru: Isyerinizde en cok hangi talimata dikkat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Fren sistemlerinin periyodik bakımının hayati olduğunu belirtin. Acil durum iniş sistemlerinin önemini vurgulayın. İnteraktif soru: Frenlerin çalışmadığını fark ettiğinizde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 belgesinin önemini vurgulayın. İskele kurulumunun bir uzmanlık işi olduğunu belirtin. Kritik nokta: Yetkisiz müdahale iş kazalarının ana sebeplerinden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İskele kontrol defterinin önemini anlatın. Hava koşullarının değiştiği zamanlarda kontrolün neden şart olduğunu açıklayın. Kritik nokta: Kontrol edilmemiş iskeleye çıkmak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öncesi hazırlığın sadece kağıt üzerinde değil, sahada da yapılması gerektiğini vurgulayın.
• Gerçek örnek: Eksik zemin etüdü nedeniyle yaşanan göçük vakalarından bahsedin.
• İnteraktif soru: Çalıştığınız sahada zemin etüdü raporunu hiç incelediniz mi?
• Kritik nokta: Kazı planı statik bir belge değil, değişen koşullara göre güncellenmesi gereken bir dokümandır.
• Ek bilgi: Zemin etüdü yapılmadan kazıya başlamak en büyük İSG ihlallerinden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türünün kazı güvenliğini belirleyen ana değişken olduğunu belirtin.
• Gerçek örnek: Dolgu zeminlerde taşıma kapasitesinin nasıl hızla değiştiğini anlatın.
• İnteraktif soru: Sahada zeminin değiştiğini (örneğin kayadan dolguya geçiş) nasıl anlarız?
• Kritik nokta: Zemin sınıflandırması sadece işin başında değil, kazı ilerledikçe yeniden değerlendirilmelidir.
• Ek bilgi: Çatlaklar, göçüğün en önemli öncül belirtisidir.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hatlarının kazı projelerinde en sık göz ardı edilen risklerden biri olduğunu vurgulayın.
• Gerçek örnek: Yanlışlıkla koparılan bir doğalgaz hattının yarattığı tehlikeleri anlatın.
• İnteraktif soru: Altyapı haritaları güncel değilse ne yapmalıyız?
• Kritik nokta: Altyapı tespiti için sadece haritaya güvenmeyin, dedektör kullanımı şarttır.
• Ek bilgi: Su birikintisi, zemin yapısını bozarak iksa sistemine binen yükü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izninin sadece bir evrak değil, bir güvenlik sözleşmesi olduğunu anlatın.
• Gerçek örnek: İzin prosedürünün eksikliği nedeniyle yaşanan denetim cezalarını belirtin.
• İnteraktif soru: Kazı izni almadan başlanan bir işin riskleri nelerdir?
• Kritik nokta: İzin belgesi sahada çalışanların görebileceği bir yerde olmalıdır.
• Ek bilgi: Yağış sonrası kazı iznini yenilemek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Kazının bittiği anın değil, sahanın kapatıldığı anın güvenli olduğunu vurgulayın.
• Gerçek örnek: İksa sistemindeki küçük bir kaymanın nasıl büyük göçüklere dönüştüğünü anlatın.
• İnteraktif soru: Günlük denetim raporlarında en sık hangi hataları görüyorsunuz?
• Kritik nokta: Düzeltici faaliyetler için aksiyon almamak, kazaya davetiye çıkarmaktır.
• Ek bilgi: Kazı destek yapıları, statik hesaplamalara uygun olarak inşa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stabilitesinin neden kazı güvenliğinin temeli olduğunu vurgulayın.
• Kritik nokta: İksa sistemlerinin sadece mühendislik onaylı olması gerektiğini belirtin.
• İnteraktif soru: Çalıştığınız sahada hiç göçme riski fark ettiniz mi, nasıl müdahale ettiniz?
• Ek bilgi: Yönetmelik gereği destek sistemlerinin periyodik kontrol kayıtlarını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açısının zemin türüne göre nasıl değiştiğini açıklayın.
• Kritik nokta: Dik kazıların en büyük kaza kaynağı olduğunu vurgulayın.
• İnteraktif soru: Zemin türü değiştiğinde şev açısı nasıl ayarlanmalıdır?
• Ek bilgi: Zemin etüt raporlarının sahadaki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KKD'nin son savunma hatti oldugunu belirtin.
• Kritik nokta: KKD'nin ucretsiz temini ve calisandan ucret kesilemeyecegi.
• Gercek ornek: Hasarli bir baretin neden koruyucu olmadigini aciklayin.
• Interaktif soru: KKD kullanimi sizi rahatsiz ediyor mu, nedenleri nelerdir?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toprak üzerindeki ağırlık artırıcı etkisini anlatın.
• Kritik nokta: Drenajın ihmal edilmesinin şev yıkılmalarına doğrudan neden olduğunu belirtin.
• İnteraktif soru: Yağışlı havalarda kazı güvenliği için hangi ek önlemler alınmalıdır?
• Ek bilgi: Yeraltı su seviyesinin takibinin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Sürşarj yükü kavramını basitçe açıklayın.
• Kritik nokta: Titreşimin şev stabilitesini nasıl bozduğunu belirtin.
• İnteraktif soru: Kazı kenarında biriken toprak yığınları neden tehlikelidir?
• Ek bilgi: Güvenli mesafe hesaplamasının uzmanlık gerektirdiğini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Gözlemin sadece bir "bakmak" değil, "takip etmek" olduğunu vurgulayın.
• Kritik nokta: Çatlakların göçme habercisi olduğunu ve ciddiye alınması gerektiğini belirtin.
• İnteraktif soru: Bir çatlak fark ettiğinizde ilk yapmanız gereken nedir?
• Ek bilgi: Gözlem raporlarının hukuki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İksanın bir lüks değil, yasal bir zorunluluk olduğunu belirtin.
• Gerçek örnek: Yanlış kurulan iksanın çevredeki binalara zarar verdiği bir vakadan bahsedin.
• İnteraktif soru: Çalıştığınız sahada iksa sisteminin yeterliliğini nasıl sorguluyorsunuz?
• Kritik nokta: Zemin etüdü olmadan iksa kurulamaz.
• Ek bilgi: Palplanşın zemin türüne göre seçimini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Göçüğün bir saniyede gerçekleştiğini ve kaçış şansının az olduğunu vurgulayın.
• Gerçek örnek: Trenç kutusunun hayat kurtardığı bir saha tecrübesini anlatın.
• İnteraktif soru: Sizce şevlendirme mi yoksa iksa mı daha güvenlidir?
• Kritik nokta: Göçük sonrası acil müdahale planı hayatidir.
• Ek bilgi: Toprak tipine göre açının değiştiğini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Derinliğin risk faktörünü nasıl katladığını açıklayın.
• Gerçek örnek: Sığ bir kazıda yeraltı suyu nedeniyle oluşan çökme örneği verin.
• İnteraktif soru: 1.5 metrenin altındaki kazılarda önlem alıyor musunuz?
• Kritik nokta: Derinlik arttıkça mühendislik hesabı şarttır.
• Ek bilgi: Zemin tipinin (kumlu, killi) derinlikten daha kritik olabildiğini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hesabının iksanın iskeleti olduğunu vurgulayın.
• Gerçek örnek: Hesaplama hatası nedeniyle çöken bir iksa sistemi örneği verin.
• İnteraktif soru: Sahadaki iksanın projesini kim onayladı?
• Kritik nokta: Hesaplamada kullanılan güvenlik katsayısı hayat kurtarır.
• Ek bilgi: Zemin etüdünün önemi üzerine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defalık değil, sürekli bir süreç olduğunu belirtin.
• Gerçek örnek: Günlük kontrolde fark edilen bir çatlağın önlediği büyük bir göçükten bahsedin.
• İnteraktif soru: Kontrol kayıtlarını nerede tutuyorsunuz?
• Kritik nokta: Çatlaklar, sistemin size verdiği son uyarıdır.
• Ek bilgi: Vardiya değişiminde devir teslimin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çalışmalarında en büyük riskin göçük olduğunu hatırlatın.
• Gerçek örnek: Şev stabilitesinin bozulması sonucu yaşanan bir vaka üzerinden drenajın önemini vurgulayın.
• İnteraktif soru: Çalışma alanınızda gaz ölçümü için kullanılan cihazları biliyor musunuz?
• Kritik nokta: 1,5 metre kuralını ve iksa sistemlerinin zorunluluğunu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Merdivenlerin sadece iniş çıkış için olduğunu, yük taşıma aracı olmadığını hatırlatın.
• Kritik nokta: Merdivenin 1 metre kuralını mutlaka vurgulayın.
• İnteraktif soru: Hasarlı bir merdiven gördüğünüzde ilk yapmanız gereken nedir?
• Ek bilgi: Merdivenlerin periyodik kontrol formlarını tutmayı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Ramak kala olaylarin neden bildirilmesi gerektigini aciklayin.
• Kritik nokta: Calisanin isi durdurma hakkinin yasal dayanagi.
• Interaktif soru: Isyerinizde bir tehlike gordugunuzde kime bildireceginizi biliyor musunuz?
• Ek bilgi: Bildirim yapmanin bir suc degil, guvenlik kulturu oldugunu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toprak üzerindeki yıkıcı etkisinden bahsedin.
• Kritik nokta: Elektrikli ekipmanların suyla temasındaki hayati tehlikeyi vurgulayın.
• İnteraktif soru: Pompa kablolarında bir hasar fark ederseniz süreci nasıl yönetirsiniz?
• Ek bilgi: Drenajın sadece su tahliyesi değil, zemin stabilitesi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kokusuz ve renksiz olabileceğini, bu yüzden cihazın şart olduğunu belirtin.
• Kritik nokta: Kalibrasyonu yapılmamış cihazın hatalı sonuç verebileceğini unutmayın.
• İnteraktif soru: Gaz ölçüm cihazının pilini kontrol etmeyi alışkanlık haline getirdiniz mi?
• Ek bilgi: Havalandırma sisteminin doğru yönlendirilmesi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sadece izleyici olmadığını, bir güvenlik bariyeri olduğunu açıklayın.
• Gerçek örnek: İletişim kopukluğu nedeniyle yaşanan bir kaza senaryosunu paylaşın.
• İnteraktif soru: Gözcü olarak görevlendirildiğinizde nelere dikkat edersiniz?
• Kritik nokta: Gözcünün dikkatini dağıtacak hiçbir işle uğraşmaması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Komşu yapıları korumanın hem yasal bir zorunluluk hem de etik bir sorumluluk olduğunu vurgulayın.
• Gerçek örnek: Kazı öncesi kayıt tutulmadığı için yaşanan hukuki ihtilaflardan bahsedin.
• İnteraktif soru: Çalışma alanınızın yanındaki binada çatlak görseniz ilk ne yaparsınız?
• Kritik nokta: Kayıt tutmanın hukuki koruyuculuğunu belirtin.
• Ek bilgi: 6331 sayılı İş Sağlığı ve Güvenliği Kanunu atfını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hareketlerinin binalar üzerindeki kümülatif etkisini anlatın.
• Gerçek örnek: Yanlış drenaj sebebiyle oturan bina temellerinden bahsedin.
• İnteraktif soru: Titreşimin binalara etkisini nasıl azaltabiliriz?
• Kritik nokta: Zemin etüt raporlarının sadece kağıt üstünde kalmaması gerektiğini vurgulayın.
• Ek bilgi: Yapı İşlerinde İş Sağlığı ve Güvenliği Yönetmeliği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Teknolojik imkanların (sensörler) kaza önlemedeki rolünü anlatın.
• Gerçek örnek: Sensör uyarısı sayesinde tahliye edilen bir binadan bahsedin.
• İnteraktif soru: Ölçüm cihazlarının arızalanması durumunda ne yapmalıyız?
• Kritik nokta: Veri kaydının güncelliğinin önemine değinin.
• Ek bilgi: 6331 sayılı İş Sağlığı ve Güvenliği Kanunu'nun risk önleme odaklı yapısını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Destekleme sistemlerinin şantiyenin sigortası olduğunu belirtin.
• Gerçek örnek: İksa sisteminin çökmesi sonucu yaşanan olayları kısaca hatırlatın.
• İnteraktif soru: Destek sisteminin gevşediğini nasıl anlarız?
• Kritik nokta: İksa sistemlerinin periyodik kontrolünün yasal zorunluluğunu vurgulayın.
• Ek bilgi: Yapı İşlerinde İş Sağlığı ve Güvenliği Yönetmeliği'ndeki iksa kurallarına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İletişimsizliğin en büyük kaza nedeni olduğunu vurgulayın.
• Gerçek örnek: İyi bir koordinasyonla önlenen bir kaza senaryosundan bahsedin.
• İnteraktif soru: Komşu bina sakinleri şikayete gelirse yaklaşımınız ne olmalı?
• Kritik nokta: Acil durum planlarının güncel ve ulaşılabilir olması gerektiğini belirtin.
• Ek bilgi: 6331 sayılı İş Sağlığı ve Güvenliği Kanunu'nun işverene yüklediği genel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hatlarının kazı kazalarının en büyük nedenlerinden biri olduğunu vurgulayın.
• Gerçek örnek: Yanlış harita kullanımı sonucu yaşanan bir su borusu patlaması örneğini anlatın.
• İnteraktif soru: Kazıya başlamadan önce hangi kurumlarla görüştünüz?
• Kritik nokta: Resmi haritaların güncel olmayabileceğini hatırlatın.
• Ek bilgi: 6331 sayılı Kanun kapsamında risk değerlendirmesinin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Teknolojik cihazların kullanımının hata payını nasıl düşürdüğünü anlatın.
• Gerçek örnek: GPR cihazı ile tespit edilen hatların kazı güvenliğini nasıl sağladığını açıklayın.
• İnteraktif soru: Sahada hangi tespit yöntemlerini kullanıyorsunuz?
• Kritik nokta: Cihazların düzenli kalibrasyonunun önemi.
• Ek bilgi: Yönetmeliklerde belirtilen ekipman yeterlilik şartları.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Guvenligin tek tarafli bir emir degil, ortak bir surec oldugunu belirtin.
• Kritik nokta: Calisan temsilcisinin rolunun onemi.
• Gercek ornek: Calisanlarin onerisiyle iyilestirilen bir islem ornegi.
• Interaktif soru: Is yerinizde guvenligi artirmak icin bir oneriniz olsa kime iletirdiniz?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İletişimsizliğin kazalara nasıl yol açtığını vurgulayın.
• Gerçek örnek: Kurumlarla yapılan yazışmaların hukuki koruma sağladığını anlatın.
• İnteraktif soru: Kurum görüşlerinde karşılaştığınız en büyük zorluk nedir?
• Kritik nokta: Acil durum irtibat listesinin güncelliği.
• Ek bilgi: 6331 sayılı Kanun gereği işbirliği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kodlarının evrenselliğinden bahsedin.
• Gerçek örnek: Yanlış işaretleme sonucu zarar gören hatların yaratacağı maliyet ve riskler.
• İnteraktif soru: Sahada hangi renkleri hangi hatlar için kullanıyorsunuz?
• Kritik nokta: İşaretlerin sürekli kontrol edilmesi.
• Ek bilgi: Sağlık ve Güvenlik İşaretleri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bürokrasi değil, bir güvenlik kalkanı olduğunu belirtin.
• Gerçek örnek: İzin formu olmayan bir sahada meydana gelen kaza sonrası yasal süreçler.
• İnteraktif soru: Çalışma izni formunuzda hangi maddeler yer alıyor?
• Kritik nokta: İzin sisteminin sürekliliği.
• Ek bilgi: Yapı İşlerinde İş Sağlığı ve Güvenliği Yönetmeliği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 ekipmanının işe uygun seçilmemesinin temel kaza nedenlerinden biri olduğunu vurgulayın.
• Gerçek örnek: Sabit bir şantiye ile hareketli bir altyapı çalışması arasındaki ekipman farkını açıklayın.
• Kritik nokta: CE işareti olmayan ekipmanın mevzuata aykırı olduğunu hatırlatın.
• Ek bilgi: Ekipman seçimi sürecine mutlaka iş güvenliği uzmanının dahil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diyagramlarının (load chart) ekipmanın en önemli güvenlik belgesi olduğunu belirtin.
• Gerçek örnek: Yükün vinçten uzaklaştıkça kapasitenin neden düştüğünü fiziksel bir örnekle (kaldıraç mantığı) açıklayın.
• İnteraktif soru: Operatörlerin yük diyagramını okuma konusunda ne kadar yetkin olduklarını sorgulayın.
• Kritik nokta: Tahminle yük kaldırmanın en büyük kaza sebebi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ekipmanın temeli olduğunu, zemin çökerse vincin devrileceğini anlatın.
• Gerçek örnek: Destek plakası kullanılmadan yapılan kurulumların yumuşak zeminde batma riskini örnekleyin.
• Kritik nokta: Zemin etüdü raporlarının kurulum öncesi mutlaka incelenmesi gerektiğini vurgulayın.
• Ek bilgi: Kanalizasyon hattı gibi yeraltı yapılarının vinç devrilmelerindeki rolüne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kazaların en büyük tetikleyicisi olduğunu belirtin.
• Gerçek örnek: Telsiz sesinin duyulmadığı veya el işaretlerinin yanlış anlaşıldığı bir senaryoyu tartışın.
• İnteraktif soru: Çalışanlara standart el işaretlerini bilip bilmediklerini sorun.
• Kritik nokta: Sadece bir kişinin işaret vermesi kuralını (tek merkezli yönetim)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makinenin potansiyel bir kaza makinesi olduğunu vurgulayın.
• Gerçek örnek: Günlük kontrollerde fark edilen küçük bir çatlağın nasıl büyük bir kazayı önleyebileceğini anlatın.
• Kritik nokta: Periyodik kontrol raporlarının yasal bir belge olduğunu ve saklanması gerektiğini hatırlatın.
• Ek bilgi: Operatörün günlük kontrol listesini (checklist) imzalamasının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Zeminin vinç stabilitesindeki hayati önemini vurgulayın.
• Gercek ornek: Zemin etudu yapilmadan kurulan vinclerde yasanan devrilme vakalarindan bahsedin.
• Kritik nokta: Uretici kilavuzunun yasal bir zorunluluk oldugunu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Ayak acikliginin kapasite uzerindeki etkisini aciklayin.
• Kritik nokta: Kilit mekanizmalarinin emniyet pimlerinin takilmasi gerektigini vurgulayin.
• Interaktif soru: Ayak altina konulan desteklerin neden celik veya beton olmasi gerektigini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yapı işlerinin yüksek tehlike sınıfında olduğunu vurgulayın. Risk değerlendirmesinin bir kağıt parçası değil, hayati bir planlama aracı olduğunu anlatın. Çalışanlara sahaya girmeden bu analizin yapılmasının önemini sorun ve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Yuk diyagraminin vincin pasaportu oldugunu belirtin.
• Kritik nokta: LMI sistemlerini bypass etmenin cinayete tesebbusle esdeger oldugunu vurgulayin.
• Ek bilgi: Yuk mesafesinin vincin devrilme momenti uzerindeki etkisini aciklayin.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Ruzgarin vinc uzerindeki dinamik yuk etkisinden bahsedin.
• Kritik nokta: Firtina aninda vincin neden serbest donus moduna alinmasi gerektigini aciklayin.
• Interaktif soru: Ruzgar hizini nasil takip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Kurulum onayinin hukuki sorumlulugunu hatirlatin.
• Kritik nokta: Periyodik kontrol raporlarinin eksik olmasinin isin durdurulma nedeni oldugunu belirtin.
• Kapanis: Vincin her gun calismaya baslamadan once yapilacak gunluk kontrol listesinden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 aksesuarlarının yük ile vinç arasındaki en kritik bağ olduğunu vurgulayın.
• Gerçek örnek: Keskin kenarlı bir yükün sapanı nasıl kestiğini ve kazaya yol açtığını anlatın.
• İnteraktif soru: Sahada en sık kullanılan sapan tipi hangisidir?
• Kritik nokta: Bağlama noktasının ağırlık merkezine dikey hizalanması gerektiğini unutmayın.
• Ek bilgi: Sapan koruyucuları (takoz, kauçuk) kullanımının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açısının fiziksel bir zorlama olduğunu açıklayın.
• Gerçek örnek: Sapan açısı 120 derece olduğunda yükün sapan üzerindeki etkisinin nasıl arttığını basitçe anlatın.
• İnteraktif soru: Sapan açısı arttıkça yükün kapasitesi artar mı azalır mı?
• Kritik nokta: WLL (Working Load Limit) değerinin açıya göre değiştiğini vurgulayın.
• Ek bilgi: Yük tablosu (load chart)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zorunluluk değil, hayati bir önlem olduğunu belirtin.
• Gerçek örnek: Aşınmış bir kancanın yük altında kırılma anını hayal ettirin.
• İnteraktif soru: Hasarlı bir sapanı gördüğünüzde ilk ne yaparsınız?
• Kritik nokta: Etiketi olmayan sapanın hurda olduğunu vurgulayın.
• Ek bilgi: Kontrol formlarının tutulmasının yasal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Sertifikanın ekipmanın kimliği olduğunu söyleyin.
• Gerçek örnek: Etiketi silinmiş bir sapanın neden yasal olarak kullanılmayacağını açıklayın.
• İnteraktif soru: Elinizde sertifikası olmayan bir sapan var, ne yaparsınız?
• Kritik nokta: CE işaretinin Avrupa standartlarına uygunluk olduğunu vurgulayın.
• Ek bilgi: Yıllık periyodik testlerin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Dengesiz yükün vinci devirebileceğini unutmayın.
• Gerçek örnek: Yükün salınım yaparken birine çarpma riskini anlatın.
• İnteraktif soru: Yük dengesiz ise ne yapmalıyız?
• Kritik nokta: Operatör ve işaretçi arasındaki iletişimin hayati önemini vurgulayın.
• Ek bilgi: Yükün yere yakın taşınmasının olası bir düşüşte yaratacağı etkiyi azaltacağını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ve sinyalci ayrılmaz bir ikilidir; biri makineye hakim, diğeri sahadaki gözlemcidir.
• Gerçek örnek: Kör noktada kalan bir yükün sinyalci tarafından yönlendirilmediği bir senaryoda meydana gelebilecek kazayı anlatın.
• İnteraktif soru: Çalıştığınız sahada sinyalcinin görevini tam yapmadığını fark ettiğinizde ne yaparsınız?
• Kritik nokta: Sinyalcinin sorumluluğu sadece el işareti yapmak değil, tehlikeyi önceden sezmektir.
• Ek bilgi: Operatörün görüş alanının netliği için sinyalcinin doğru konumlanması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 bir kağıt parçası değil, yetkinliğin yasal kanıtıdır.
• Gerçek örnek: Denetimlerde belgesiz operatör tespiti sonucu işin durdurulması durumunu paylaşın.
• İnteraktif soru: Operatör belgesi olmayan bir arkadaşınızın makineyi kullanmasına izin verirseniz ne olur?
• Kritik nokta: Eğitim, sadece yasal zorunluluk değil, hayati bir güvenlik önlemidir.
• Ek bilgi: Mesleki Yeterlilik Kurumu standartlarını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Şantiyelerin dinamik yapısına dikkat çekin. Kaba inşaattan ince işlere geçişte risklerin nasıl değiştiğini açıklayın. Katılımcılara kendi çalıştıkları aşamadaki en büyük 3 riski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anlaşılan bir işaret, devrilen bir yük demektir.
• Gerçek örnek: Telsiz paraziti yüzünden yanlış komut alan operatörün yaşadığı zorluğu anlatın.
• İnteraktif soru: Sinyalcinin el işaretini operatörün anlamadığı anlarda ne yapmalıyız?
• Kritik nokta: Acil durdurma sinyali, tartışılmaz bir emirdir.
• Ek bilgi: İşaretlerin bir listesini saha panolarına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Göremediğiniz bir şeyi yönetemezsiniz.
• Gerçek örnek: Kör noktada bir personelin kaldığını fark etmeyen operatörün yaşadığı stresli anları anlatın.
• İnteraktif soru: Operatör koltuğundan bakıldığında nelerin görünmediğini hiç test ettiniz mi?
• Kritik nokta: Görüş yoksa, operasyon da yoktur.
• Ek bilgi: Kamera sistemleri operatörün gözü gibidir, temiz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 birbirini duymak ve anlamaktan geçer.
• Gerçek örnek: İki deneyimli çalışanın birbirini gözü kapalı anladığı verimli bir operasyon örneği verin.
• İnteraktif soru: Sizce koordinasyonun en çok bozulduğu anlar hangileridir?
• Kritik nokta: Koordinasyon, sadece teknik değil, bir iletişim becerisidir.
• Ek bilgi: İş başı toplantılarını bu koordinasyonu pekiştirmek için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sadece yasal bir zorunluluk değil, hayati bir önlem olduğunu belirtin.
• Kritik nokta: Bakım ve kontrolün farklı süreçler olduğunu vurgulayın; kontrol durumu tespit eder, bakım iyileştirme yapar.
• İnteraktif soru: Çalıştığınız alanda periyodik kontrolü yapılmamış bir ekipmanla karşılaştınız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muayenenin yasal bir takvim olduğunu hatırlatın.
• Kritik nokta: Muayene raporlarının eksik olması durumunda işyerinin mühürlenme riski olduğunu vurgulayın.
• Ek bilgi: İlgili yönetmelikte belirtilen periyotların en üst sınır olduğunu, riskli alanlarda daha sık kontrol yapılabileceğini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Halat kopması sonucu yaşanan bir kaza senaryosunu (isim vermeden) anlatın.
• Kritik nokta: Frenlerin yükü kaçırmasının ölümcül sonuçları olabileceğini vurgulayın.
• İnteraktif soru: Sizce halat üzerindeki bir tel kopması değişim için yeterli bir sebep 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bürokrasi değil, hukuki güvence olduğunu belirtin.
• Kritik nokta: Kontrolü yapan kişinin yetkinliğinin (diploma/sertifika) kayıt dosyasında mutlaka bulunması gerektiğini hatırlatın.
• Ek bilgi: Dijital kayıt sistemlerinin denetimlerdeki kolaylığını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Etiketleme ve Kilitleme (LOTO) sisteminin önemini vurgulayın.
• Gerçek örnek: İzinsiz onarım denemesi sonucu yaşanan elektrik çarpmaları veya uzuv kayıplarını anlatın.
• Kapanış: Arıza bildiriminin bir suçlama değil, bir güvenlik kültürü parçası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 operasyonlarının şantiyelerdeki en kaza potansiyeli yüksek işlerden olduğunu belirtin.
• Gerçek örnek: Yanlış ekipman seçimi veya aşırı yükleme sonucu yaşanan devrilme vakalarından bahsedin.
• İnteraktif soru: Operasyon başlamadan önce yükün ağırlığından emin olmak için hangi yöntemleri kullanıyorsunuz?
• Kritik nokta: Ekipman kapasitesinin asla aşılmaması gerektiğini vurgulayın.
• Ek bilgi: Yapı İşlerinde İş Sağlığı ve Güvenliği Yönetmeliği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Asılı yükün kontrol edilemez enerji barındırdığını vurgulayın.
• Gerçek örnek: Yük altında bulunmanın sonuçlarını (kalıcı yaralanma veya ölüm) hatırlatın.
• İnteraktif soru: Yük altından geçmek zorunda kalan birini görürseniz ne yaparsınız?
• Kritik nokta: Operatörün durdurma yetkisini ve sorumluluğunu hatırlatın.
• Ek bilgi: İSG mevzuatı gereği tehlikeli bölge tanımını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yaşayan bir belge olduğunu vurgulayın. Bir kaza sonrası güncelleme yapılmamasının yasal sonuçlarını hatırlatın. Çalışanlara, sahada gördükleri yeni bir tehlikeyi nasıl bildireceklerini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bölgenin neden sadece fiziksel bariyerle değil, aynı zamanda görsel uyarılarla da korunması gerektiğini anlatın.
• Gerçek örnek: Şeritlerin yetersiz olduğu durumlarda yaşanan kazaları örnekleyin.
• İnteraktif soru: Çalışma alanınızda kaldırma operasyonu yapılırken saha güvenliğini nasıl sağlıyorsunuz?
• Kritik nokta: Saha sorumlusunun koordinasyon görevini vurgulayın.
• Ek bilgi: İSG mevzuatında işaretleme ve bariyerleme standartları.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kazaları önlemedeki en büyük araç olduğunu belirtin.
• Gerçek örnek: Plansız yapılan bir kaldırma işleminin yarattığı karmaşadan bahsedin.
• İnteraktif soru: Planlama aşamasında hangi riskleri göz ardı ettiğinizi düşünüyorsunuz?
• Kritik nokta: Yazılı planın yasal bir gereklilik olduğunu hatırlatın.
• Ek bilgi: Risk değerlendirme dokümanlarının operasyonla uyumu.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hatalarının kaldırma kazalarında başrol oynadığını vurgulayın.
• Gerçek örnek: Telsiz çekmediği veya işaretlerin yanlış anlaşıldığı kaza vakalarını anlatın.
• İnteraktif soru: Operatörle iletişim kurarken hangi yöntemleri kullanıyorsunuz?
• Kritik nokta: Acil durdurma işaretinin evrensel olduğunu ve herkesin bilmesi gerektiğini hatırlatın.
• Ek bilgi: İşaretçi eğitiminin önemi ve yasal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Şantiye panolarının sadece bir kutu değil, tesisatın kalbi olduğunu vurgulayın. Pano önündeki yalıtkan paspasın hayati önemini ve neden engelsiz tutulması gerektiğini açıklayın. Elektrik İç Tesisleri Yönetmeliğine atıfta bulunarak, yetkisiz kişilerin panolara müdahale etmesinin yasak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IP koruma sınıfının ne anlama geldiğini basitçe açıklayın (ilk rakam toz, ikinci rakam su). Pano kapağının açık bırakılmasının yarattığı riskleri gerçek bir vaka senaryosu gibi anlatın. Etiketlemenin neden bir lüks değil, yasal bir gereklilik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Kaçak akım rölesinin hayat kurtarıcı rolünü anlatın. Topraklamanın sadece bir kablo değil, bir sistem olduğunu vurgulayın. Katılımcılara RCD test butonuna basmanın neden önemli olduğunu ve düzenli kontrolün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Kabloların yerde olmasının yarattığı takılma ve ezilme risklerini işleyin. Bantlı eklerin neden tehlikeli olduğunu ve profesyonel buat kullanımının gerekliliğini açıklayın. Kablo düzenini sağlamanın iş akışına faydasını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Yetkili personel tanımını yapın ve neden önemli olduğunu açıklayın. Periyodik kontrol kayıtlarının tutulmasının yasal zorunluluk olduğunu vurgulayın. Çalışanların inisiyatif alarak hatalı ekipmanı bildirmesinin güvenlik kültürünün bir parçası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 ve topraklamanın bir bütün olarak hayat koruma sağladığını belirtin.
• Gerçek örnek: Şantiyede el aletiyle çalışırken kablo soyulması durumunda RCD'nin nasıl hayat kurtardığını anlatın.
• İnteraktif soru: Çalıştığınız alanda panolarda test butonunu hiç kullandınız mı?
• Kritik nokta: Topraklama ölçüm değerlerinin yönetmelik sınırlarında kalması şarttır.
• Ek bilgi: 30mA hayat koruma, 300mA ise yangın koruma içindir.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Rölelerin sigortadan farkını vurgulayın.
• Gerçek örnek: Nemli şantiye ortamlarında rölenin hassasiyetinin neden kritik olduğunu açıklayın.
• İnteraktif soru: Röleleriniz sürekli atıyorsa sorun nerededir?
• Kritik nokta: Röleler sadece insanı değil, tesisatı da korur.
• Ek bilgi: Rölelerin nominal akım değerleri ile tesisatın kapasitesi uyumlu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açıklayın. KKD'nin neden en son çare olduğunu anlatın. Çalışanlara neden baret veya emniyet kemeri taktıklarını teknik bir dille değil, pratik bir örnekle anlatmalarını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elektrik enerjisinin sınırlarını belirlediğini anlatın.
• Gerçek örnek: Keskin beton kenarlarından geçen kabloların zamanla yalıtımını kaybetmesi.
• İnteraktif soru: Çalıştığınız ortamda yalıtımı bozuk kablo görürseniz ne yaparsınız?
• Kritik nokta: Bantla yapılan basit onarımlar geçicidir, kalıcı çözüm şarttır.
• Ek bilgi: İzolasyon direnci ölçümü, kablonun ömrü hakkında fikir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cihazlarının doğruluğunun önemini vurgulayın.
• Gerçek örnek: Kalibrasyonsuz cihazla yapılan hatalı ölçümün yarattığı sahte güven duygusu.
• İnteraktif soru: Ölçüm raporlarını daha önce inceleyen oldu mu?
• Kritik nokta: Test raporları imzasız ve mühürsüz olmamalıdır.
• Ek bilgi: Süreklilik testi, topraklama hattının gerçekten toprağa ulaşıp ulaşmadığını doğrular.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bir bürokrasi değil, güvenlik önlemi olduğunu belirtin.
• Gerçek örnek: Kontrolü gecikmiş bir tesiste yaşanan küçük bir kazanın hukuki sonuçları.
• İnteraktif soru: Şirketinizde son elektrik kontrolü ne zaman yapıldı?
• Kritik nokta: Denetimlerde ilk bakılan belge periyodik kontrol raporlarıdır.
• Ek bilgi: Kontrol sonrası çıkan eksikliklerin giderilme süresi uzatılmamalıdır.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çift izolasyonun işlevini vurgulayın. Gerçek örnek olarak düşük gerilim kullanımının neden zorunlu olduğunu anlatın. Kritik nokta: Cihaz üzerindeki etiketlerin okunabilir olmasıdır.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kablo hasarlarının neden olduğu yangın risklerini anlatın. İnteraktif soru: Kablolarda geçici ek yapıldığını gördüğünüzde ne yaparsınız? Kritik nokta: Kayıt tutulmasıdır.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su ve elektriğin birleşiminin ölümcül etkisini vurgulayın. Gerçek örnek: Nemli bodrum katlarında yapılan çalışmalarda dikkat edilmesi gerekenler. Kritik nokta: IP koruma sınıfı.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testlerin amacını anlatın. İnteraktif soru: Çalıştığınız makinede PAT etiketi görmediğinizde ne yapmalısınız? Kritik nokta: Kayıtların saklanması.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yetkisiz onarımın risklerini anlatın. Gerçek örnek: Etiketlenmemiş arızalı aletin neden olduğu kazalar. Kritik nokta: Orijinal yedek parça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hatlarına yakın çalışmanın en büyük riskinin elektrik arkı ve temas olduğunu vurgulayın.
• Gerçek örnek: Vinç bomunun enerji hattına temas ettiği bir kaza senaryosu üzerinden mesafe kontrolünün önemini anlatın.
• İnteraktif soru: Çalışma sahanızda enerji hattı olup olmadığını nasıl teyit edersiniz?
• Kritik nokta: Ekipmanların (vinç, beton pompası) çalışma yarıçapının hatlara olan mesafesi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 arttıkça elektrik arkının havayı aşma mesafesinin de arttığını belirtin.
• Gerçek örnek: Yüksek gerilim hatlarının yakınında hava koşulları nedeniyle oluşan salınımlardan bahsedin.
• İnteraktif soru: Gerilim seviyesini bilmeden çalışma yapmanın sonuçları nelerdir?
• Kritik nokta: Mesafe hesaplamasında hattın en dıştaki iletkeni baz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Kayıtların hukuki önemini vurgulayın. Yapılan işin kanıtlanabilir olması gerektiğini belirtin. Çalışanlara, iş güvenliği raporlarının neden tutulduğunu ve iş kazası durumunda bu raporların nasıl bir kalkan görevi gördüğünü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bir prosedür olduğunu ve neden hayati olduğunu açıklayın.
• Gerçek örnek: Enerjinin yanlışlıkla geri verilmesi durumunda yaşanabilecek riskleri anlatın.
• İnteraktif soru: LOTO uygulaması nedir ve neden kilidin anahtarı yalnızca işi yapan çalışanda bulunmalıdır?
• Kritik nokta: Enerji kesilse bile topraklama yapılmadan hattın güvenli olduğu varsayılmamalıdır.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sadece bir kural değil, görsel bir engel olduğunu vurgulayın.
• Gerçek örnek: Yanlış işaretleme nedeniyle sahaya giren bir ekipman operatörünün yaşadığı riskten bahsedin.
• İnteraktif soru: Çalışma sahanızda işaretlemelerin yeterli olduğunu nasıl anlarsınız?
• Kritik nokta: İşaretlerin üzerindeki bilgiler okunabilir ve güncel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izninin bir formalite değil, bir güvenlik süzgeci olduğunu belirtin.
• Gerçek örnek: Yetkisiz bir personelin enerji hattı bölgesinde yaptığı müdahalenin sonuçlarını tartışın.
• İnteraktif soru: Çalışma izin belgesinde mutlaka bulunması gereken bilgiler nelerdir?
• Kritik nokta: Yetki belgesi olmayan personel, hattın enerjisi kesilse dahi müdahalede bulunmamalıdır.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Elektrik çarpmasında ilk kuralın kendi güvenliğiniz olduğunu vurgulayın. Kazazedeye dokunmanın sizi de kurban yapabileceğini anlatın. Yalıtkan malzeme kullanımının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LOTO sisteminin neden hayati olduğunu açıklayın. Enerji kaynağını kesmenin kaza anındaki tek çözüm olduğunu vurgulayın. Yalıtkan malzemelerin önemini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CPR'ın bir ekip işi olduğunu belirtin. AED cihazının kullanımının kolay olduğunu ve hayat kurtardığını vurgulayın. Sürekliliğin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112'yi ararken panik yapmamanın önemini vurgulayın. Verilecek bilgilerin netliğinin ambulansın müdahalesini nasıl hızlandırdığını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Tatbikatların sadece kağıt üzerinde kalmaması gerektiğini, gerçek bir kaza anında refleks kazandırdığını belirtin. Ekip çalışmasının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yetkilendirmenin bir formalite değil, bir güvenlik kalkanı olduğunu vurgulayın. Elektrik Kuvvetli Akım Tesisleri Yönetmeliği'ne atıfta bulunun. Yetkisiz personelin yapacağı küçük bir hatanın büyük bir ark patlamasına yol açabileceğini belirtin. İşyerinde yetkisiz müdahale girişimi olduysa bunu anonim bir örnekle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Belgelendirmenin yasal bir zorunluluk olduğunu hatırlatın. Yapı İşlerinde İş Sağlığı ve Güvenliği Yönetmeliği'ndeki ilgili maddeleri hatırlatın. Katılımcılara kendi belgelerinin geçerlilik sürelerini kontrol etmelerini söyleyin. Belgesiz personel çalıştırmanın sadece ceza değil, bir hayati risk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 işi bildiriminin yasal bir zorunluluk olduğunu belirtin.
• Gerçek örnek: Eksik bildirim nedeniyle durdurulan bir şantiye örneği verin.
• İnteraktif soru: Bildirim formunda hangi bilgilerin kritik olduğunu sorun.
• Kritik nokta: Bildirimin işe başlamadan önce yapılması gerektiğine vurgu yapın.
• Ek bilgi: E-Devlet üzerinden bildirim kolaylıklarını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Enerji kesmenin sadece şalter indirmek olmadığını, gerilimin doğrulanması gerektiğini vurgulayın. Topraklamanın önemini anlatın. Ölçüm cihazlarının kalibrasyonuna dikkat çekin. Katılımcılara daha önce yaşadıkları bir enerji kesme işlemini sorarak deneyimlerini paylaşmalarını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LOTO'nun bir disiplin olduğunu belirtin. Kilidin anahtarının sadece o işi yapan kişide olması gerektiğini vurgulayın. 6331 sayılı Kanun'a atıfta bulunun. Etiketlerin neden önemli olduğunu anlatın (iletişim hatasını önler). LOTO'nun olmadığı bir ortamda yaşanabilecek kaza senaryosunu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Sorumluluğun paylaşıldığını, sadece işverene veya sadece çalışana yüklenemeyeceğini anlatın. 6331 sayılı Kanun'un sorumluluk paylaşımı maddelerine değinin. Çalışanların güvenlik ihlallerini bildirme yükümlülüğünü vurgulayın. İdari ve hukuki sonuçların ağırlığını hatırlatarak ciddiyeti kavratın.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Patlatma işlerinin yüksek riskli olduğunu vurgulayın. Yetki belgesi olmayan personelin kesinlikle sahaya alınmaması gerektiğini ve izin süreçlerinin hukuki sorumluluğunu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Depolama alanlarının statik elektrik ve sıcaklıktan korunması gerektiğini hatırlatın. Nakliye sırasında sarsıntının patlayıcılar üzerindeki riskini örneklerle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Hatalı ateşlemelerin en büyük kaza kaynağı olduğunu belirtin. Sahada patlamamış madde kalma riskine karşı nasıl bir 'bekleme süresi' uygulanması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Emniyet mesafesinin sadece patlama değil, kaya parçalarının savrulması için de kritik olduğunu vurgulayın. Geri dönüş işaretinin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Kayıtların sadece kağıt üzerinde olmadığını, yasal birer kanıt olduğunu belirtin. Envanterde oluşabilecek 1 gramlık açığın bile ciddi hukuki sonuçları olabileceğini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GHS sisteminin küresel standart olduğunu vurgulayın.
• Gerçek örnek: Yanlış etiketlenmiş bir kimyasalın yaratabileceği karışıklığı anlatın.
• İnteraktif soru: Çalışma alanınızda SDS belgesine nasıl ulaşırsınız?
• Kritik nokta: SDS dokümanlarının güncelliği hayati önem taşır.
• Ek bilgi: Piktogramların anlamlarını özetleyen bir tabloyu eğitimde dağıtın.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Depolamanın kazaları önlemedeki rolüne değinin.
• Gerçek örnek: Yanlış depolama sonucu meydana gelen bir kimyasal sızıntı örneği verin.
• İnteraktif soru: Depolama alanınızdaki en büyük risk nedir?
• Kritik nokta: Havalandırma sisteminin sürekliliği.
• Ek bilgi: Depolama alanı için bir periyodik kontrol listesi hazırlayın.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başlama bildiriminin şantiyenin resmiyet kazanması için önemini anlatın.
• Gerçek örnek: İSG sorumlularının iletişim bilgilerinin neden önemli olduğunu açıklayın.
• İnteraktif soru: Bildirimin gecikmesi durumunda ne gibi hukuki riskler oluşur?
• Kritik nokta: Sorumlulukların bildirimle netleştiğini vurgulayın.
• Ek bilgi: Alt işverenlerin bildirim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Yanlış eldiven seçimi nedeniyle yaşanan deri tahrişi vakası.
• İnteraktif soru: Kullandığınız KKD'lerin uygunluğunu nasıl kontrol ediyorsunuz?
• Kritik nokta: KKD'lerin hijyeni.
• Ek bilgi: KKD seçim tablosunu çalışma alanına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Hızlı müdahalenin çevre ve sağlık üzerindeki etkisini belirtin.
• Gerçek örnek: Bir dökülme sonrası yapılan başarılı müdahale süreci.
• İnteraktif soru: İşyerinizde dökülme kiti nerede bulunuyor?
• Kritik nokta: Atık yönetimi mevzuatına uyum.
• Ek bilgi: Dökülme anında yapılması gereken 3 temel adım posteri.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Reaksiyon riskinin görünmez tehlike olduğunu vurgulayın.
• Gerçek örnek: Asit ve baz karışımı sonucu oluşan tehlikeli gaz çıkışı.
• İnteraktif soru: Çalışma alanınızda uyumsuz kimyasal görüyor musunuz?
• Kritik nokta: Renk kodlamasının önemi.
• Ek bilgi: Kimyasal uyumluluk tablosunu görünür bir yere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depolamanın patlama riskini nasıl artırdığını belirtin.
• Kritik nokta: GBF belgelerinin her an ulaşılabilir olması gerektiğini vurgulayın.
• İnteraktif soru: İşyerinizdeki depolama alanlarında uyumsuz maddelerin yan yana durduğu bir örnek gördünüz mü?
• Önemli: İkincil havuzlama sistemlerinin sızıntı anındaki hayati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elektrik ve kıvılcımın en küçük hata ile nasıl büyük felaketlere yol açabileceğini anlatın.
• Kritik nokta: Ex-proof ekipman seçiminin yasal bir zorunluluk olduğunu hatırlatın.
• Gerçek örnek: Geçmişte bir işyerinde sigara izmariti yüzünden yaşanan kaza örneğini paylaşın.
• İnteraktif soru: Depolama alanına girmeden önce cep telefonlarını dışarıda bırakıyor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birikmesinin görünmez bir tehlike olduğunu açıklayın.
• Kritik nokta: Havalandırma menfezlerinin konumu (gaz yoğunluğu) hayati önem taşır.
• İnteraktif soru: Havalandırma sisteminizin periyodik kontrolünü kim yapıyor?
• Önemli: Gaz dedektörlerinin kalibrasyonunun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Gereğinden fazla stok tutmanın riski nasıl katladığını açıklayın.
• Kritik nokta: İzlenebilirlik için kayıt tutmanın yasal sorumluluğu.
• Gerçek örnek: Stok fazlası nedeniyle yaşanan bir kazada tahliyenin ne kadar zorlaştığını anlatın.
• İnteraktif soru: Deponuzda son kullanma tarihi geçmiş kimyasal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gözle görülmeyen bir kıvılcım kaynağı olduğunu belirtin.
• Kritik nokta: Topraklama raporlarının yasal geçerliliği ve periyodik ölçüm zorunluluğu.
• Önemli: Transfer sırasında topraklama hattı bağlı değilse madde aktarımı yapmayın.
• İnteraktif soru: Topraklama hattınızın son kontrolü ne zaman yapıldı?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tanımını yapın ve neden riskli olduklarını vurgulayın.
• Gerçek örnek: Bir tank veya kanalizasyon hattında oksijen seviyesinin düşmesiyle yaşanan kazaları örnek verin.
• İnteraktif soru: Oksijen seviyesi yüzde 23'ün üzerine çıktığında ne gibi bir yangın riski oluştuğunu biliyor musunuz?
• Kritik nokta: Oksijen azlığı kadar fazlalığının da tehlikeli olduğu unutulmamalıdır.
• Ek bilgi: Kapalı alan girişlerine uyarı levhaları asılması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cihazlarının kalibrasyonunun hayati önemi üzerinde durun.
• Gerçek örnek: Ölçüm yapılmadan girilen bir alanda biriken gazın aniden patlaması senaryosunu anlatın.
• İnteraktif soru: Gaz ölçüm cihazınızın kalibrasyon tarihini en son ne zaman kontrol ettiniz?
• Kritik nokta: Ölçüm sadece giriş anında değil, çalışma süresince devam etmelidir.
• Ek bilgi: Cihazların sensör ömürlerine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30 gün ve 500 yevmiye eşiğinin neden önemli olduğunu açıklayın.
• Gerçek örnek: Küçük işlerde bile İSG'nin ihmal edilmemesi gerektiğini vurgulayın.
• İnteraktif soru: Yevmiye hesabı nasıl yapılır?
• Kritik nokta: Eşik değerlerin aşılmaması için planlamanın önemini anlatın.
• Ek bilgi: Süre uzatımlarının bildirime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sadece kağıt üzerinde olmadığını, bir denetim mekanizması olduğunu vurgulayın.
• Gerçek örnek: Gözcünün dikkati sayesinde kurtarılan bir çalışan olayını anlatın.
• İnteraktif soru: Bir gözcünün en önemli görevi sizce nedir?
• Kritik nokta: Gözcü asla içeri girmemeli, dışarıdan müdahale etmelidir.
• Ek bilgi: Gözcü ile çalışan arasında telsiz veya işaretleşme sistemi kurulmalıdır.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neden sadece temiz hava değil, gaz tahliyesi olduğunu anlatın.
• Gerçek örnek: Havalandırması bozulan bir tanktaki gaz birikme süreci.
• İnteraktif soru: Havalandırma hortumunun bükülmesi ne gibi riskler doğurur?
• Kritik nokta: Havalandırma sistemi ortamın tamamına etki etmelidir.
• Ek bilgi: Patlayıcı ortamlar için ex-proof havalandırma cihazları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planının uygulanabilirliğinin önemine değinin.
• Gerçek örnek: Tatbikatlarda yapılan hataların gerçek bir kazada nelere yol açabileceğini belirtin.
• İnteraktif soru: Kurtarma ekipmanlarınızın yerini biliyor musunuz?
• Kritik nokta: Kurtarma ekibi de kendi güvenliğini sağlamalıdır.
• Ek bilgi: Kurtarma ekipmanları düzenli periyodik kontrole tabi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son savunma hattı olduğunu vurgulayın.
• Gerçek örnek: Baretin darbe emme kapasitesini bir inşaat alanı senaryosu üzerinden anlatın.
• İnteraktif soru: Çalıştığınız alanda en sık hangi KKD'ye ihtiyaç duyuluyor?
• Kritik nokta: KKD'lerin CE işaretli olması şarttır.
• Ek bilgi: KKD seçiminde ergonomi faktörünü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önemini hatırlatın.
• Gerçek örnek: Kimyasal ile çalışırken doğru eldiven seçilmezse eldivenin erimesi örneğini verin.
• İnteraktif soru: KKD seçimi sürecine çalışanların katılımı sizce neden önemli?
• Kritik nokta: KKD kullanımı riskin kendisini yok etmez, sadece riski yönetir.
• Ek bilgi: İkame yöntemi her zaman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ömrünün limitli olduğunu belirtin.
• Gerçek örnek: Çatlak bir bareti takmanın neden riskli olduğunu açıklayın.
• İnteraktif soru: KKD'lerinizi nerede depoluyorsunuz?
• Kritik nokta: Hasarlı KKD derhal imha edilmeli veya işaretlenmelidir.
• Ek bilgi: Üretici kullanma kılavuzu her zaman referanstır.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kullanmamanın hem işçi hem işveren için hukuki sonuçlarını hatırlatın.
• Gerçek örnek: Denetimsiz saha ortamında meydana gelen kazalardan bahsedin.
• İnteraktif soru: İşyerinde KKD kullanmayan bir arkadaşınızı gördüğünüzde ne yaparsınız?
• Kritik nokta: Denetim, sadece ceza vermek için değil, can güvenliğini korumak içindir.
• Ek bilgi: Saha denetimleri rastgele ve sürekli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kağıt üzerinde değil, sahada da uygulanması gerektiğini belirtin.
• Gerçek örnek: Emniyet kemerini yanlış bağlayan bir çalışanın yaşadığı kaza riskini anlatın.
• İnteraktif soru: En son ne zaman pratik KKD eğitimi aldınız?
• Kritik nokta: Eğitim kayıtları hukuki süreçlerde kanıt niteliğindedir.
• Ek bilgi: Görsel materyallerle eğitimleri destekleyin.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Tünel çalışmalarının diğer yapı işlerinden farkını vurgulayın.
• Gerçek örnek: Yeraltı çalışmalarında jeolojik yapının önemi üzerine bir vaka anlatın.
• İnteraktif soru: Tünel içinde karşılaşılabilecek en büyük 3 risk nedir?
• Kritik nokta: Risk değerlendirmesinin dinamik olması gerektiğini belirtin.
• Ek bilgi: Yapı İşlerinde İSG Yönetmeliği'nin tünel ile ilgili genel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Tünel içinde oksijen seviyesinin korunmasının önemini anlatın.
• Gerçek örnek: Yetersiz havalandırmanın çalışan üzerindeki olumsuz etkilerini açıklayın.
• İnteraktif soru: Havalandırma sistemi arızalanırsa ne yapmalıyız?
• Kritik nokta: Yedek havalandırma gücünün gerekliliğini vurgulayın.
• Ek bilgi: Havalandırma yönetmeliği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bir güvenlik bariyeri olduğunu vurgulayın.
• Gerçek örnek: Yüksekte çalışma öncesi izin almanın hayat kurtarıcı olduğunu anlatın.
• İnteraktif soru: Çalışma izni kim tarafından verilmeli?
• Kritik nokta: İzin belgesinin sadece bir evrak değil, güvenlik taahhüdü olduğunu belirtin.
• Ek bilgi: İzin formlarında bulunması gereken asgari bilgiler.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 olan gazların etkilerini anlatın.
• Gerçek örnek: Gaz ölçüm cihazlarının hayat kurtardığı bir senaryo paylaşın.
• İnteraktif soru: Gaz alarmı çaldığında ilk hareketiniz ne olmalı?
• Kritik nokta: Cihaz kalibrasyonunun hayati önemi.
• Ek bilgi: Hangi gazların (metan, CO) tünel için tehlikeli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Tahkimatın tünel güvenliğinin belkemiği olduğunu belirtin.
• Gerçek örnek: Yanlış tahkimat uygulamalarının sonuçlarını tartışın.
• İnteraktif soru: Hangi durumlarda tahkimatın yetersiz olduğu anlaşılır?
• Kritik nokta: Püskürtme betonun kalite kontrolleri.
• Ek bilgi: Kazı Destek Yapıları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kağıt üzerinde kalmaması gerektiğini vurgulayın.
• Gerçek örnek: Bir tünel kurtarma tatbikatının nasıl yapıldığını anlatın.
• İnteraktif soru: En yakın acil çıkış noktasını biliyor musunuz?
• Kritik nokta: Bağımsız solunum cihazlarının (SCBA) kullanımı.
• Ek bilgi: Acil Durumlar Hakkında Yönetmelik'in temel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Köprü inşaatlarının yüksek riskli çalışma alanları olduğunu vurgulayın.
• Gerçek örnek: Geçici platformların çökmesi sonucu yaşanan olaylardan bahsedin.
• İnteraktif soru: Çalıştığınız sahada en çok hangi yüksekte çalışma ekipmanını kullanıyorsunuz?
• Kritik nokta: Toplu korumanın kişisel korumadan önce geldiğini hatırlatın.
• Ek bilgi: İskelelerin statik raporlarını mutlaka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korumasının hayat kurtarıcı olduğunu belirtin.
• Gerçek örnek: Yanlış monte edilmiş korkulukların neden olduğu kaza risklerini anlatın.
• İnteraktif soru: Sahada hasarlı bir yaşam hattı görseniz ne yaparsınız?
• Kritik nokta: Korkulukların ara kayıtlarının eksikliğinin yarattığı boşluklara dikkat edin.
• Ek bilgi: Yaşam hatlarının yıllık periyodik kontrollerini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kaldırmanın inşaatın en tehlikeli aşamalarından biri olduğunu söyleyin.
• Gerçek örnek: Yanlış sapanlama sonucu düşen yükleri örnek verin.
• İnteraktif soru: Vinç çalışırken yükün altından geçmenin sonuçlarını tartışın.
• Kritik nokta: İşaretçi ile operatör arasındaki iletişimin hayati önemini vurgulayın.
• Ek bilgi: Vinçlerin periyodik muayene formlarını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koşullarının öngörülemez riskler yarattığını belirtin.
• Gerçek örnek: Şiddetli rüzgarda iskelenin devrilmesi durumlarını anlatın.
• İnteraktif soru: Hava durumunu takip etmek için hangi kaynakları kullanıyorsunuz?
• Kritik nokta: İş durdurma yetkisinin iş güvenliği uzmanında olduğunu hatırlatın.
• Ek bilgi: Hava tahmin raporlarını günlük olarak kayıt altına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 eksikliğinin en büyük kaza nedeni olduğunu vurgulayın.
• Gerçek örnek: İki farklı ekibin birbirini fark etmeden yaptığı çakışan işleri anlatın.
• İnteraktif soru: İş programınızda çakışma yaşandığında kimi bilgilendirirsiniz?
• Kritik nokta: İSG koordinatörünün rolünün önemini açıklayın.
• Ek bilgi: Haftalık koordinasyon toplantı tutanaklarını düzenli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Baraj inşaatlarının çok disiplinli çalışma ortamları olduğunu vurgulayın.
• Gerçek örnek: Zemin yumuşamasının yarattığı ekipman devrilme riskinden bahsedin.
• Kritik nokta: Mühendislik hesaplamalarının saha uygulamasıyla uyumlu olması gerektiğini belirtin.
• Ek bilgi: Zemin etüt raporlarının İSG açısından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öngörülemez davranışlarını hatırlatın.
• Gerçek örnek: Ani su tahliyelerinin yarattığı riskleri anlatın.
• İnteraktif soru: Çalışanlara can yeleği kullanımı konusunda dirençle karşılaşıp karşılaşmadıklarını sorun.
• Kritik nokta: İkaz sistemlerinin tüm saha tarafından duyulabilir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hukuki bir kalkan olduğunu vurgulayın.
• Gerçek örnek: Denetim anında ulaşılamayan kayıtların ceza sebebi olduğunu anlatın.
• İnteraktif soru: Kayıtlar ne kadar süreyle saklanmalı?
• Kritik nokta: İmzaların eksiksiz olması gerektiğini belirtin.
• Ek bilgi: Dijital arşivleme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kaymalarının ani ve yıkıcı etkisine değinin.
• Gerçek örnek: Titreşimin toprak yapısı üzerindeki etkisi üzerine konuşun.
• Kritik nokta: Kazı kenarlarına yük bindirilmemesi gerektiğini hatırlatın.
• Ek bilgi: Kazı destek yapılarının periyodik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Kalıp sistemlerinin yüksekteki işler için kritik olduğunu vurgulayın.
• Gerçek örnek: Beton basıncının kalıp üzerindeki etkisini anlatın.
• İnteraktif soru: Kalıp montajında en sık karşılaşılan hatalar nelerdir?
• Kritik nokta: Yaşam hattı kullanımının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kazaları önlemedeki en büyük araç olduğunu söyleyin.
• Gerçek örnek: Günlük güvenlik toplantılarının (tool-box) faydalarını anlatın.
• Kritik nokta: Risk değerlendirmesinin dinamik bir belge olduğunu vurgulayın.
• Ek bilgi: Acil durum tatbikatlarının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Yıkım işlerinin neden en riskli yapı faaliyeti olduğunu vurgulayın.
• Gerçek örnek: Enerji hatlarının kesilmemesi sonucu yaşanan kaza senaryolarından bahsedin.
• İnteraktif soru: Yıkım sahasında asbestin tespit edilmemesi ne tür meslek hastalıklarına yol açar?
• Kritik nokta: Yıkım öncesi enerji kesme tutanağının yasal zorunluluğunu hatırlatın.
• Ek bilgi: Yapı İşlerinde İş Sağlığı ve Güvenliği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Yıkım planının sadece bir evrak değil, güvenlik temeli olduğunu anlatın.
• Gerçek örnek: Yıkım planı olmayan sahalarda yaşanan denetim cezalarını vurgulayın.
• İnteraktif soru: Bir yıkım planında mutlaka bulunması gereken üç temel unsur nedir?
• Kritik nokta: Planın teknik personel tarafından onaylanması yasal bir zorunluluktur.
• Ek bilgi: Yapı İşlerinde İş Sağlığı ve Güvenliği Yönetmeliği'ndeki yıkım hazırlık maddelerine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Kontrollü çökertmenin neden uzmanlık gerektirdiğini açıklayın.
• Gerçek örnek: Yanlış çökertme sonucu zarar gören çevredeki binalar üzerinden riskleri anlatın.
• İnteraktif soru: Operatör ve yer ekibi arasındaki iletişimin koptuğu bir anda ne yapılmalıdır?
• Kritik nokta: Vibrasyon ölçümünün çevresel güvenlik için önemi.
• Ek bilgi: Yapı İşlerinde İş Sağlığı ve Güvenliği Yönetmeliği'nin ilgili teknik detaylarına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Tozun sadece bir kirlilik değil, meslek hastalığı kaynağı olduğunu vurgulayın.
• Gerçek örnek: Asbestin akciğer üzerindeki uzun vadeli etkilerini anlatın.
• İnteraktif soru: Nemlendirme sistemi neden tozun yayılmasını engeller?
• Kritik nokta: Asbest sökümünün sıradan bir yıkım işçisi tarafından yapılamayacağını hatırlatın.
• Ek bilgi: Tozla Mücadele Yönetmeliği ve Asbest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izolasyonunun üçüncü şahısları korumadaki hayati rolünü açıklayın.
• Gerçek örnek: Yetkisiz girişler sonucu meydana gelen kazaları anlatın.
• İnteraktif soru: Bir yıkım sahasında uyarı levhalarının yetersiz olması ne tür hukuki sorumluluklar doğurur?
• Kritik nokta: Saha güvenliğinin 7/24 sağlanması gerektiğini vurgulayın.
• Ek bilgi: Yapı İşlerinde İş Sağlığı ve Güvenliği Yönetmeliği'nin saha güvenliği maddelerine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montaj sahasında rüzgarın yük üzerindeki etkisini vurgulayın. Gerçek örnek olarak, işaretçi hatası sonucu yaşanan bir kaza senaryosunu paylaşın. Kritik nokta, kaldırma ekipmanlarının günlük kontrolüdür.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Ankrajın montaj şartnamesine uygunluğunun neden hayati olduğunu açıklayın. Tartışma sorusu olarak, hizalama hatasının yapı üzerindeki uzun vadeli etkilerini sorun. Kritik nokta, geçici desteklerin kaldırılma zamanlamasıdır.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Koordinatör görevlendirmesinin yasal bir zorunluluk olduğunu ve bu kişinin saha genelinde güvenlikten sorumlu ana figür olduğunu vurgulayın. Koordinasyon eksikliğinin kazalara davetiye çıkardığını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Kaynak hatalarının yapısal ömür üzerindeki etkisini vurgulayın. Tork anahtarı kullanımının neden önemli olduğunu açıklayın. Kritik nokta, korozyon önleyici kaplamaların montaj sonrası eksiksiz uygulanmasıdır.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Kaldırma planı hazırlamanın hukuki sorumluluğunu hatırlatın. Zemin taşıma kapasitesinin önemine değinin. Kritik nokta, rüzgar hızı limitlerine uymanın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Desteklerin sadece geçici olduğunu ve yanlış kullanımın risklerini anlatın. Desteklerin neden mühendislik tasarımı olması gerektiğini açıklayın. Kritik nokta, geçici desteklere çarpmaların önlenmesidir.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koşullarının yapı sahalarındaki doğrudan etkilerini vurgulayın.
• Gerçek örnek: Şiddetli fırtına öncesi alınan tahliye kararlarının önemini açıklayın.
• İnteraktif soru: Sahada en çok hangi hava koşulundan çekiniyorsunuz?
• Kritik nokta: Meteorolojik verilerin sadece takip edilmesi değil, aksiyon planına dönüştürülmesi şarttır.
• Ek bilgi: 6331 sayılı Kanun kapsamında işverenin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Vinçlerdeki rüzgar sınırlarının hayati önemini belirtin.
• Gerçek örnek: Rüzgar savrulması sonucu meydana gelen kaza senaryolarından bahsedin.
• İnteraktif soru: Vinç operatörleri rüzgar sınırını nasıl takip ediyor?
• Kritik nokta: Anemometre cihazlarının kalibrasyonunun doğruluğu esastır.
• Ek bilgi: Yapı İşlerinde İSG Yönetmeliği'ne göre kaldırma ekipmanı güvenliği.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Kışın iş kazalarındaki kayma olaylarının yüzdesine değinin.
• Gerçek örnek: İskelelerdeki buzlanmanın düşme riskini nasıl artırdığını anlatın.
• İnteraktif soru: Saha temizliğinden kim sorumlu?
• Kritik nokta: Kaymaz ayakkabı kullanımı tek başına yeterli değildir, zemin de temizlenmelidir.
• Ek bilgi: 6331 sayılı Kanun kapsamında iş güvenliği ekipmanları.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sadece dış ortamla değil, verimlilikle de ilişkili olduğunu belirtin.
• Gerçek örnek: Sıcak çarpması belirtilerini nasıl tanırsınız?
• İnteraktif soru: Çalışırken yeterince su içiyor musunuz?
• Kritik nokta: Kişisel koruyucu donanım seçimi mevsimsel koşullara uygun olmalıdır.
• Ek bilgi: İlgili İSG mevzuatı uyarınca işçi sağlığı.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önemini vurgulayın.
• Gerçek örnek: Saha sorumlusunun işi durdurma anı nasıl olmalı?
• İnteraktif soru: Bir risk gördüğünüzde kime bildirirsiniz?
• Kritik nokta: İletişim hataları kazaların ana kaynağıdır.
• Ek bilgi: 6331 sayılı İş Sağlığı ve Güvenliği Kanunu'na göre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Tasarım ve uygulama arasındaki köprünün önemine değinin. Güvenliğin sadece sahada değil, projelerin çizim aşamasında başladığını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 işlerinin neden en yüksek riskli sektörlerden biri olduğunu vurgulayın.
• Gerçek örnek: Yönetmelik hükümlerinin sahadaki uygulama disiplinini nasıl artırdığını anlatın.
• İnteraktif soru: Çalışanlara yönetmelik hakkında bildikleri temel kuralları sorun.
• Kritik nokta: Yönetmeliğin asgari şartlar olduğunu, işverenin gerekirse fazlasını yapabileceğini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Koordinatörün sadece kağıt üzerinde değil, sahayı bilen ve riskleri önceden sezebilen biri olması gerektiğini vurgulayın. Sürekli eğitimin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Sorumlulukların iş bitimine kadar sürdüğünü ve koordinatörün sadece işverene karşı değil, yasal mercilere karşı da sorumlu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Atamanın mutlaka yazılı yapılması gerektiğini ve bu belgenin denetimlerde ilk sorulan evrak olduğunu hatırlatın. Yetkilendirme eksikliğinin koordinatörün işini yapmasını zorlaştıracağını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Tasarım koordinatörünün projenin beyni olduğunu vurgulayın.
• Gerçek örnek: SGP'si olmayan bir şantiyede yaşanan kaza risklerini anlatın.
• İnteraktif soru: Tasarım aşamasında yapılan bir hatanın şantiyeye maliyeti sizce ne olur?
• Kritik nokta: SGP'nin sadece kağıt üzerinde kalmaması gerektiğini vurgulayın.
• Ek bilgi: Yapı İşlerinde İSG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Tasarımın güvenliğin temeli olduğunu belirtin.
• Gerçek örnek: Yanlış yerleştirilmiş bir vinç rotasının yarattığı kaza riskini anlatın.
• İnteraktif soru: Tasarımda hangi unsurlar işçiyi en çok tehlikeye sokar?
• Kritik nokta: Güvenliğin tasarım aşamasında satın alınabileceğini vurgulayın.
• Ek bilgi: Mühendislik önlemlerinin tasarımda başlaması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açıklayın.
• Gerçek örnek: Yüksekte çalışma ihtiyacını ortadan kaldıran bir tasarım örneği verin.
• İnteraktif soru: Tasarımda KKD kullanımını azaltacak ne gibi çözümler üretilebilir?
• Kritik nokta: Mühendislik önlemlerinin her zaman daha etkili olduğunu vurgulayın.
• Ek bilgi: 6331 sayılı İSG Kanunu'nun önleme ilkesine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bir zorunluluk olduğunu hatırlatın.
• Gerçek örnek: Eksik bir yapı dosyasının denetimlerde yarattığı hukuki sonuçları anlatın.
• İnteraktif soru: Sizce yapı dosyasında en çok hangi bilgi eksik kalıyor?
• Kritik nokta: Dosyanın yaşayan bir belge olduğunu unutmayın.
• Ek bilgi: Yapı İşlerinde İSG Yönetmeliği'ndeki dosya zorunluluğuna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başarısız olduğu projelerin risklerini anlatın.
• Gerçek örnek: İletişimsizlik nedeniyle sahada yaşanan bir kaza senaryosu kurun.
• İnteraktif soru: Farklı disiplinler arası İSG çatışmalarını nasıl çözersiniz?
• Kritik nokta: Güvenliğin ortak bir sorumluluk olduğunu vurgulayın.
• Ek bilgi: 6331 sayılı İSG Kanunu'nun koordinasyon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Koordinatörün şantiyedeki kilit rolünü vurgulayın.
• Gerçek örnek: Planlama hatasından kaynaklanan bir kaza senaryosundan bahsedin.
• İnteraktif soru: Sahada koordinasyon eksikliği yaşadığınız bir an oldu mu?
• Kritik nokta: Koordinatörün işi durdurma yetkisinin yasal dayanağını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Çoklu işverenli şantiyelerde iletişimin önemine değinin.
• Gerçek örnek: Ortak kullanılan bir iskelenin farklı ekipler tarafından bozulması durumunu anlatın.
• İnteraktif soru: Alt işverenlerle iletişimde en çok zorlandığınız konu nedir?
• Kritik nokta: Koordinatörün işverenler arasındaki hakem rolünü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 tanımının neden geniş tutulduğunu açıklayın.
• Gerçek örnek: Şantiye sınırlarının net olmamasının yarattığı kazalardan bahsedin.
• İnteraktif soru: Şantiyenizde en tehlikeli bulduğunuz alan neresidir?
• Kritik nokta: Ekipmanların periyodik kontrolünün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SGP'nin yaşayan bir belge olduğunu hatırlatın.
• Gerçek örnek: Proje değişikliği sonrası güncellenmeyen planın yarattığı riskten bahsedin.
• İnteraktif soru: Sahada en son ne zaman risk değerlendirmesi güncellediniz?
• Kritik nokta: Güncellemenin tüm taraflara tebliğ edilmesi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güvenlik aracı olduğunu belirtin.
• Gerçek örnek: İskele denetiminde tespit edilen bir eksikliğin kazayı nasıl önlediğini anlatın.
• İnteraktif soru: Denetimlerde en çok karşılaştığınız eksiklik nedir?
• Kritik nokta: Denetim raporlarının kayıt altına alınmasının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kaza önlemedeki rolünü vurgulayın.
• Gerçek örnek: Acil durumda iletişim kopukluğu yüzünden yaşanan bir sorunu anlatın.
• İnteraktif soru: Şantiyenizde acil durum iletişim planı var mı?
• Kritik nokta: Çalışanlardan geri bildirim almanın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 Güvenlik Planının yasal bir zorunluluk olduğunu hatırlatın.
• Gerçek örnek: Planın sadece kağıt üzerinde kalmaması, şantiye sahasındaki uygulamalarla eşleşmesi gerektiğini vurgulayın.
• İnteraktif soru: Çalıştığınız projelerde SGP dokümanını hiç incelediniz mi?
• Kritik nokta: Planın tüm yükleniciler için bağlayıcı olduğunu belirtin.
• Ek bilgi: 6331 sayılı İSG Kanunu'nun işverene yüklediği genel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Şantiyelerin dinamik ve sürekli değişen yerler olduğunu belirtin.
• Gerçek örnek: Kazı kenarlarındaki şevlerin çökme riskine karşı alınan iksa önlemlerini anlatın.
• İnteraktif soru: Şantiyenizde en sık karşılaştığınız tehlike nedir?
• Kritik nokta: Kontrol hiyerarşisinde KKD'nin en son seçenek olduğunu vurgulayın.
• Ek bilgi: Risk değerlendirmesinin güncel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İnşaatın her aşamasının farklı tehlikeler barındırdığını ifade edin.
• Gerçek örnek: Kaba inşaattan ince işlere geçişte iskele sistemlerinin nasıl değiştirilmesi gerektiğini anlatın.
• İnteraktif soru: İş aşamaları değiştiğinde güvenlik önlemlerini nasıl güncelliyorsunuz?
• Kritik nokta: Planın statik değil, projenin ilerleyişine göre dinamik olması gerektiğini vurgulayın.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Eski ve güncelliğini yitirmiş bir planın işe yaramayacağını hatırlatın.
• Gerçek örnek: Yeni bir iş makinesi geldiğinde planın güncellenmesi gerektiğini örnekleyin.
• İnteraktif soru: Şantiyenizde son güncelleme ne zaman yapıldı?
• Kritik nokta: Değişikliklerin sadece yönetime değil, tüm çalışanlara duyurulması gerektiğini belirtin.
• Ek bilgi: İSG kayıtlarının önemine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Erişilemeyen bir planın yasal bir değeri olmadığını ifade edin.
• Gerçek örnek: Şantiye girişindeki güvenlik panolarında planın özetinin bulunması gerektiğini belirtin.
• İnteraktif soru: Çalıştığınız şantiyede güvenlik planına nereden ulaşıyorsunuz?
• Kritik nokta: İletişim kopukluğunun kaza riskini artırdığını vurgulayın.
• Ek bilgi: 6331 sayılı İSG Kanunu'na göre çalışanların görüşlerinin alınması zorunluluğundan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 dosyasının bir seçenek değil yasal zorunluluk olduğunu vurgulayın.
• Gerçek örnek: Eksik dokümantasyon nedeniyle yaşanan denetim cezalarından bahsedin.
• İnteraktif soru: Yapı dosyasında bulunması gereken en önemli 3 belge sizce nelerdir?
• Kritik nokta: Dosyanın dinamik bir yapıda olması ve sürekli güncellenmesi gereklidir.
• Ek bilgi: 6331 sayılı Kanun kapsamında dokümantasyonun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 dosyasının binanın yaşam döngüsü boyunca değerini açıklayın.
• Gerçek örnek: Tadilat sırasında tesisat hatlarına zarar verilmesi senaryosunu tartışın.
• İnteraktif soru: Bir binayı devraldığınızda ilk bakacağınız güvenlik belgesi hangisidir?
• Kritik nokta: Dosyanın binanın hafızası olduğunu unutmayın.
• Ek bilgi: Yapı İşlerinde İSG Yönetmeliği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 ve koordinatör arasındaki sorumluluk paylaşımını açıklayın.
• Gerçek örnek: Birden fazla yüklenicinin olduğu sahalardaki koordinasyon eksikliğinin risklerini anlatın.
• İnteraktif soru: Koordinasyonun sağlanması için sizce en etkili yöntem nedir?
• Kritik nokta: İşveren sorumluluğunun devredilemez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Tadilat işlerinin yeni inşaattan daha riskli olabileceğini belirtin.
• Gerçek örnek: Yanlış projeye dayalı yapılan tadilatların sonuçlarını değerlendirin.
• İnteraktif soru: Tadilat öncesi yapı dosyasını incelemek iş kazalarını ne oranda azaltır?
• Kritik nokta: Dosyaya erişimin hızlı olması hayati önem taşır.
• Ek bilgi: İSG mevzuatında bakım ve onarım işleri.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Dijital arşivlemenin fiziksel dosya kaybına karşı avantajlarını konuşun.
• Gerçek örnek: Bir iş kazası sonrası belgelere ulaşılamamasının hukuki sonuçları.
• İnteraktif soru: Arşivlenen belgelerin periyodik kontrolü nasıl yapılmalıdır?
• Kritik nokta: Veri güvenliği ve erişilebilirlik dengesi.
• Ek bilgi: 6331 sayılı Kanun ve arşiv mevzuatı.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Devir teslim sürecinde sorumlulukların nasıl değiştiğini vurgulayın.
• Gerçek örnek: Eksik devredilen dosya sonrası yaşanan hukuki uyuşmazlıklar.
• İnteraktif soru: Dosya devri sırasında imza altına alınması gerekenler nelerdir?
• Kritik nokta: Güncellenmemiş dosya, yanlış bilgi ile kaza riskini artırır.
• Ek bilgi: Yapı İşlerinde İSG Yönetmeliği devir hükümleri.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 işverenli şantiyelerde iletişimsizliğin büyük kazalara yol açtığını vurgulayın.
• Gerçek örnek: Koordinasyon eksikliği nedeniyle yaşanan bir kaza senaryosunu paylaşın.
• İnteraktif soru: Şantiyenizde koordinasyon toplantıları ne kadar etkili?
• Kritik nokta: Koordinatörün talimatlarının yasalarca bağlayıcı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Ortak alanların herkesin sorumluluğunda olduğunu vurgulayın.
• Gerçek örnek: Düzensiz bırakılan bir malzeme nedeniyle yaşanan takılma/düşme vakasını anlatın.
• İnteraktif soru: Şantiyenizdeki en riskli ortak alan neresi?
• Kritik nokta: Temizlik ve düzenin (5S) İSG'deki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 zamanlı işlerin en çok kaza yaşanan süreçler olduğunu belirtin.
• Gerçek örnek: Yukarıdan düşen bir nesnenin aşağıda çalışan kişiye zarar verdiği bir durumu örnekleyin.
• İnteraktif soru: Çalışma izin sistemini şantiyenizde nasıl uyguluyorsunuz?
• Kritik nokta: Yazılı izinlerin yasal koruyuculuğunu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paylaşımının bir lütuf değil yasal bir zorunluluk olduğunu hatırlatın.
• Gerçek örnek: Bir ramak kala olayının paylaşılmaması sonucu yaşanan kaza örneği.
• İnteraktif soru: Ramak kala olaylarını nasıl raporluyorsunuz?
• Kritik nokta: İletişim kopukluğunun yasal sorumluluğu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Sorumluluğun paylaşılamaz olduğunu, sadece devredilebileceğini belirtin.
• Gerçek örnek: Bir kaza sonrası asıl işveren ile alt işveren arasındaki sorumluluk davası örneği.
• İnteraktif soru: Sözleşmelerinizde İSG sorumlulukları ne kadar açık?
• Kritik nokta: Müteselsil sorumluluğun ne anlama geldiğini netleştirin.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Yerleşim planının dinamik olduğunu vurgulayın. Planın sadece kağıt üzerinde değil, sahada da uygulanmasının önemini belirtin. Çalışanlara yerleşim planına nereden ulaşabileceklerini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Alan ayrımının neden hayati olduğunu açıklayın. Sosyal alanların temizliğinin işçi sağlığı üzerindeki etkisine değinin. İzinsiz girişlerin önlenmesi konusunu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ölçekli tadilat işlerinin bile yönetmelik kapsamında olduğunu belirtin.
• Gerçek örnek: Depolama alanlarındaki kazaların önemine değinin.
• İnteraktif soru: Kapsam dışı olduğunu düşündüğünüz bir yapı işi var mı?
• Kritik nokta: Risk seviyesine göre önlemlerin artırılması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Yanlış istiflemenin neden olduğu devrilme kazalarına dikkat çekin. Malzeme güvenliğinin sadece ürün koruması değil, insan güvenliği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Yaya ve araç trafiğinin ayrılmasının kaza önlemedeki kritik rolünü anlatın. Acil çıkış yollarının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Düzenin sadece bir temizlik meselesi olmadığını, bir güvenlik kültürü olduğunu vurgulayın. Atık yönetimi konusundaki yasal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 sınırlarının sadece bir prosedür değil, yasal bir zorunluluk olduğunu vurgulayın.
• Gerçek örnek: İzinsiz girişlerin neden olduğu kaza risklerini ve komşu binalara verilebilecek zararları anlatın.
• İnteraktif soru: Çevrenizde yaya yolu ile araç yolunun ayrılmadığı bir saha gördünüz mü?
• Kritik nokta: Çevre güvenliği, saha yönetimi için ilk savunma hattıdır.
• Ek bilgi: İSG mevzuatına göre sınırların korunması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fiziksel bir engel olmanın ötesinde hayati bir uyarı olduğunu belirtin.
• Gerçek örnek: Korkuluksuz bir kazı çukurunun gece saatlerinde oluşturabileceği riskleri tartışın.
• İnteraktif soru: Bariyerlerin yerinden oynatıldığı bir durumla karşılaştığınızda ne yapmalısınız?
• Kritik nokta: Bariyer yüksekliği standartlara uygun olmalıdır.
• Ek bilgi: Bariyerlerin devrilmesini önlemek için destekleme yöntemlerini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evrensel bir dil olduğunu ve herkesin anlaması gerektiğini vurgulayın.
• Gerçek örnek: Yanlış yere konulmuş bir levhanın neden olduğu kafa karışıklığını paylaşın.
• İnteraktif soru: Şantiyede gördüğünüz en önemli 3 levha hangisidir?
• Kritik nokta: İşaretlerin temiz ve okunur olması hayati önem taşır.
• Ek bilgi: İşaretlerin renk ve şekil standartlarına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aydınlatmanın en büyük kaza tetikleyicilerinden biri olduğunu belirtin.
• Gerçek örnek: Karanlık bir merdiven boşluğunda düşme riskini örnek verin.
• İnteraktif soru: Çalıştığınız alanda yeterli aydınlatma olmadığını fark ettiğinizde kime başvurursunuz?
• Kritik nokta: Aydınlatmanın tüm çalışma alanına yayılması sağlanmalıdır.
• Ek bilgi: Ex-proof aydınlatma gerektiren özel alanları tanımlayın.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Düşen küçük bir objenin bile yüksekten düştüğünde öldürücü olabileceğini hatırlatın.
• Gerçek örnek: İskele üzerinden düşen bir çekiç vakasını anlatın.
• İnteraktif soru: Yüksekte çalışırken aletlerin düşmesini engellemek için ne yapıyorsunuz?
• Kritik nokta: Koruma sistemlerinin sürekliliği esastır.
• Ek bilgi: Güvenlik ağlarının periyodik muayene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Şantiyelerdeki kaza istatistiklerinde araç-yaya çarpışmalarının üst sıralarda olduğunu hatırlatın.
• Gerçek örnek: Dar bir geçitte dikkatsizlik sonucu yaşanan bir kaza senaryosunu tartışın.
• İnteraktif soru: Çalıştığınız sahada yaya yolu ile araç yolu ayrımı yeterli mi?
• Kritik nokta: Fiziksel bariyerlerin sadece boya ile değil, korkuluk gibi somut engellerle desteklenmesi gerektiğini vurgulayın.
• Ek bilgi: Yapı İşlerinde İş Sağlığı ve Güvenliği Yönetmeliği bu ayrımın zorunlu olduğunu belirtir.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Güzergah planlamasının sadece verimlilik değil, güvenlik odaklı olduğunu belirtin.
• Gerçek örnek: Çamurlu bir yolda kayan bir beton mikserinin yaratabileceği riskleri anlatın.
• İnteraktif soru: Şantiyenizde acil durum çıkış yolları her zaman boş mu?
• Kritik nokta: Aydınlatmanın sadece çalışma alanında değil, tüm ulaşım yollarında olması gerektiğini vurgulayın.
• Ek bilgi: Zeminin taşıma kapasitesi ağır vasıtalar için sürekli izlenmelidir.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temel öneminden bahsedin.
• Gerçek örnek: Mevzuata uymamanın işyerine maliyeti hakkında konuşun.
• İnteraktif soru: Mevzuat değişikliklerini nasıl takip ediyorsunuz?
• Kritik nokta: İSG'nin sadece bir kural listesi değil, bir yaşam biçimi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Hızın, kontrol kaybının birincil nedeni olduğunu hatırlatın.
• Gerçek örnek: Hız sınırını aşan bir kamyonun fren mesafesindeki yetersizliği anlatın.
• İnteraktif soru: Sizin şantiyenizde hız sınırı levhaları yeterli sıklıkta mı?
• Kritik nokta: Tek yönlü trafik akışının önemini vurgulayın.
• Ek bilgi: 6331 sayılı Kanun, güvenli çalışma ortamı oluşturma sorumluluğunu işverene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manevranın şantiyelerdeki en tehlikeli eylem olduğunu vurgulayın.
• Gerçek örnek: Sesli ikazı duyulmayan bir kamyonun neden olduğu kaza riskini anlatın.
• İnteraktif soru: Operatörleriniz geri görüş kameralarını aktif kullanıyor mu?
• Kritik nokta: Operatörün görüş alanının dışında kalan kör noktaların tehlikesini açıklayın.
• Ek bilgi: Yönetmelik gereği geri vites ikazları çalışır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Sinyalcilerin operatörün gözü ve kulağı olduğunu belirtin.
• Gerçek örnek: Yanlış işaretleme sonucu yaşanan bir kaza veya ramak kala olayını paylaşın.
• İnteraktif soru: Şantiyenizde sinyalcileriniz yeterli eğitime sahip mi?
• Kritik nokta: Operatörün sadece sinyalciye odaklanması gerektiğini vurgulayın.
• Ek bilgi: Yüksek görünürlüklü yelek kullanımı sinyalciler için olmazsa olmazdır.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Sosyal donatıların sadece bir konfor değil yasal bir zorunluluk olduğunu vurgulayın.
• Gerçek örnek: Şantiyelerde kadın ve erkek çalışanlar için ayrı soyunma odalarının yasal gereklilik olduğunu belirtin.
• Kritik nokta: Soyunma odalarının temizliğinin işveren sorumluluğunda olduğunu hatırlatın.
• Ek bilgi: Yapı İşlerinde İş Sağlığı ve Güvenliği Yönetmeliği'ndeki ilgili maddelere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 suya erişimin temel bir insan hakkı olduğunu ifade edin.
• Kritik nokta: Su depolarının kirlenme riskine karşı düzenli bakımının şart olduğunu vurgulayın.
• İnteraktif soru: Çalışma alanınızda içme suyu noktalarına erişiminiz kolay mı?
• Ek bilgi: Su analiz raporlarının işyeri dosyasında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 alanlarının iş kazalarını önlemede zihinsel tazelenme sağladığını belirtin.
• Kritik nokta: Dinlenme alanlarının tozlu ve gürültülü üretim alanından izole edilmesi gerektiğini vurgulayın.
• İnteraktif soru: Dinlenme alanlarınızın fiziksel koşullarından memnun musunuz?
• Ek bilgi: Yapı İşlerinde İş Sağlığı ve Güvenliği Yönetmeliği'ndeki dinlenme alanı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doğrudan iş verimliliğini etkilediğini vurgulayın.
• Kritik nokta: El yıkama alanlarında hijyen malzemelerinin takibinin önemini belirtin.
• İnteraktif soru: İşyerinizdeki temizlik programı hakkında bilginiz var mı?
• Ek bilgi: Atık yönetimi konusunda ilgili yönetmeliklere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Tesis sayısının yeterliliğinin iş disiplini için önemine değinin.
• Kritik nokta: Vardiya değişim zamanlarında oluşan yoğunluğun kapasite planlamasında dikkate alınması gerektiğini vurgulayın.
• İnteraktif soru: Çalışan sayınıza göre tesis sayısının yeterli olduğunu düşünüyor musunuz?
• Ek bilgi: İSG uzmanının bu konudaki denetim yetkisini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bir kağıt parçası değil, hayati bir belge olduğunu vurgulayın.
• Gerçek örnek: Şantiyede meydana gelebilecek bir elektrik arızasının planı nasıl etkileyeceğini anlatın.
• İnteraktif soru: Çalışanlara acil durum planını daha önce okuyup okumadıklarını sorun.
• Kritik nokta: Planın güncellenmesi işin her aşamasında şarttır.
• Ek bilgi: İşyerlerinde Acil Durumlar Hakkında Yönetmelik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yolunun en kısa ve güvenli yol olduğunu açıklayın.
• Gerçek örnek: Yangın merdivenlerinin veya kaçış yollarının neden asla malzeme ile kapatılmaması gerektiğini anlatın.
• İnteraktif soru: Toplanma alanının yerini bilmeyen var mı?
• Kritik nokta: Toplanma alanında herkesin sayılması zorunludur.
• Ek bilgi: Yapı İşlerinde İş Sağlığı ve Güvenliği Yönetmeliği uyarınca tahliye yolları 7/24 açık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devredilemez olduğunu vurgulayın.
• Gerçek örnek: Şantiyede farklı taşeronların aynı anda çalışırken birbirini nasıl tehlikeye atabileceğini anlatın.
• İnteraktif soru: Sizce bir şantiyede koordinasyon eksikliği hangi kazalara yol açabilir?
• Kritik nokta: İSG bütçesinin ayrı bir kalem olarak planlanması gerektiğini belirtin.
• Ek bilgi: 6331 sayılı Kanun'un işverenin genel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hayat ile ölüm arasındaki ince çizgi olduğunu vurgulayın.
• Gerçek örnek: Basit bir kanama kontrolünün nasıl hayat kurtardığını anlatın.
• İnteraktif soru: Şantiyede ilk yardım çantasının yerini bilen var mı?
• Kritik nokta: Sertifikasız kimsenin müdahale etmemesi gerektiğini belirtin.
• Ek bilgi: İlkyardım Yönetmeliği gereği çalışan sayısına göre ilk yardımcı sayısı belirlenir.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acil durumlardaki hızlandırıcı etkisini anlatın.
• Gerçek örnek: Yanlış bir ihbarın veya eksik verilen bilginin sonuçlarını tartışın.
• İnteraktif soru: Acil durum numaralarını ezbere bilen var mı?
• Kritik nokta: Alarm sistemlerinin sürekli test edilmesi gerekir.
• Ek bilgi: Haberleşme kanalları İşyerlerinde Acil Durumlar Hakkında Yönetmelik gereği düzenli test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prova olduğunu, gerçek bir kaza anında hayat kurtardığını anlatın.
• Gerçek örnek: Başarılı bir tatbikatın çalışanları nasıl sakinleştirdiğini anlatın.
• İnteraktif soru: En son ne zaman tatbikat yaptık?
• Kritik nokta: Tatbikatlar ciddiyetle yapılmalıdır.
• Ek bilgi: İşyerlerinde Acil Durumlar Hakkında Yönetmelik gereği tatbikatlar yıllık olarak tekrarlanmalıdır.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tanımını mevzuat çerçevesinde vurgulayın.
• Gerçek örnek: Korkulukların bir iskelede nasıl hayat kurtardığını anlatın.
• İnteraktif soru: Çalıştığınız alanda düşme riski olan bölgeleri nasıl belirliyorsunuz?
• Kritik nokta: Toplu korumanın kişisel korumadan neden üstün olduğunu açıklayın.
• Ek bilgi: 6331 sayılı Kanun ve Yapı İşlerinde İSG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İstatistiksel olarak düşmenin en sık nedenlerini belirtin.
• Gerçek örnek: Rüzgarlı havada iskelede çalışmanın riskini örnekleyin.
• İnteraktif soru: Çalışma sahanızda en çok hangi noktalar düşme riski taşıyor?
• Kritik nokta: Açıklıkların mutlaka kapatılması gerektiğini hatırlatın.
• Ek bilgi: Yapı İşlerinde İSG Yönetmeliği'ndeki koruma zorunluluklarını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yasal bir zorunluluk olduğunu belirtin.
• Gerçek örnek: İzin formundaki kritik kontrol maddelerini listeleyin.
• İnteraktif soru: Çalışma izin formunu hiç doldurdunuz mu?
• Kritik nokta: İzin olmadan yüksekte çalışmanın disiplin suçu olduğunu vurgulayın.
• Ek bilgi: 6331 sayılı Kanun kapsamındaki idari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açıklayın.
• Gerçek örnek: Eliminasyon yöntemini (işi yerde yapmak) örnekleyin.
• İnteraktif soru: KKD'nizi en son ne zaman kontrol ettiniz?
• Kritik nokta: KKD'nin en son çare olduğunu asla unutmayın.
• Ek bilgi: Yapı İşlerinde İSG Yönetmeliği'ndeki donanım standartlarını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yaşayan bir süreç olduğunu belirtin.
• Gerçek örnek: Bir ramak kala olayının değerlendirmeyi nasıl değiştirebileceğini anlatın.
• İnteraktif soru: Risk değerlendirmesine katkıda bulunuyor musunuz?
• Kritik nokta: Yazılı kayıtların yasal zorunluluğunu vurgulayın.
• Ek bilgi: 6331 sayılı Kanun'un işverene yüklediği kayıt tutma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neden KKD'den öncelikli olduğunu vurgulayın.
• Gerçek örnek: Şantiyede korkuluksuz bir boşluğun yaratabileceği kazaları anlatın.
• İnteraktif soru: Çalıştığınız sahada korkulukların eksik olduğu bir yer gördünüz mü?
• Kritik nokta: Korkulukların topuk levhasız olması, düşen alet riskini artırır.
• Ek bilgi: Güvenlik ağlarının kurulumu uzmanlık gerektirir.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Korumanın sadece işin başında değil, gün boyu sürmesi gerektiğini belirtin.
• Gerçek örnek: Bir vincin veya malzemenin korkuluğu bozması durumunda alınacak aksiyonları tartışın.
• İnteraktif soru: İşin ortasında korkuluk sökülmesi gerektiğinde ne yaparsınız?
• Kritik nokta: Koruma sistemlerinin sürekliliği, kazaların önlenmesindeki en kritik halkadır.
• Ek bilgi: İzin sistemi olmadan hiçbir sistem sökülmemelidir.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Hiyerarşinin önemini ve neden en son aşamanın KKD olduğunu açıklayın.
• Gerçek örnek: Yüksekte çalışma riskinde önce korkuluk yapılması (mühendislik), en son emniyet kemeri (KKD) takılması örneğini verin.
• İnteraktif soru: Neden sadece KKD'ye güvenmek büyük bir risk oluşturur?
• Kritik nokta: Mühendislik önlemlerinin kalıcı koruma sağladığını vurgulayın.
• Ek bilgi: Yapı İşlerinde İş Sağlığı ve Güvenliği Yönetmeliği'ndeki koruma önlemlerine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dışı malzemelerin yaratacağı riskleri açıklayın.
• Gerçek örnek: Standartlara uygun olmayan zayıf bir korkuluğun esneme yapması sonucu düşme vakaları.
• İnteraktif soru: Şantiyeye gelen malzemenin standart uygunluğunu nasıl anlarsınız?
• Kritik nokta: Sertifikasız ürünleri sahada kullanmayın.
• Ek bilgi: Üretici talimatları her zaman teknik dosyanın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Özellikle döşeme boşluklarının en tehlikeli alanlar olduğunu vurgulayın.
• Gerçek örnek: Üzeri kartonla kapatılmış bir boşluğun neden olduğu kaza senaryosu.
• İnteraktif soru: İşyerinizdeki tüm şaft boşlukları kapalı mı?
• Kritik nokta: Kapakların üzerine mutlaka Uyarı Levhası asılmalıdır.
• Ek bilgi: Topuk levhası unutulan korkuluklar, düşen malzeme kazalarına davetiye çıkarır.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(Eliminasyon-İkame-Mühendislik-İdari-KKD) hatırlatın.
• Gerçek örnek: Neden sadece baretle çalışmak yerine korkuluk yapılması gerektiğini açıklayın.
• İnteraktif soru: KKD mi daha önemli, toplu koruma mı? Neden?
• Kritik nokta: Toplu koruma, çalışanın hata yapma payını da tolere eder.
• Ek bilgi: Risk değerlendirmesi sürekli yaşayan bir dokümandır.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Tam vücut kemerlerinin sadece bir aksesuar değil, hayat kurtaran bir sistem olduğunu vurgulayın.
• Gerçek örnek: Yanlış takılan bir kemerin düşme anında vücuda verebileceği hasarları anlatın.
• İnteraktif soru: Aranızda kemerinin bağlantı noktalarını (D-halkası) kontrol etmeden çalışmaya başlayan var mı?
• Kritik nokta: Kemerin vücuda tam oturması gerektiğini, gevşek kemerin düşme anında ciddi yaralanmalara neden olabileceğini belirtin.
• Ek bilgi: Üretici talimatlarına her zaman öncelik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 emicinin neden bir kez kullanılıp atılması gerektiğini açıklayın.
• Gerçek örnek: Şok emici açılmış bir ekipmanın fiziksel görüntüsünü anlatın.
• İnteraktif soru: Düşüş sonrası kullanılan bir şok emicinin tekrar kullanılmasının sonuçları sizce ne olur?
• Kritik nokta: Düşme mesafesi (clearance) hesabının hayati önemini vurgulayın.
• Ek bilgi: Şok emicilerin standartlara (EN 355)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ankraj noktasının tüm sistemi işlevsiz bırakacağını vurgulayın.
• Gerçek örnek: Sarkaç etkisinin (pendulum) risklerini basit bir örnekle açıklayın.
• İnteraktif soru: Çalışma sahanızda ankraj noktası olarak kullandığınız yerlerin sağlamlığından nasıl emin oluyorsunuz?
• Kritik nokta: Baş üstü bağlantı (overhead anchorage) prensibini açıklayın.
• Ek bilgi: Yapısal bütünlüğü bozulan yerlere ankraj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Donanım muayenesinin sadece bir bürokratik işlem değil, güvenlik sigortası olduğunu belirtin.
• Gerçek örnek: Etiketi silinmiş bir donanımın neden kullanılmaması gerektiğini anlatın.
• İnteraktif soru: Ekipmanınızın son kontrol tarihini biliyor musunuz?
• Kritik nokta: Kullanıcı kontrolünün (pre-use check) periyodik kontrolden farkını açıklayın.
• Ek bilgi: Kayıt tutmanın yasal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teorik kalmasının hayati risk taşıdığını vurgulayın.
• Gerçek örnek: Askıda kalma travmasının (suspension trauma) ne kadar kısa sürede oluşabileceğini anlatın.
• İnteraktif soru: Acil durum kurtarma planınızdan haberdar mısınız?
• Kritik nokta: Pratik eğitimin, sözlü eğitimden her zaman daha etkili olduğunu belirtin.
• Ek bilgi: Eğitim kayıtlarının güncel tutulması işverenin yasal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Çatıdaki malzemenin kırılganlığının hayati bir risk olduğunu vurgulayın.
• Gerçek örnek: Plastik veya eternit çatı kaplamalarında yaşanan düşme vakalarını hatırlatın.
• İnteraktif soru: Çalıştığınız çatıdaki malzemenin dayanıklılığından emin misiniz?
• Kritik nokta: Yük dağıtıcı kalasların sabitlenmesi zorunludur.
• Ek bilgi: İSG mevzuatındaki kırılgan yüzey tanımına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yollarının çalışma verimini ve güvenliğini nasıl artırdığını anlatın.
• Gerçek örnek: Sabitlenmemiş bir platformun kayması sonucu yaşanan bir kaza senaryosunu paylaşın.
• İnteraktif soru: Platformların genişliği neden en az 60 cm olmalıdır?
• Kritik nokta: Topuk levhasının malzemelerin aşağı düşmesini engellediğini unutmayın.
• Ek bilgi: Platformların günlük periyodik kontrol formlarını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image" Target="../media/image-289-1.png"/><Relationship Id="rId2" Type="http://schemas.openxmlformats.org/officeDocument/2006/relationships/image" Target="../media/image-289-2.png"/><Relationship Id="rId3" Type="http://schemas.openxmlformats.org/officeDocument/2006/relationships/slideLayout" Target="../slideLayouts/slideLayout1.xml"/><Relationship Id="rId4"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Yapı İşlerinde İSG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İşlerinde Koordinatör Atanması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birden fazla işverenin bulunduğu durumlarda işveren, sağlık ve güvenlik konularında koordinasyonu sağlamak üzere bir veya birden fazla koordinatör atamakla yükümlüdür; bu atama resmi ve yazılı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yapı alanındaki sağlık ve güvenlik risklerini yönetme konusunda yetkin olmalı, gerekli mesleki eğitime ve saha deneyimine sahip olmalıdır; bu kişi, işveren ile saha çalışanları arasında bir köprü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Koordinatörün temel sorumluluğu, işyerindeki tüm faaliyetleri denetlemek ve sağlık ve güvenlik planının uygulanmasını sağlamaktır; ayrıca işverenlerin iş sağlığı ve güvenliği kurallarına uyup uymadığını takip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yapı alanında herhangi bir tehlike tespit ettiğinde çalışmaları durdurma veya iyileştirme önlemleri aldırma yetkisine sahiptir; bu yetki, kazaların önlenmesi adına yasal bir dayanak teşkil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Koruma ve Korkuluk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kenarları, düşme riski yüksek bölgelerdir ve bu alanlarda kenar koruma sistemleri kullanımı zorunludur. Korkuluklar, en az 100 santimetre yüksekliğinde olup üst küpeşte, ara kuşak ve topuk levhasından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korkuluklar en az 125 kilogramlık bir yüke dayanacak şekilde tasarlanmalı ve sağlam şekilde sabitlenmelidir. Esnek veya zayıf malzemelerden yapılan korumalar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sistemlerinin kurulamadığı özel durumlarda, düşmeyi engelleyecek güvenlik ağları veya kişisel düşmeyi durdurucu yaşam hatları kullanılmalıdır. Bu sistemler, düzenli aralıklarla uzmanlar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sistemlerinin montajı sırasında, montajı yapan personelin kendisinin de düşmeye karşı koruyucu donanım kullanması şarttır. Korkulukların bütünlüğü, çalışma süresi boyunca her gün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Koşullarının Çalışmaya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çalışmaları; şiddetli rüzgar, yağış veya aşırı sıcak gibi olumsuz hava koşullarında durdurulmalıdır. Hava durumu, Yapı İşlerinde İş Sağlığı ve Güvenliği Yönetmeliği gereği çalışmaya başlamadan önce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hızının, ekipmanların veya çalışanların dengesini bozacak düzeye ulaştığı durumlarda çalışma derhal sonlandırılmalıdır. Özellikle vinç veya kaldırma araçları kullanılıyorsa, rüzgar hızı limitleri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Yağışlı havalarda çatı yüzeyleri kayganlaşır ve düşme riski artar. Çalışma alanının kuru kalmasını sağlayacak geçici örtüler kullanılsa dahi, kayma riski tamamen ortadan kalkmadığı sürece çalışmaya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koşullarının çalışmaya uygun olup olmadığına karar verme yetkisi, iş güvenliği uzmanı veya şantiye şefi gibi yetkili personeldedir. Çalışanların hava durumu hakkındaki uyarıları dikkate alması ve riskli durumlarda çalışmayı reddetme hakkı vardır.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İşaretlemeleri ve Uyarılar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çalışma alanları, Sağlık ve Güvenlik İşaretleri Yönetmeliği'ne uygun olarak levhalar ve şeritlerle işaretlenmelidir. Bu işaretler, çalışma alanına girenleri riskler konusunda uyarmalı ve yetkisiz erişimi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sistemleri, çalışma bölgesinin sınırlarını belirgin hale getirmeli ve özellikle çatı kenarları veya kırılgan yüzeyler gibi yüksek riskli alanları açıkça göstermelidir. Levhalar, uzaktan görülebilecek boyutlarda ve net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levhaları sadece görsel uyarı değil, aynı zamanda zorunlu KKD kullanımı (baret, emniyet kemeri gibi) hakkında da bilgi vermelidir. Bu bilgilendirmeler, çalışanların güvenlik bilincini sürekli canlı tutmaya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düzeni, çalışma alanı değiştikçe güncellenmelidir. Yanlış yere konulmuş veya eskimiş işaretler, çalışanlarda güvenli olduğu algısı yaratarak kazalara davetiye çıkarabilir; bu nedenle işaretlerin bakımı düzenli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ve Portatif İskele Kullanım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portatif iskeleler ve seyyar merdivenler, sadece güvenli çalışma platformu oluşturulamayan durumlarda ve kısa süreli işlerde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kurulumunda zeminin taşıma kapasitesi mutlaka kontrol edilmeli, yumuşak zeminlerde iskele ayaklarının batmasını önleyecek geniş yüzeyli altlıklar (pabuçlar) kullanılarak stabilite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düşme riskinin yüksek olduğu durumlarda ana çalışma aracı olarak değil, sadece erişim aracı olarak kullanılmalı; merdiven üzerinde uzun süreli veya ağır iş yükü gerektiren işlemlerden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seçiminde, yapılacak işin niteliği ve maruz kalınacak yük miktarı göz önünde bulundurulmalı; yüksekte çalışma mevzuatına uygun standartlara sahip, sertifikalı ekipmanlar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Erişim: 4:1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Dayanma tipi merdivenlerin kullanımında uygulanan 4:1 kuralı, merdivenin tabanının duvardan olan mesafesinin, merdivenin yaslandığı yüksekliğin dörtte biri kadar olması gerektiğini ifade eden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oran, merdivenin açısını optimize ederek kayma veya geriye doğru devrilme riskini minimize eder; merdiven açısı çok dik veya çok yatay olduğunda denge merkezi bozulur ve kaza riski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tabanı mutlaka kaymaz özellikli yüzeylere yerleştirilmeli, gerekirse taban sabitleme aparatları kullanılarak merdivenin alt kısmının hareket etmesi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Merdivenin yaslandığı üst nokta, çalışma platformunu güvenli bir şekilde geçecek kadar uzun olmalı ve merdiven başlığı, destek noktasına sabitlenerek yanal hareketleri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Tırmanma Tekniği: 3 Nokta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tırmanışlarında kullanılan 3 nokta kuralı, tırmanan kişinin her zaman iki el ve bir ayak ya da iki ayak ve bir el olmak üzere üç temas noktasını merdiven üzerinde tutması prensibine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kural, tırmanma esnasında herhangi bir uzuv kayması durumunda dengenin korunmasını sağlar; kullanıcı vücudunun ağırlık merkezini merdiven basamaklarına yakın tutmalı ve dışarıya doğru sarkmamalıdır.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üzerinde malzeme taşımak, 3 nokta kuralını ihlal ettiği için yasaktır; malzemeler, ayrı bir çekme halatı veya vinç sistemi yardımıyla çalışma platformuna ulaştırılmalıdır.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Tırmanış sırasında yüzünüz her zaman merdivene bakmalı ve merdiven basamaklarının temiz, yağsız veya çamursuz olduğundan emin olunarak kayma riskleri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Stabilite ve Ankraj</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Portatif iskelelerin stabilitesi, iskelenin kendi ağırlığı ve üzerine binen yüklerin dengelenmesiyle sağlanır; iskele ayaklarının rijitliği, devrilmeye karşı koruma sağlayan en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yüksekliği, taban genişliğine oranla belirli bir sınırı aştığında, yapının devrilmesini önlemek amacıyla iskele binaya veya sabit bir yapıya ankraj (sabitleme) bağlantılarıyla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Şiddetli rüzgar, fırtına veya olumsuz hava koşullarında portatif iskele kullanımı derhal durdurulmalı, iskele üzerindeki malzemeler tahliye edilerek yapının rüzgar yükü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çalışma yapılırken, platformun kenarlarında mutlaka korkuluk, ara korkuluk ve topuk levhası bulunmalı; bu koruyucu donanımlar, yüksekten düşmeyi engelleyen toplu koruma önlemleridir.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Günlük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gereği, merdiven ve iskeleler yetkili kişiler tarafından belirli periyotlarla kontrol edilmeli ve bu kontroller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çalışma günü öncesinde, kullanıcı tarafından yapılan günlük ön kontrol; basamakların sağlamlığı, bağlantı elemanlarının sıkılığı ve ekipmanın genel bütünlüğü açısından kritik bir denetimdir.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deforme olmuş veya bağlantı noktalarında gevşeme tespit edilen ekipmanlar derhal kullanım dışı bırakılmalı, üzerine uyarı levhası asılarak arızalı olduğu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kayıtları, işveren tarafından denetimlerde sunulmak üzere saklanmalı ve periyodik kontrollerin aksatılması durumunda oluşabilecek iş kazalarından işveren hukuki olarak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İzin Sistemi ve Temel Prensipler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 sistemi, düşme riski bulunan çalışmaların planlı ve güvenli gerçekleştirilmesi için uygulanan bir prosedürdür; Yapı İşlerinde İş Sağlığı ve Güvenliği Yönetmeliği gereğince bu sistem, risklerin minimize edilmesini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sadece yüksekte yapılan çalışmalarda değil, aynı zamanda düşme riski barındıran tüm faaliyetlerde çalışanların korunması için bir kontrol mekanizması olarak kullanılmalıdır; sistemin temel amacı, kontrolsüz çalışmayı önlemektir.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 işin yapılacağı yerin, kullanılacak ekipmanın ve çalışanların yetkinliğinin önceden değerlendirilmesini sağlar; izin belgesi, yapılan işin güvenli bir şekilde yürütülmesi için gerekli şartların sağlandığını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işveren veya işveren vekili tarafından yönetilmeli ve çalışma sahasında bulunan tüm çalışanlar tarafından uygulanmalıdır; izinsiz yüksekte çalışma yapılması, ciddi iş kazalarına davetiye çıkaran en büyük risk faktörlerinden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Öncesi Hazırlık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ön kontroller, yüksekte yapılacak işin başlamasından önce sahadaki tüm risklerin belirlenmesini içerir; Yapı İşlerinde İş Sağlığı ve Güvenliği Yönetmeliği uyarınca çalışma platformları, korkuluklar ve ankraj noktaları titizlikle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uygunluğu, sertifikasyon durumu ve hasar kontrolleri, çalışanın yüksekteki güvenliğini belirleyen en önemli unsurdur; her çalışma öncesi kişisel koruyucu donanımların tamlığı ve sağlamlığı, yetkili bir kişi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koşulları, hava durumu ve çevresel etkiler, izin sistemi kapsamında değerlendirilmesi gereken öncelikli faktörlerdir; rüzgar hızı, görüş mesafesi veya zemin durumu çalışmayı güvensiz kılıyorsa, izin süreci askıya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kontrol sürecinde, acil durum kurtarma planının sahada hazır bulundurulması ve çalışanların kurtarma ekipmanlarını nasıl kullanacaklarını bilmeleri şarttır; bu hazırlıklar, olası bir düşme durumunda müdahale süresini kısaltır.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 Güvenlik Planı (SGP)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Planı (SGP), yapı işlerinin başlangıcından bitişine kadar uygulanacak İSG kurallarını içeren temel bir belgedir; bu plan, işveren veya proje sorumlusu tarafından hazırlatılmalıdır.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SGP, işyerindeki tüm riskleri, alınması gereken önlemleri, acil durum prosedürlerini ve çalışma yöntemlerini detaylandırır; plan, projenin her aşamasında güncel tutulmalı ve tüm çalışanlara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inşaatın başlangıcından önce hazırlanmalı ve işyerinde kolayca ulaşılabilecek bir yerde muhafaza edilmelidir; işyerine gelen tüm yeni çalışanlar, SGP hakkında bilgilendirilmeli ve gerekli eğitimleri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SGP'nin hazırlanmasında işyeri hekimi, iş güvenliği uzmanı ve diğer teknik personelin görüşleri alınmalıdır; bu işbirliği, planın sahada gerçekçi ve uygulanabilir olmasını sağlayan en önemli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Onay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izni, sadece işin doğasını ve risklerini bilen yetkili bir kişi tarafından onaylanmalıdır; Yapı İşlerinde İş Sağlığı ve Güvenliği Yönetmeliği, bu onayın işin güvenli yürütülmesinden sorumlu bir yetkili tarafından verilmesini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mekanizması, çalışma sahasındaki tüm güvenlik önlemlerinin alındığını teyit eden bir imza süreci ile tamamlanır; yetkili kişi, çalışanın sağlık durumunun ve teknik eğitiminin yüksekte çalışmaya uygunluğunu sorgulamalıdır.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veren yetkili, çalışma süresince sahada meydana gelebilecek değişiklikleri takip etme ve gerekirse çalışmayı durdurma yetkisine sahiptir; bu sorumluluk, iş güvenliği kültürünün bir parçası olarak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sadece kağıt üzerinde bir işlem değil, sahadaki fiili durumun yasal mevzuata uygunluğunun denetlenmesidir; yetkili, risk değerlendirmesi sonuçlarına göre ilave önlemler talep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Kapsamı ve Geçerlilik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izinleri, belirli bir iş tanımı ve sınırlı bir süre için düzenlenir; Yapı İşlerinde İş Sağlığı ve Güvenliği Yönetmeliği kapsamında izin, sadece belirtilen işin süresi boyunca geçerlidir ve iş bittiğinde otomatik olarak sonlanır.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belgesinde çalışmanın yapılacağı alanın sınırları, kullanılacak yöntemler ve koruma sistemleri net bir şekilde tanımlanmalıdır; izin kapsamı dışında kalan veya risk profili değişen hiçbir çalışma, mevcut izin belgesi ile yürütülemez.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aşımı veya çalışma şartlarında meydana gelen köklü değişiklikler, iznin iptal edilmesini ve yeni bir değerlendirme sürecinin başlatılmasını gerektirir; bu durum, saha güvenliğinin sürekliliği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süresi, çalışanın yorgunluk düzeyi ve verimliliği göz önünde bulundurularak, gün ışığı saatleri veya makul vardiya süreleri ile sınırlandırılmalıdır; uzun süreli çalışmalarda, izin periyodik olarak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Kayıt İzlenebilirliği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 belgeleri, yasal denetimlerde ve iş kazası incelemelerinde en önemli kanıt niteliğindedir; Yapı İşlerinde İş Sağlığı ve Güvenliği Yönetmeliği, bu kayıtların düzenli olarak tutulmasını ve arşivlenmesini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hangi işin, kim tarafından, hangi ekipmanla ve ne zaman yapıldığını ispatlayacak şekilde dijital veya fiziksel ortamda saklanmalıdır; bu veriler, gelecekteki risk değerlendirmeleri için de önemli bir kaynak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süreci, işin tamamlanmasından sonra da yasal saklama süreleri boyunca korunmalıdır; kayıtlara erişim, sadece yetkilendirilmiş personel tarafından sağlanmalı ve gizlilik prensiplerine uygun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Dokümantasyonun eksiksiz olması, işverenin sorumluluklarını yerine getirdiğinin bir göstergesidir; yetersiz veya tutarsız kayıtlar, iş kazası durumunda işverenin hukuki süreçlerde zor durumda kalmasına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Türleri: Cephe, Sistem ve Asma İskeleler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Cephe iskeleleri, binaların dış yüzeyinde yapılacak çalışmalar için tercih edilen sabit sistemlerdir ve kurulum aşamasında mutlaka ankraj noktalarıyla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iskeleler, modüler yapısı sayesinde farklı yükseklik ve genişlikteki alanlara uyum sağlar; parçaların birbirine kilitlenmesiyle yüksek stabilite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iskeleler, özellikle yüksek binalarda ve dış cephe temizliği gibi alanlarda, yukarıdan askıya alınarak kullanılan hareketli platformlardır.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kullanılacak iskele türü yapılacak işin doğasına ve çalışma yüksekliğine göre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 İskele Seçimi ve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seçimi yapılırken çalışma yapılacak alanın geometrisi, zeminin taşıma kapasitesi ve hava koşulları gibi çevresel faktörler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Yapılacak işin türü (ağır yük taşıma, boya, montaj) iskelenin tasarımını doğrudan etkiler; projelendirme aşamasında tüm yükler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iskele seçimi, devrilme veya çökme riskini artırır; bu nedenle 6331 sayılı İSG Kanunu kapsamında risk değerlendirmesi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seçiminde sadece çalışma yüksekliği değil, aynı zamanda işçilerin güvenli erişim sağlayabileceği merdiven ve platform genişlikleri de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Kurulum ve Söküm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sökümü ve üzerinde yapılacak değişiklikler, sadece bu konuda eğitim almış ve yetkilendirilmiş kişiler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kurulum sonrası iskele üzerinde bir Güvenli Kullanım Etiketi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sürecinde her bir bağlantı elemanının sıkılığı ve çapraz bağlantıların tamlığı, teknik sorumlu tarafından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tamamlandıktan sonra, işe başlanmadan önce yetkili kişi tarafından yazılı bir onay alınması, güvenli çalışma ortamı için temel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Teknik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 ilgili TS EN standartlarına (örneğin TS EN 12810 ve 12811) uygun olarak üretilmiş ve sertifikalandırılmış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 iskelenin statik hesaplamalarından malzeme dayanımına kadar tüm teknik detayları belirler ve güvenli kullanımın yasal çerçevesini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her bir iskele parçası, üretici tarafından sağlanan teknik dokümantasyona ve montaj kılavuzuna birebir uygun şekilde birleştirilmelidir.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standart dışı veya modifiye edilmiş iskele parçalarının kullanılması ciddi iş kazalarına davetiye çıkarmaktadır.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Sınıfları ve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üzerine binecek yüklere göre belirli sınıflara ayrılır ve bu sınıflandırma, iskelenin güvenli taşıma kapasitesini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sınıfı aşımı, iskelelerde en sık karşılaşılan kaza nedenlerinden biridir; bu nedenle platform üzerinde depolanan malzeme miktarı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iskele üzerine binen yüklerin analizi yapılmalı ve kapasite levhaları görünür yere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iskele üzerinde sadece iş için gerekli olan minimum miktarda ekipmanı bulundurmalı ve aşırı yüklemeden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Montajı ve Bağlantı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Yapı İşlerinde İş Sağlığı ve Güvenliği Yönetmeliği esaslarına uygun olarak yetkili kişilerce kurulmalı ve sökülmelidir. Montaj aşamasında dikmelerin şakülünde olması, bağlantı elemanlarının eksiksiz takılması ve platformların güvenli geçişi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sistemlerinde kullanılan tüm bileşenler, üretici talimatlarına uygun olarak birleştirilmelidir. Hiçbir parça zorlanarak takılmamalı, hasarlı veya korozyona uğramış iskele elemanları kesinlikle montajda kullanılmamalıdır; bu durum iskelenin yük taşıma kapasitesini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dikmeleri arasındaki mesafe, iskelenin taşıyacağı yük sınıfına göre projesine uygun şekilde belirlenmelidir. Bağlantı elemanları (kilitler, pimler) tam olarak yerine oturmalı, gevşek bağlantılar stabilite kaybına ve ciddi iş kazalarına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montajı sırasında çalışanların güvenliği için toplu koruma önlemleri alınmalıdır. Montajı yapan personel, yüksekte çalışma eğitimi almış olmalı ve kişisel koruyucu donanımlarını sürekli kullanmalıdır; bu süreçte güvenlik denetimleri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Sağlam Zemin ve Temel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kurulacağı zemin, iskelenin tüm yükünü taşıyabilecek kapasitede ve düzgün olmalıdır. Yumuşak, kaygan veya eğimli zeminlerde iskele ayaklarının batmasını önlemek için uygun yük dağıtıcı alt plakalar veya ahşap yastıklar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taşıma kapasitesinin yetersiz olduğu durumlarda, zemin iyileştirme çalışmaları yapılmadan iskele kurulumuna başlanmamalıdır. Yapı İşlerinde İş Sağlığı ve Güvenliği Yönetmeliği gereği iskele ayakları, zemine sabitlenmeli ve kayma riski tamamen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Ayarlı taban plakaları (krikolar), iskelenin teraziye alınmasında kritik öneme sahiptir. Krikoların vidalı kısımları aşırı uzatılmamalı, üreticinin belirlediği maksimum uzatma sınırları aşılmamalıdır; aksi halde iskelenin burkulma ve devrilme riski ciddi şekilde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çevresinde su birikintisi veya drenaj eksikliği varsa, bu durum zeminin taşıma gücünü azaltarak iskelenin çökmesine yol açabilir. Zemin drenajı sağlanmalı ve iskele çevresindeki zemin koşulları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Denetim ve Gözetim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yapı alanındaki tüm faaliyetlerin İSG mevzuatına ve hazırlanan SGP'ye uygunluğunu düzenli olarak denetlemelidir; bu denetimler, riskleri erkenden tespit etmeye yönelik proaktif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tespit edilen uygunsuzluklar, derhal kayıt altına alınmalı ve düzeltici faaliyetler başlatılmalıdır; bu süreç, kazaların meydana gelmeden önlenmesi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çalışanların güvenli çalışma davranışlarını benimsemeleri için sürekli gözetim yapılmalıdır; gözetim, sadece cezalandırma değil, aynı zamanda bilinçlendirme ve eğitici bir süreç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periyodik olarak raporlanmalı ve işveren ile koordinatör tarafından değerlendirilmelidir; bu raporlar, gelecekteki çalışmalar için iyileştirme fırsatları sunar ve yasal süreçler için gerekli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Duvara Bağlama ve Ankraj Stabilitesi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devrilmesini önlemek için yapıya ankrajlanması (duvara bağlanması) hayati önem taşır. Bağlantı noktalarının sayısı, aralıkları ve tipi, iskelenin yüksekliğine ve maruz kalacağı rüzgar yüklerine göre projesine uygun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elemanları, yapının taşıyıcı kısımlarına sağlam bir şekilde monte edilmelidir. Tuğla veya gaz beton gibi düşük mukavemetli duvarlara doğrudan yapılan bağlantılar yetersiz kalabilir; bu durumda ankrajın yapının betonarme kolon veya kirişlerine yapılması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Bağlantıların gevşemesi veya kopması, iskelenin bütünlüğünü bozarak toplu kazalara sebebiyet verir. İskele ile yapı arasındaki bağlantıların sürekliliği, her hafta ve hava koşulları değiştiğinde (fırtına sonrası) mutlaka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noktalarının yerleşimi, iskelenin tüm dikey ve yatay akslarını kapsayacak şekilde dengeli dağıtılmalıdır. Eksik bırakılan her bağlantı noktası, iskelenin o bölgesinde burkulma ve dışa doğru esneme riskini artırır; bu nedenle proje dışına çıkılmamalıdır.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Diyagonal (Çapraz) Destekler ve Rijitlik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Diyagonal (çapraz) destekler, iskele sistemine rijitlik katarak yanal kuvvetlere karşı direnç sağlar. Bu destekler, iskelenin dikmelerine projesine uygun açılarda ve sıklıkta bağlanmalı, sistemin esnemesini ve burkulmasını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bağlantıların eksik bırakılması veya yanlış monte edilmesi, iskelenin bir bütün olarak hareket etmesine ve devrilmesine neden olur. Yatay ve dikey yöndeki çaprazlar, iskelenin tüm katlarında ve her bölümünde eksiksiz olarak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bağlantıların montajında kullanılan kilit mekanizmaları tam olarak kapatılmalıdır. Bağlantı noktalarındaki boşluklar, iskelenin yük altında esnemesine ve zamanla bağlantı noktalarının yorulmasına yol açarak yapısal bütünlüğü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sisteminin rijitliğini bozacak şekilde, çaprazların sökülmesi veya yerlerinin değiştirilmesi kesinlikle yasaktır. Çalışma sırasında platformlara erişim için çaprazların sökülmesi gerekiyorsa, bunun yerine geçici ve güvenli alternatif destekleme yöntemleri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Düşeylik ve Final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tamamlandıktan sonra, sistemin düşeyliği (şakül) ve terazisi, hassas ölçüm aletleri (su terazisi, lazerli cihazlar) ile kontrol edilmelidir. Düşeylikten sapmalar, iskelenin yük dağılımını bozarak belirli noktalarda aşırı gerilmelere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dengeyi bozacak ağır yüklerin tek bir noktada toplanması önlenmelidir. Yükler, iskelenin taşıma kapasitesine uygun olarak platformlara dengeli bir şekilde yayılmalı ve iskele üzerindeki geçiş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Final kontrolü, işveren tarafından yetkilendirilmiş bir uzman tarafından yapılmalı ve sonuçlar yazılı olarak kayıt altına alınmalıdır. İskele kullanımı, ancak bu kontrollerden başarıyla geçtikten ve güvenli olduğu onaylandıktan sonra başlatılmalıdır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kullanım süresince, hava muhalefeti veya yapıdaki değişiklikler gibi stabiliteyi etkileyebilecek durumlar için sürekli izleme yapılmalıdır. Herhangi bir dengesizlik veya yapısal değişiklik fark edildiğinde çalışma derhal durdurulmalı ve gerekli düzeltmeler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Platformlarında Korkuluk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platformlarında düşmeyi önlemek adına üst korkuluk, orta korkuluk ve süpürgelik bulunması zorunludur; bu düzenleme Yapı İşlerinde İSG Yönetmeliği kapsamında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korkuluk en az bir metre yükseklikte olmalı, orta korkuluk ise üst korkuluk ile süpürgelik arasında yer almalıdır; bu yapı çalışanların yüksekten düşmesini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Süpürgelik, platform üzerindeki malzemelerin aşağıya düşmesini engelleyecek şekilde tasarlanmalı ve platform yüzeyine bitişik yerleştirilmelidir; bu önlem, aşağıda çalışan personeli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 herhangi bir yönden gelebilecek en az 125 kilogramlık yüke dayanacak kapasitede ve sağlam malzemeden üretilmelidir; güvensiz veya zayıf korkuluklar, ciddi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Platformlarda Tam Döşeme ve Yüzey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 çalışanların güvenle yürüyebilmesi ve çalışabilmesi için tüm yüzeyi kaplayacak şekilde tam döşenmelidir; boşluklu veya eksik döşemeler, ayak takılması ve düşme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yüzeyleri, kaymayı önleyici malzemelerden seçilmeli ve ıslaklık, buzlanma gibi durumlarda düzenli olarak temizlenmelidir; Yapı İşlerinde İSG Yönetmeliği, çalışma yüzeylerinin güvenliğini işverenin sorumluluğuna vermiştir.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Döşeme elemanları, iskele iskeletine sabitlenmeli ve yerinden oynamayacak şekilde kilitlenmelidir; hareketli veya gevşek platformlar, ani denge kayıplarına ve çalışanların yüksekten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genişliği, yapılan işin türüne ve kullanılan ekipmana göre yeterli olmalı; dar platformlar, hem iş verimini düşürür hem de çalışma sırasında dengesiz hareketlere sebebiyet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Düşmelere ve Malzeme Kaymalarına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bulunan araç, gereç ve malzemeler, düşme riski oluşturmayacak şekilde düzenli bir biçimde istiflenmeli ve sabitlenmelidir; düşen bir malzeme aşağıda çalışan başka bir işçi için ölümcül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Yüksekten düşme riski olan alanlarda, toplu koruma önlemleri (korkuluklar, ağlar) kişisel koruyucu donanımlardan önce değerlendirilmelidir; bu hiyerarşi 6331 sayılı İSG Kanunu'nun temel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platformlarının kenarlarına, malzeme düşüşünü engelleyecek koruyucu bariyerler veya fileler takılmalıdır; özellikle çok katlı yapılarda bu önlem, çevre güvenliği açısından da oldukça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malzeme taşırken veya platform üzerinde hareket ederken, düşme riski olan bölgelerde mutlaka emniyet kemeri kullanmalı ve kemerlerini iskelenin sağlam bir noktasına bağlamalıdır.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Boşluksuz Çalışma ve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sistemi ile yapı cephesi arasında kalan boşluklar, düşmeleri engelleyecek şekilde kapatılmalıdır; boşluklar, iskele platformunun sürekliliğini bozmamalı ve güvenli bir geçiş hattı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boşluğun kapatılması mümkün değilse, bu bölgelere mutlaka korkuluk sistemi kurulmalı veya çalışanların bu alana erişimi engellenmelidir; her türlü boşluk, ciddi bir iş kazası potansiyeli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 arasında boşluk bırakılmamalı; bir platformdan diğerine geçişlerde güvenli geçitler ve merdiven sistemleri kullanılmalıdır; atlama veya tehlikeli geçiş yöntemleri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iskelelerin kurulumu ve kullanımı sırasında hiçbir boşluk, çalışanların vücut uzuvlarını kaptırmasına veya dengesini kaybetmesine neden olmamalıdır.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Standartlara Uygunluk ve İskele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iskele sistemleri, ilgili ulusal ve uluslararası standartlara uygun olarak kurulmalı, kullanılmalı ve periyodik olarak yetkili kişilerce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tamamlandıktan sonra, işveren tarafından görevlendirilen yetkili bir kişi tarafından iskele kontrol edilmeli ve güvenli olduğuna dair yazılı bir onay alınmalıdır; onaysız iskelede çalışma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üzerinde yapılan değişiklikler, kurulumu yapan uzman kişiler tarafından denetlenmeli ve sistemin statik dengesinin bozulmadığı teyit edilmelidir; izinsiz yapılan her müdahale, iskelenin çökme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sistemlerinin denetim kayıtları, şantiye sahasında hazır bulundurulmalı ve denetimlerde görevlilere ibraz edilmelidir; bu kayıtlar, iskelenin yasal mevzuata uygunluğunun en önemli kanıtıdır.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Yükleme Sınıfları ve Kapasite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yükleme sınıfları, Yapı İşlerinde İş Sağlığı ve Güvenliği Yönetmeliği uyarınca iskelelerin taşıyabileceği maksimum yük miktarını tanımlayan standartlardır; bu sınıflar, iskelenin kullanım amacına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iskele sistemi, statik hesaplamaları yapılarak belirli bir sınıfa dahil edilir; bu sınıflar, iskelenin platform üzerinde taşıyabileceği yayılı yük kapasitesini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öncesinde, planlanan işin türüne göre doğru yükleme sınıfı seçilmeli ve iskele taşıyıcı elemanları bu kapasiteye uygun olarak tasarlanmalıdır; aksi durum iskele çökme riskini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kapasitesinin belirlenmesinde, platformun üzerindeki işçilerin ağırlığı, kullanılan ekipmanlar ve depolanacak malzemelerin toplam ağırlığı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Yük Sınırları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iskele platformları üzerinde belirtilen yük sınırının üzerine çıkılması kesinlikle yasaktır; bu sınır iskelenin yapısal bütünlüğünü korumak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sınırları, iskelenin her bir platform seviyesi için ayrı ayrı hesaplanmalıdır; farklı seviyelerdeki yükler, iskelenin alt taşıyıcı sistemine binen toplam yükü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çalışacak personel, çalışma alanı içerisinde izin verilen maksimum yük sınırını bilmekle yükümlüdür; yük sınırına ilişkin bilgiler iskele üzerinde görünür bir şekilde sergilenmelidir.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yük sınırının aşılması, taşıyıcı ayaklarda ve bağlantı elemanlarında kalıcı deformasyonlara veya ani çökme olaylarına yol açabilir; bu nedenle her vardiya öncesi iskele üzerinde yük kontrolü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Hak ve Yükümlülükleri: Temel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çalışanlar, işyerinde sağlık ve güvenliğin korunması için gerekli eğitimleri alma ve bilgilendirilme hakkına sahiptir; bu hak, güvenli çalışma ortamının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 yaptıkları işlerin hem kendileri hem de diğer çalışma arkadaşları üzerindeki etkilerini göz önünde bulundurarak, iş sağlığı ve güvenliği kurallarına uygun hareket etmekle yükümlüdürler.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 çerçevesinde, işveren tarafından sağlanan eğitimlere katılmak ve bu eğitimler doğrultusunda belirlenen çalışma prosedürlerini eksiksiz şekilde uygulamak her çalışanın en temel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sağlık ve güvenlik süreçlerine aktif katılım göstererek, işverenin aldığı önlemlerin doğruluğunu sorgulama ve güvenli olmayan durumları düzeltme talebinde bulunma hakkına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Yükleme Yasağı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tasarım kapasitesinin üzerinde yüklenmesi, iskele sisteminin statik dengesini bozarak devrilme veya çökme riskini artırır; bu durum, 6331 sayılı İş Sağlığı ve Güvenliği Kanunu kapsamında iş güvenliği ihlali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yükleme yasağı, sadece malzeme depolamayı değil, aynı zamanda aynı anda platform üzerinde bulunan işçi sayısının kontrolsüz artışını da kapsar; platform üzerindeki insan trafiği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ağır malzeme depolanması gerekiyorsa, bu malzemeler iskele platformuna dengeli bir şekilde yerleştirilmeli ve yük, dikey taşıyıcılara eşit aktarılmalıdır; tek noktada yoğunlaşan yük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yükleme belirtileri arasında iskele bağlantı noktalarında gevşeme, platformlarda esneme veya iskelede gözle görülür eğilme yer alır; bu belirtiler görüldüğünde iskele derhal boşaltılmalı ve kullanıma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Platformlarda Güvenli Yük Dağıtımı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 üzerindeki malzemeler, yükün tek bir noktada toplanmasını engelleyecek şekilde yayılmalıdır; noktasal yükler, platform elemanlarının kırılmasına veya devrilmesine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dağıtımı yapılırken, malzemelerin kenarlara değil, iskelenin merkezine yakın olacak şekilde konumlandırılması tercih edilmelidir; bu durum devrilme momentini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depolanan malzemeler, çalışma alanını daraltmayacak ve acil durum tahliyesini engellemeyecek şekilde düzenlenmelidir; geçiş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yüklerin iskele üzerindeki konumu, iskelenin ankraj ve bağlantı noktalarını zorlamayacak şekilde planlanmalıdır; yük dağılımı iskele stabilitesini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Kapasite Etiketleme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üzerine, taşıyabileceği maksimum yük miktarını ve iskele sınıfını belirten etiketler asılması yasal bir zorunluluktur; bu etiketler, çalışanların iskeleyi güvenli kullanmasını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iskelenin giriş noktalarında ve herkesin görebileceği yerlerde bulunmalıdır; etiketsiz veya kapasite bilgisi eksik olan iskelelerde çalışma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bulunan kapasite etiketleri, güncel durumu yansıtmalı ve iskelede herhangi bir değişiklik yapıldığında (yük kapasitesini etkileyen bir durum) etiket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güvenliği denetimlerinde, etiketin varlığı ve kapasite bilgisinin doğruluğu kontrol edilir; kapasite bilgisinin olmaması veya hatalı olması, iskelenin kullanımının durdurulmasına ve idari yaptırımlara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Denetimi ve Dokümantasyon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kullanımı ve sökümü, Yapı İşlerinde İş Sağlığı ve Güvenliği Yönetmeliği uyarınca uzman personel tarafından gerçekleştirilmeli ve tüm süreç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iskelenin statik yapısını ve çalışma platformlarının güvenliğini doğrulamak amacıyla, kurulumun her aşamasında teknik bir personel tarafından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dokümantasyonu, sistemin teknik çizimlerini, statik hesaplamalarını ve üretici talimatlarını içermeli; bu belgeler sahada her an ulaşılabilecek şekilde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iskelenin zemine oturuşu, ankraj noktalarının sağlamlığı ve korkulukların eksiksizliği gibi kritik güvenlik kriterleri detaylı bir kontrol listesi üzerinden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Sonrası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tamamlandıktan sonra, iskele sistemi yetkili bir teknik personel tarafından bizzat gözden geçirilerek, tüm bağlantı elemanlarının sıkılığı ve platformların dengesi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ayaklarının zeminle teması, yük aktarımının düzgün yapılması ve devrilmeye karşı koruma sağlayan çapraz bağlantıların (diyagonallerin) eksiksiz takılması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platformlarında boşluk kalmamasına, topuk levhalarının yerinde olmasına ve merdiven erişim yollarının güvenliğine dikkat edilerek, tüm güvenlik ekipmanları işlevsel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kontrol süreci, 6331 sayılı İş Sağlığı ve Güvenliği Kanunu kapsamında işverenin gözetim yükümlülüğünün bir parçası olarak resmi bir tutanakla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Denetim ve Olay Sonrası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Yapı İşlerinde İş Sağlığı ve Güvenliği Yönetmeliği uyarınca periyodik olarak, en az haftada bir kez veya iskelenin dengesini bozabilecek olaylardan sonra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Şiddetli rüzgar, sarsıntı, aşırı yükleme veya iskeleye çarpan bir iş makinesi gibi olaylar sonrasında sistemin yapısal bütünlüğü, tekrar kullanıma uygunluğu açısından hemen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denetimlerde, paslanma, korozyon, çatlama veya deformasyon gibi zamanla oluşabilecek fiziksel bozulmaların tespiti, sistemin ömrünü ve güvenliğini doğrudan etkileyen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periyodik kontrol ve olay sonrası inceleme, tarih ve saat belirtilerek, kontrolü yapan teknik personelin imzasıyla birlikte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Etiketleme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güvenli kullanım durumunu belirlemek amacıyla, sistemin erişim noktalarına uygun renk kodlu etiketler (Yeşil: Güvenli, Kırmızı: Güvensiz)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Yeşil etiket, iskelenin tüm kontrollerinin yapıldığını ve çalışmaya uygun olduğunu gösterirken, kırmızı etiket sistemin kurulum veya söküm aşamasında olduğunu veya güvensiz olduğunu bildirir.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kontrolü yapan kişinin adı, imza, kontrol tarihi ve bir sonraki kontrolün yapılması gereken tarih gibi bilgiler net bir şekilde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Etiketsiz iskelelerde çalışma yapmak kesinlikle yasaktır; çalışanlar, etiket bilgilerini teyit etmeden iskeleye çıkmamaları konusunda eğitilmeli ve bu kurala uymayanlar uyarılmalıdır.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ile ilgili tüm kurulum, denetim ve bakım kayıtları, 6331 sayılı İş Sağlığı ve Güvenliği Kanunu uyarınca işyerinde düzenli bir şekilde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olası bir iş kazası veya denetim durumunda, işverenin yasal yükümlülüklerini yerine getirdiğini kanıtlayan en önemli hukuki belgelerdir ve uzun süreli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eksikliği, iş güvenliği denetimlerinde idari para cezalarına yol açabileceği gibi, kaza durumunda işverenin kusur oranının belirlenmesinde doğrudan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veya fiziksel dosyada tutulan kayıtlar, yetkili denetçilerin erişimine her zaman açık olmalı ve sistemdeki her değişiklik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Asma ve Seyyar İskele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ve seyyar iskele uygulamaları, Yapı İşlerinde İş Sağlığı ve Güvenliği Yönetmeliği'ne göre özel kurulum prosedürleri gerektirir; askı tertibatı ve taşıyıcı kapasite mühendislik hesaplarına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iskelelerde askı sistemlerinin montaj noktalarının mukavemeti, iskelenin toplam ağırlığını ve üzerine gelecek yükleri güvenle taşıyacak şekilde tasarlanmalı ve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Seyyar iskeleler, çalışma platformunun dengesini sağlamak adına geniş tabanlı ve kilitlenebilir tekerlekli yapıda olmalı; iskele platformunun her zaman düz bir zeminde kullanılması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sırasında bağlantı elemanlarının (kelepçe, pim, somun) yönetmelik standartlarına uygunluğu denetlenmeli; eksik veya hasarlı parçalarla kuruluma asla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İskelelerde Ek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iskele uygulamalarında karşılaşılan başlıca risk, iskelenin devrilmesi veya platformun dengesizleşmesidir; yüksek irtifada rüzgar yükü iskele üzerindeki yapısal dengesizliği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kenarlarında uygun korkuluk bulunmaması veya bağlantı noktalarının eksik bırakılması, hem çalışanların yüksekten düşmesine hem de çevreye malzeme düşmesi gibi tehlikelere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üzerine izin verilen kapasitenin üzerinde malzeme yüklenmesi, iskele sisteminin statik dengesini bozarak ani çökme veya devrilme riskini tetiklemektedir; yük dağılımı mutlaka dengeli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merdivenlerinin iskele yapısına uygun olmaması veya kaygan zeminler, çalışanların iskeleye çıkış ve inişleri sırasında düşme riskini artıran önemli birer tehlike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Talimatlarına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işveren tarafından hazırlanan ve çalışma ortamındaki riskleri önlemeyi amaçlayan tüm güvenlik talimatlarına uyulması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süreçlerinde kullanılan makinelerin ve ekipmanların kullanım kılavuzlarına riayet etmeli; belirlenen güvenlik prosedürleri dışına çıkarak hem kendilerini hem de çalışma arkadaşlarını riske 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güvenlik talimatının eksik, hatalı veya güncelliğini yitirmiş olduğu tespit edildiğinde, durum derhal ilgili yöneticiye veya iş güvenliği uzmanına yazılı veya sözlü olarak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Talimatlara uyum sağlamak, sadece yasal bir zorunluluk değil, aynı zamanda iş kazalarını önlemede en etkili savunma hattı olarak kabul edilen proaktif bir güvenlik yaklaşımıdır.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 ve Fren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Seyyar iskelelerin hareket kabiliyeti, tekerleklerin kilit ve fren mekanizmalarının kusursuz çalışmasını zorunlu kılar; çalışma esnasında tekerleklerin kilitlenmesi devrilmeleri önleyen en temel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iskelelerde bulunan acil durum iniş ve fren sistemleri, elektrik kesintisi veya motor arızası gibi durumlarda platformun düşmesini engelleyecek şekilde yedekli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mekanizmaları her vardiya öncesinde mutlaka test edilmeli ve güvenli çalışma ortamı doğrulanmalıdır; freni çalışmayan veya kilitleri gevşek iskeleler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sistemlerine müdahale sadece yetkili teknik personel tarafından yapılmalı, çalışanlar kilit mekanizmalarını zorlayarak veya kendi başlarına tamir etmeye çalışarak riski artırmamalıdır.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ve Sökümde Yetki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sökümü ve üzerinde yapılacak her türlü değişiklik, sadece yetkili ve sertifikalı iskele kurulum personeli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bu personelin İskele Kurulum Yetki Belgesi'ne sahip olması yasal bir zorunluluktur; belgesiz personel kurulum yapamaz.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Deneyimsiz kişilerin iskele üzerinde modifikasyon yapması veya bağlantıları gevşetmesi, yapısal bütünlüğü bozarak ciddi iş kazalarına davetiye çıkarmaktadır; bu süreç titizlikle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çalışma yapacak olan diğer personelin, iskelenin kurulumuyla ilgili teknik yetkisi olmasa dahi, güvenli çalışma kuralları ve iskele kullanım talimatları hakkında eğitilmiş olması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iskeleler kullanımdan önce, hava koşullarının değiştiği durumlarda ve belirli periyotlarda yetkili teknik eleman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kontrol, iskele kayıt defterine tarih ve imzalı olarak işlenmeli, tespit edilen eksiklikler giderilmeden iskelenin kullanımına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sürecinde iskelenin topraklanması, korkulukların bütünlüğü ve bağlantı noktalarının sıkılığı gibi teknik detaylar, oluşturulan kontrol listeleri üzerinden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periyodik kontroller, iskelenin yapısal bütünlüğünün korunduğunu ve güvenli olduğunu belgeleyen en önemli yasal kanıttır; eksik kayıt tutulması durumunda işveren yasal sorumlulukla karşı karşıya kalır.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Çalışmalarında Planlama ve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çalışmalarına başlamadan önce zemin yapısı detaylıca incelenmeli ve zemin etüdü raporu hazırlanmalıdır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çevresindeki mevcut yapılar, yollar ve trafik durumu dikkate alınarak bir kazı planı oluşturulmalıdır; bu plan, olası riskleri en aza indirecek şekilde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derinliği ve genişliği, zeminin taşıma kapasitesine göre belirlenmeli ve gerekli durumlarda şev açıları hesaplanarak çalışma yöntemi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bölgesine girişler kontrol altına alınmalı, yetkisiz kişilerin alana girmesini engelleyecek bariyerler ve uyarı levhaları çalışma başlamadan önce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Türü ve Güvenli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yapılacak zeminin türü (sıkı, gevşek, kayaç, dolgu) dikkatle sınıflandırılmalıdır; zemin sınıfı, destek yapılarının ve iksa sistemlerinin seçiminde belirleyici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türüne göre şev açılarının belirlenmesi, göçük riskini doğrudan etkiler; gevşek zeminlerde şev açısı daha geniş tutulmalı, sert zeminlerde ise daha dik açılar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etütlerinde elde edilen veriler, risk değerlendirme dosyasında güncel tutulmalı ve çalışma süresince zeminde meydana gelebilecek değişimler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sırasında zeminde çatlak oluşumu, oturma veya su sızıntısı gibi belirtiler fark edildiğinde çalışma derhal durdurulmalı ve uzman değerlendirmesi alınmalıdır (6331 sayılı İş Sağlığı ve Güvenliği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Altyapı Hatları ve Su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 içerisinde yer alan elektrik, doğalgaz, su, kanalizasyon gibi yeraltı hatları, kazı başlamadan önce ilgili kurumlardan alınan haritalar üzerinden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altyapı hatları için gerekli koruma önlemleri alınmalı veya hatlar güvenli bir şekilde kesilerek devre dışı bırakılmalıdır; bu işlem yetkili ekipler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çukuruna su sızması durumunda, suyun tahliyesi için drenaj sistemleri kurulmalı ve birikmiş suyun zemin direncini düşürmesine karşı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hatlarının işaretlenmesi ve korunması, kazı sırasında oluşabilecek patlama, yangın veya elektrik çarpması gibi ciddi iş kazalarını önlemek için kritik bir güvenlik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İzni ve Prosedür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işlerine başlamadan önce, projenin İSG uzmanı ve saha sorumlusu tarafından onaylanmış yazılı bir kazı izni formu düzenlenmelidir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izni, yapılacak işin kapsamını, kullanılacak ekipmanları, alınacak güvenlik tedbirlerini ve sorumlu kişilerin isimlerini içermelidir; bu belge sahada her 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süreci, sadece başlangıçta değil, çalışma koşullarında önemli bir değişiklik olduğunda (örneğin hava durumu veya zemin yapısı değişimi)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İzinli kazı prosedürü, işin her aşamasında sorumlulukların netleştirilmesini sağlar ve denetim mekanizmalarının etkin bir şekilde çalışmasına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Denetimi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sahası, işin her safhasında yetkili bir kişi tarafından düzenli olarak kontrol edilmeli ve elde edilen bulgular günlük denetim raporlarına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destek yapıları (iksa, payanda) periyodik olarak incelenmeli, yapısal bütünlüklerinde bozulma veya deformasyon olup olmadığı titizlikle denetlenmelidir (Kazı Destek Yapıları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değerlendirmesi sırasında, çalışanların güvenli çalışma yöntemlerine uyumu gözlemlenmeli ve tespit edilen aksaklıklar için anında düzeltici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işlerinin tamamlanmasının ardından, çalışma sahası güvenli hale getirilmeli ve olası çökmelere karşı gerekli dolgu veya kapatma işlemleri usulüne uygun şekilde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Şev Stabilitesi ve Göçme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kazı alanlarında göçmeleri önlemek için şev stabilitesi kritik bir öneme sahiptir; zemin yapısına uygun destek sistemleri kullanılmalı ve şevler güvenli bir açıyla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 kaymalarını engellemek amacıyla iksa (destek) sistemleri, kazının derinliğine ve zemin türüne göre profesyonel mühendislik hesaplamalarıyla belirlenmelidir; bu sistemler düzenli olarak uzmanlar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alanına giriş ve çıkışlar, güvenli merdiven veya rampalarla sağlanmalı; çalışanların göçme riski olan bölgelere girmesi kesinlikle yasaklanarak bariyerlerle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olası bir göçme anında tahliye yollarını ve kurtarma ekipmanlarının yerini içermeli; tüm çalışanlar bu prosedürler konusunda uygulamalı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Şev Açısının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açısı, zeminin doğal duruş açısına (içsel sürtünme açısı) göre belirlenmeli; gevşek ve sulu zeminlerde açının daha yatay tutulması, göçme riskini minimize etmek için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kazı kenarlarında şev açısının korunması için gerekli olan eğim, zemin etüt raporlarına dayanarak titizlikle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açısının dikleşmesi, toprak üzerindeki kayma kuvvetini artırarak ani göçmelere yol açabilir; bu nedenle kazı sırasında şev yüzeyinin bozulmamasına ve dikleşmemesine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boyunca yapılan ölçümler, şev açısının tasarım değerleri içerisinde kaldığını doğrulamalı; zemin yapısındaki ani değişimlerde çalışma derhal durdurularak yeniden değerlendirme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tarafından ücretsiz temin edilen KKD'lerin, belirlenen kullanım amacına ve talimatlara uygun şekilde kullanılması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teslim edilen bareti, gözlüğü, iş ayakkabısını veya diğer koruyucuları her çalışma anında takmalı; KKD'nin hasar görmesi veya özelliğini yitirmesi durumunda yenisiyle değiştirilmesini talep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bakım ve temizliği, üretici talimatlarına göre düzenli olarak yapılmalı; koruyucu donanımın işlevselliğini bozacak hiçbir modifikasyon veya değişiklik çalışanın kendisi tarafından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donanımın kullanılmaması veya usulüne uygun kullanılmaması, disiplin süreçlerini doğurabileceği gibi, olası bir iş kazasında çalışanın kendi kusurunu artırabilecek hukuki bir durumdur.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Nemi ve Drenaj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Zemindeki nem oranı, toprağın kohezyonunu doğrudan etkileyerek şev stabilitesini zayıflatır; suyla doygun hale gelen zeminler, ağırlıklarının artması nedeniyle göçmeye çok daha yatkındır.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sahasında biriken suların tahliyesi için etkili bir drenaj sistemi kurulmalı; yüzey sularının kazı içine akmasını önlemek için çevresel hendekler ve bariyerler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kazı sahasındaki nem ve su birikimi risklerini değerlendirmeli; özellikle yağışlı dönemlerde şev stabilitesini sürekli izlemelidir.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Zeminin suya doymuş olduğu durumlarda kazı çalışmalarına ara verilmeli ve zemin kuruyana veya stabiliteyi sağlayacak önlemler alınana kadar sahaya girişler kısıtlanmalıdır.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Mesafesi ve Sürşarj Yükleri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kenarına yakın mesafede bırakılan ağır araçlar, malzeme yığınları veya ekipmanlar, sürşarj yükü oluşturarak şevlerin çökmesine neden olabilir; bu yüklerin şevden güvenli bir mesafede tutulması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kazı kenarlarından itibaren güvenli bir mesafe bırakılmasını emreder; bu mesafe, kazı derinliği ve zemin yapısına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kenarına yakın olan titreşimli makineler (vibrasyonlu silindirler vb.) zeminin yapısını bozarak stabiliteyi daha hızlı bozar; bu makinelerin çalışma alanları şevden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yığınları ve ekipmanlar için oluşturulan depolama alanları, kazı şevlerine ek yük bindirmeyecek şekilde planlanmalı ve bu alanlar işaretlenerek çalışanların uyarılması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Gözlem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 süresince şevler, her çalışma başlangıcında ve olumsuz hava koşullarından sonra yetkili bir gözlemci tarafından titizlikle kontrol edilmeli; çatlaklar, kaymalar veya deformasyonlar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kazı alanındaki gözlemler sadece görsel değil, ölçüm cihazları (inklinometre vb.) kullanılarak yapısal değişimlerin tespiti şeklinde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üzerindeki çatlakların genişlemesi veya zemin yüzeyinde gözle görülür hareketlilik, göçme öncesi en önemli sinyallerdir; bu belirtiler görüldüğünde çalışma alanı derhal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kazı alanında yapılan gözlemleri yazılı rapor haline getirmeli ve bu raporları İSG kurulu veya ilgili güvenlik sorumluları ile paylaşarak gerekli revizyonları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İksa Sistemleri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 kazı alanında meydana gelebilecek toprak kaymalarını önlemek amacıyla kullanılan destek yapılarıdır; Yapı İşlerinde İş Sağlığı ve Güvenliği Yönetmeliği gereğince, kazı kenarlarının stabilitesi sağlanmadan çalışma yapılması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Palplanş, iksa perdeleri veya çelik destek sistemleri, kazı derinliğine ve zemin yapısına göre uzman mühendislik hesaplarıyla projelendirilmeli ve yerinde uygulanmalıdır; sistemin montajı sırasında çalışanların güvenliği için gerekli toplu koruma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elemanları, zemin basıncına dayanacak mukavemette seçilmeli ve dış etkenlere karşı korozyon veya deformasyon kontrolü düzenli olarak yapılmalıdır; iksa sisteminin kurulması sırasında çalışanların göçük altında kalma riski yüksek olduğundan, çalışma alanı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seçimi yapılırken zemin etüt raporu esas alınmalı, yeraltı suyu seviyesi ve çevredeki yapıların durumu dikkate alınmalıdır; iksa sistemleri sadece destek amaçlı değil, aynı zamanda çalışma alanındaki iş güvenliğini sürdürülebilir kılmak için zorunlu bir yapıdır.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Göçük Riskine Karşı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önleme çalışmaları, kazı alanının güvenli bir hale getirilmesi için iksa, şevlendirme veya destekleme yöntemlerinin bir bütün olarak uygulanmasını kapsar; Kazı Destek Yapıları Hakkında Yönetmelik hükümleri uyarınca, her türlü kazı çalışmasında göçük önleyici tedbirler öncelikli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Trenç kutuları (trench boxes), kısa süreli ve dar kazılarda çalışanları korumak için kullanılan etkili bir yöntemdir; bu sistemler, kazı duvarının çökmesi durumunda çalışanların güvenli bir bölgede kalmasını sağlar ve montajı oldukça hızlıdır.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Şevlendirme ve kademelendirme (benching), kazı kenarlarının açısının zemin dayanıklılığına göre düşürülmesi işlemidir; bu yöntem, özellikle geniş alanlı kazılarda uygulanabilir olup, toprak kayması riskini minimize eden en doğal ve güvenli yöntemlerden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göçük riski oluştuğunda, tüm faaliyetler derhal durdurulmalı ve çalışanlar güvenli bölgeye tahliye edilmelidir; tahliye sonrası, uzman kontrolü yapılmadan ve gerekli güçlendirme çalışmaları tamamlanmadan çalışma alanına girişlere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Derinliğine Göre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derinliği arttıkça, zemin üzerindeki hidrostatik ve toprak basıncı derinlikle doğru orantılı (lineer) olarak artmaktadır; 1,5 metre ve üzerindeki derinliklerde, Yapı İşlerinde İş Sağlığı ve Güvenliği Yönetmeliği kapsamında iksa veya şevlendirme yapılması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kazılarda, sadece destekleme yetersiz kalabilir; bu durumlarda, ankraj sistemleri veya zemin çivileri gibi ilave yapısal destekler kullanılarak iksa sisteminin mukavemeti artırılmalıdır; bu sistemlerin periyodik takibi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derinliği değiştikçe, iksa elemanlarının boyutları ve malzeme kalitesi yeniden değerlendirilmelidir; derinlik arttıkça, yanal toprak basıncını karşılamak için daha kalın kesitli profiller veya daha sık aralıklı destek elemanları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 kazılarda dahi, zemin yapısı gevşekse veya yeraltı suyu mevcutsa, derinlikten bağımsız olarak güvenlik önlemleri en üst seviyede tutulmalıdır; kazı derinliğine göre güvenlik önlemi almamak, ağır iş kazalarına ve yasal yaptırımlara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İksa Sistemlerinde Mühendislik Hesapları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 rastgele seçilen malzemelerle değil, zemin mekaniği ilkelerine dayalı statik hesaplamalar sonucunda oluşturulmalıdır; 6331 sayılı İSG Kanunu çerçevesinde, işveren yapılan her türlü teknik uygulamanın teknik gerekliliklere uygunluğunu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Hesaplamalar sırasında zemin parametreleri (kohezyon, içsel sürtünme açısı) ve yeraltı suyu yükleri dikkate alınmalıdır; bu veriler, iksa sistemine gelecek olan aktif ve pasif toprak basınçlarını belirleyen temel parametrelerdir ve projelendirme aşamasında titizlikle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 onayları, konuyla ilgili uzman mühendisler tarafından imzalanmalı ve sahada uygulanan sistemin, onaylı projeyle birebir uyumlu olması denetlenmelidir; hesaplama hataları, iksa sisteminin beklenmedik şekilde çökmesine ve felaketlere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sisteminin yük taşıma kapasitesi, sahada oluşabilecek ilave yükler (iş makineleri, depolanan malzemeler) için de güvenlik katsayısı içermelidir; bu hesaplamalar, değişen saha koşullarına göre revize edilmeli ve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İksa Yapılarında Periyodik Kontrol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 kurulduktan sonra, Yapı İşlerinde İş Sağlığı ve Güvenliği Yönetmeliği uyarınca periyodik olarak uzmanlar tarafından kontrol edilmelidir; bu kontroller, sistemde oluşabilecek en küçük deformasyonu dahi tespit etmek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kontrollerde; iksa elemanlarında eğilme, bağlantı noktalarında gevşeme, zemin çatlakları ve su sızıntıları gibi risk belirtileri aranmalıdır; bu belirtiler, sistemin başarısızlığa uğrayacağının ilk sinyalleri olabilir ve derhal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sürecinde, zemin hareketlerini ölçmek için deplasman ölçer cihazlar veya lazerli takip sistemleri kullanılmalıdır; bu teknolojik izleme, çıplak gözle görülemeyen çok küçük hareketleri dahi tespit ederek erkenden önlem alınmasını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sonuçları kayıt altına alınmalı ve her vardiya değişiminde sorumlu personele aktarılmalıdır; iksa sistemindeki herhangi bir olumsuz durum, ilgili İSG uzmanına ve şantiye şefine anında raporlanmalı, gerekli güvenlik önlemleri alınmadan çalışmaya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İçi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alanlarına giriş ve çıkışlar, Yapı İşlerinde İSG Yönetmeliği gereği güvenli ve engelsiz olacak şekilde düzenlenmelidir. Derinliği 1,5 metreyi aşan kazılarda, işçilerin giriş çıkışları için sağlam merdiven veya rampalar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alanında su birikintisi olması durumunda, suyun tahliyesi yapılmadan çalışmaya başlanmamalıdır. Biriken suyun şev stabilitesini bozma riski nedeniyle, sürekli drenaj sistemleri kurulmalı ve zemin yapısı sürekli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derinliklerinde oluşabilecek gaz birikimleri için periyodik ölçümler yapılmalıdır. Özellikle dar ve kapalı alanlarda oksijen seviyesi ve zararlı gaz yoğunluğu takip edilmeli, gerekli hallerde cebri havalandırma sistemleri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çevresinde oluşabilecek göçük risklerine karşı, 6331 sayılı İSG Kanunu kapsamında gerekli iksa ve destek sistemleri kurulmalıdır. Destek yapılarının kurulumu, uzman teknik personel gözetiminde yapılmalı ve günlük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Erişim ve Merdiven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alanlarında kullanılan merdivenler, Yapı İşlerinde İSG Yönetmeliği standartlarına uygun olmalıdır. Merdivenler, kazı kenarından en az 1 metre yukarıya uzanacak şekilde yerleştirilmeli ve kaymayı önleyecek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basamak genişliği ve aralıkları, çalışanların güvenli iniş çıkışına olanak sağlamalıdır. Merdivenlerin durumu düzenli olarak kontrol edilmeli, hasarlı veya gevşek parçalar içeren merdivenler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kazılarda merdivenlerin yerleşimi, acil durumlarda tahliyeyi kolaylaştıracak şekilde planlanmalıdır. Merdivenlerin çevresi, çalışma alanındaki ekipmanlardan arındırılmalı ve geçiş yollarında engel bulunmamasına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merdiven kullanırken ellerinde ağır yük taşımamaları sağlanmalıdır. Yüklerin taşınması için vinç veya halatlı taşıma sistemleri gibi mekanik yöntemler tercih edilmeli, böylece merdiven üzerinde denge kaybı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Bildirimi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 karşılaştıkları veya fark ettikleri, sağlık ve güvenlik açısından ciddi tehlike arz eden durumları derhal işverene veya iş güvenliği temsilcisine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bildirimi, sadece kazaları değil, aynı zamanda ramak kala olayları da kapsar; bu bildirimler, benzer olayların tekrar yaşanmaması için yapılacak risk değerlendirmesi çalışmalarına veri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Ciddi ve yakın tehlike durumlarında, çalışanlar işi durdurma veya güvenli bölgeye geçme hakkını kullanabilir; bu süreçte işverenin çalışana herhangi bir yaptırım uygulaması yasal olarak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süreçleri, işyerindeki iletişim kanalları üzerinden hızlı ve şeffaf bir şekilde yürütülmeli; tespit edilen riskler en kısa sürede kontrol altına alınarak güvenli çalışma ortamı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Alanında Su Tahliye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içerisinde biriken su, zemin mukavemetini düşürerek şev kaymalarına neden olabilir; bu nedenle Yapı İşlerinde İSG Yönetmeliği uyarınca drenaj planı oluşturulmalıdır. Su tahliyesi için kullanılacak pompalar, kazı alanının büyüklüğüne ve suyun debisine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suyun kazı kenarlarından uzaklaştırılması, şevlerin erozyona uğramasını engeller. Suyun tahliyesi için kullanılan boru hatları düzenli olarak kontrol edilmeli, sızıntı veya tıkanıklık durumunda hızlı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pompaların kullanımı sırasında, kabloların sudan etkilenmemesi ve topraklama hattının eksiksiz olması gereklidir. Elektrik aksamı, muhtemel su sıçramalarına karşı korumalı bir kutu içerisinde muhafaza edilmeli ve kaçak akım rölesi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tahliyesi sırasında kazı tabanında oluşabilecek çamurlaşma veya yumuşama, çalışanların düşme riskini artırır. Bu durumun önüne geçmek için kazı tabanında stabiliteyi sağlayacak zemin iyileştirme yöntemleri uygulanmalı ve çalışma alanı güvenli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Ölçümü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veya yarı kapalı kazı alanlarında, Yapı İşlerinde İSG Yönetmeliği gereğince gaz ölçümleri yapılmalıdır. Oksijen eksikliği, metan veya karbonmonoksit gibi zehirli gazların varlığı, onaylı ölçüm cihazlarıyla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belirlenen sınır değerlerin üzerinde çıkarsa, alandaki çalışma derhal durdurulmalıdır. Çalışanlar güvenli bölgeye tahliye edilmeli ve ortamdaki gaz tamamen uzaklaştırılana kadar girişlere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hava sirkülasyonu olan yerlerde, temiz hava girişi sağlayacak havalandırma sistemleri kurulmalıdır. Havalandırma kanalları, tüm kazı tabanına taze hava ulaşacak şekilde konumlandırılmalı ve sistemin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cihazlarının kalibrasyonları, üretici talimatlarına göre periyodik olarak yaptırılmalıdır. Cihazı kullanan personel, ölçüm sonuçlarını okuma ve acil durum prosedürlerini uygulama konusunda özel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Gözcüsü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alanlarında, özellikle derin ve riskli çalışmalarda, bir işyeri gözcüsü görevlendirilmelidir. Gözcünün temel görevi, kazı içerisindeki çalışanların durumunu izlemek ve tehlike anında acil durum sinyali vermektir.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kazı dışındaki güvenli bir noktada konumlanmalı ve sürekli olarak kazı içindeki ekiple iletişim halinde olmalıdır. İletişim, telsiz veya el işaretleri gibi net yöntemlerle sağlanmalı, gözcü çalışma alanına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bir durum yaşandığında, gözcü derhal kurtarma ekiplerini haberdar etmeli ve kazı alanındaki diğer çalışanları uyarmalıdır. Gözcünün, acil durum planına tam hakim olması ve tahliye süreçlerini yönetebilecek yetkinlikte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çalışma süresince görev alanını terk etmemeli ve dikkatini tamamen kazı alanındaki iş güvenliği önlemlerine vermelidir. Gözcü personelin, 6331 sayılı İSG Kanunu kapsamında belirlenen sorumluluklarını yerine getirmesi iş kazalarını önlemede kritik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Komşu Yapıların Korunması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kazı çalışmalarına başlamadan önce komşu yapıların durumu detaylıca incelenmelidir. Yapının temeli, duvarları ve taşıyıcı sistemi üzerindeki olası etkiler, uzman mühendisler tarafından analiz edilerek koruma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Komşu yapıların mevcut hasar durumları, çalışma öncesinde fotoğraflanmalı ve tutanak altına alınmalıdır. Bu kayıtlar, iş süresince meydana gelebilecek olası yapısal değişimlerin tespiti ve hukuki süreçlerin yönetimi açısından kritik bir kanıt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 ile komşu yapı arasında güvenli bir mesafe bırakılması temel kuraldır. Eğer mesafe yetersizse, yapının stabilitesini bozmayacak şekilde özel iksa yöntemleri uygulanmalı ve yapıya yük bindirilmemesine azami özen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Çalışmalar sırasında komşu yapıda oluşabilecek en ufak bir çatlak veya deformasyon, derhal durdurulmalı ve risk değerlendirmesi yeniden gözden geçirilmelidir. İSG uzmanı ve şantiye şefi, durumu kontrol altına alana kadar kazı faaliyetlerini askıya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Çökme ve Oturma Risklerinin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 sırasında zeminde meydana gelebilecek ani çökme veya oturma riskleri, komşu yapılar için en büyük tehlikeyi oluşturur. Zemin etüt raporlarında belirtilen taşıma kapasitesi değerleri, kazı derinliği boyunca sürekli olarak göz önünde bulundurulmalı ve zemin hareketleri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su seviyesindeki değişimler, zeminin mukavemetini zayıflatarak komşu yapılarda beklenmedik oturmalara neden olabilir. Drenaj sistemlerinin doğru kurulması ve suyun yapı temellerinden uzaklaştırılması, yapısal bütünlüğün korunması için hayati önem taşıyan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şevlerinin eğimi, zemin yapısına ve komşu yapının ağırlığına göre hesaplanmalıdır. Yanlış şev açısı seçimi, sadece kazı alanında değil, çevredeki binalarda da ciddi yapısal kaymalara yol açarak telafisi güç kazalara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sahasındaki ağır iş makinelerinin komşu yapılara çok yakın çalıştırılması, vibrasyon etkisiyle zemini gevşetebilir. Titreşim kontrollü çalışma yöntemleri benimsenmeli ve makinelerin konumlandırılması, yapının statik dengesini bozmayacak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İzleme ve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riskli bölgelerdeki binaların izlenmesi için hassas ölçüm cihazları kullanılmalıdır. İnklinometreler, çatlak ölçerler ve otomasyon tabanlı sensörler, yapıdaki en küçük hareketleri bile anlık olarak raporlayarak erken uyarı sistemi işlevi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verileri, belirlenen periyotlarla uzmanlar tarafından analiz edilerek çalışma stratejisi güncellenmelidir. Veri akışında bir sapma görüldüğünde, sistemin hata payı kontrol edilmeli ve gerekirse daha sık aralıklarla ölçüm yapılması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şantiye sahasında kolay ulaşılabilir bir dosyada saklanmalı ve denetimlerde sunulabilir olmalıdır. Bu kayıtlar, projenin İSG performansını gösteren önemli belgelerdir ve işin güvenli yürütüldüğünün kanıtı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sadece kazı süresince değil, yapı çevresindeki zemin dengelenene kadar devam etmelidir. Çalışmalar bittikten sonra bile zemin hareketleri gözlemlenmeli ve komşu yapının güvenliğinden emin olunana kadar izleme ekipmanları sökülmemelidir.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Destekleme Sistemlerinin Kurulumu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Komşu yapıların desteklenmesi için kullanılan iksa sistemleri, statik hesaplamalara uygun olarak inşa edilmelidir. Kazı derinliği ve zemin özellikleri dikkate alınarak seçilen perde duvarlar, çelik destekler veya ankraj sistemleri, yapının yükünü karşılayabilecek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Destekleme sistemlerinin kurulumu sırasında, komşu yapının temeline müdahale edilmemesine dikkat edilmelidir. Kurulum süreci, yapının statik dengesini bozmayacak şekilde kademeli olarak yapılmalı ve her aşamada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sistemlerinin zamanla gevşemesi veya korozyona uğraması, taşıma kapasitesini düşürebilir. Düzenli olarak kontrol edilen destek sistemleri, olası deformasyonlara karşı güçlendirilmeli ve gerekli durumlarda ek destek elemanları ile takviye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Destekleme çalışmalarında görevli personelin, yüksekte çalışma ve iş makineleri ile çalışma konularında özel eğitim almış olması gereklidir. Çalışma alanında toplu koruma önlemleri alınmalı ve tüm ekipmanların periyodik kontrolleri eksiksiz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Operasyonel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süresince şantiye yönetimi, komşu yapı sakinleri ile sürekli bir iletişim kanalı açık tutmalıdır. Olası bir tehlike anında tahliye planları paylaşılmalı ve komşu yapı sakinlerine, acil durumlarda kiminle irtibata geçecekleri önceden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ekipleri, belediye birimleri ve işveren temsilcileri arasında koordinasyon sağlanarak yasal izin süreçleri titizlikle takip edilmelidir. İSG mevzuatı gereği, çalışma planındaki her değişiklik ilgili taraflara zamanında iletilmeli ve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koordinasyonu, sadece şantiye içi değil, çevre yapıları da kapsayacak şekilde genişletilmelidir. Olası bir yapısal bozulmada, itfaiye ve diğer kurtarma ekiplerinin şantiye alanına erişimi için gerekli rotalar belirlenmeli ve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operasyonel süreçlerin koordinasyonu, iş sağlığı ve güvenliği kurulunda ele alınmalı ve kararlar tutanak altına alınmalıdır. İşveren, komşu yapıların güvenliğinden bizzat sorumlu olduğunu unutmamalı ve koordinasyon sürecini en üst düzeyde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Altyapı Hatları ve Kazı Öncesi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çalışmalarına başlamadan önce çalışma sahasındaki elektrik, doğalgaz, su ve telekomünikasyon gibi yeraltı hatlarının varlığı kesinlikle tespit edilmelidir; bu önlem, Yapı İşlerinde İş Sağlığı ve Güvenliği Yönetmeliği kapsamında işverenin temel yükümlülüklerinden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Altyapı hatlarının yerleri, ilgili kurumların güncel planları ve haritaları üzerinden doğrulanmalı; kazı planı bu hatların konumuna göre revize edilerek hatlara zarar verilmesi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içerisinde yeraltı hatlarının geçiş güzergahları belirlenirken, sadece resmi haritalara güvenmek yeterli değildir; hatların derinlikleri ve mevcut durumları sahada fiziksel olarak da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bölgesinde herhangi bir altyapı hattı tespit edildiğinde, bu hatların güvenli mesafede korunması için gerekli bariyerler oluşturulmalı ve kazı ekibi bu konuda bilgilendirilerek risk farkındalığı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Boru Tespit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hatlarının tespiti için yer radarı (GPR), kablo dedektörleri ve metal arama cihazları gibi ileri teknoloji ekipmanlar kullanılmalı; bu cihazlar uzman personel tarafından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hatların konumları, yüzeyde belirlenen işaretleme teknikleri ile net bir şekilde belirtilmeli ve kazı hattı boyunca bu işaretlerin korunması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 tespit yapılamayan veya şüpheli görülen alanlarda, elle kontrollü kazı (el aletleri ile) yapılarak hatların kesin yerleri ortaya çıkarılmalı ve mekanik kazıdan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hatların derinlikleri ve hat tipleri, kazı ekibine yazılı bir talimat veya kroki ile iletilmeli; böylece operatörlerin çalışma sahasındaki risklerden haberdar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Süreçlerine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6331 sayılı Kanun kapsamında iş sağlığı ve güvenliği ile ilgili tüm süreçlere aktif katılım sağlamalı; görüşlerini iş güvenliği temsilcileri aracılığıyla iletmelidir.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değerlendirmesi çalışmalarında, çalışanların tecrübeleri ve sahadaki gözlemleri kritik öneme sahiptir; bu nedenle değerlendirme ekiplerinde çalışan temsilcilerinin bulunması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İSG kurulları veya toplantıları, işyerindeki güvenlik kültürünün geliştirilmesi için en önemli platformlardır; bu toplantılarda alınan kararların uygulanmasında çalışanların desteği belirleyicidir.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süreçlerine katılım, çalışanların işyerindeki riskleri daha iyi sahiplenmesini sağlar ve güvenli çalışma ortamının kalıcı hale getirilmesine doğrudan katkı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Kurumlar Arası Koordinasyon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yapılacak bölgedeki altyapı sahibi kurumlar (belediyeler, enerji dağıtım şirketleri, telekom operatörleri) ile yazılı koordinasyon süreci başlatılmalı ve gerekli izinler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 yetkilileri ile sahada ortak keşif yapılarak, hatların korunması için alınması gereken özel önlemler (destekleme, askıya alma, koruma kılıfı) kararlaştırılmalıdır.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(hat hasarı vb.) müdahale edebilecek kurum temsilcilerinin irtibat bilgileri, şantiye ofisinde ve kazı sahasında görünür bir noktada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toplantılarında alınan kararlar tutanak altına alınmalı; sorumluluk paylaşımı netleştirilerek, kazı esnasında olası bir hasarda izlenecek acil durum prosedürleri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yeraltı hatlarının güzergahı, uluslararası renk kodlarına uygun (elektrik için kırmızı, gaz için sarı, su için mavi vb.) boya veya işaretleme bantları ile yüzeyde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yapılan bölgelere, kazı operatörlerinin dikkatini çekecek uyarı levhaları ve ikaz şeritleri yerleştirilmeli; bu alanlarda mekanik kazı yapılmaması gerektiği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işaretlerin sürekli görünür olması sağlanmalı; hava koşulları veya çalışma nedeniyle bozulan işaretler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 sadece operatörler için değil, sahada yürüyen diğer çalışanlar için de bir güvenlik sınırı oluşturmalı ve bu sınırların ihlali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İzin ve Onay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büyüklüğüne bakılmaksızın, her kazı faaliyeti öncesinde yetkili amir tarafından imzalanmış bir çalışma izni formu düzenlenmeli ve operasyon bu izin çerçevesinde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hattın tespiti, kurum koordinasyonu, işaretleme ve gerekli güvenlik önlemlerinin alındığını onaylayan bir kontrol listesini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formunda, çalışacak personelin yetkinliği, kullanılacak ekipmanların durumu ve acil durum planının hazır olduğu teyit edilerek imzalar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Yapı İşlerinde İş Sağlığı ve Güvenliği Yönetmeliği gereği sürecin izlenebilirliğini sağlar ve denetimlerde işverenin gerekli önlemleri aldığının yasal kanıtı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Ekipmanı Türü ve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ekipmanı seçimi, yapılacak işin niteliğine, kaldırılacak yükün ağırlığına ve çalışma ortamının kısıtlarına göre belirlenmelidir. Kule vinçler sabit yüksek yapılar için tercih edilirken, mobil vinçler hareketlilik gerektiren alanlarda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ekipman seçimi yapılırken çalışma ortamının fiziksel koşulları ve maruz kalınabilecek riskler mutlaka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ekipmanın ilgili standartlara uygunluğu ve CE işaretine sahip olması yasal bir zorunluluktur; uygun olmayan ekipmanların kullanımı ciddi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tercihi yapılırken sadece kaldırma kapasitesi değil, ekipmanın kurulum alanı ve manevra kabiliyeti de teknik bir değerlendirme sürecinden geçirilerek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Ekipmanlarında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kaldırma ekipmanı, üreticisi tarafından belirlenen güvenli çalışma yükü sınırları içerisinde kullanılmalıdır. Kapasitenin üzerinde yükleme yapmak, halat kopmaları ve devrilme gibi ağır iş kazalarına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çalışma yarıçapı (yükün vinçten uzaklığı) ve bom açısı gibi faktörler yük tablosuna (load chart) göre dikkatle değerlendirilmelidir. Yükün vinçten olan mesafesi arttıkça kaldırma kapasitesinin azaldığı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yük diyagramları operatörün rahatlıkla görebileceği bir yerde bulunmalı ve operatör bu diyagramlara göre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Kaldırılacak yükün ağırlığı kesin olarak bilinmiyorsa, tahmin yürütülmemeli; tartım cihazları kullanılarak gerçek ağırlık doğrulanmalı ve ekipman kapasitesiyle karşılaştırılmalıdır.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Stabilitesi ve Güvenli Kurulum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devrilmesini önlemek için kurulum yapılacak zeminin taşıma kapasitesi, ekipmanın toplam ağırlığına ve yüküne uygun olmalıdır. Yumuşak, eğimli veya gevşek zeminler ciddi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ayaklarının altına konulan destek plakaları, zemindeki basıncı dağıtarak göçmeleri engellemek için yeterli genişlikte ve dayanıklılıkta seçilmelidir; zemin iyileştirmesi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stabiliteyi sağlamak amacıyla ekipmanın kurulumunun uzman gözetiminde ve zemin etüdüne uygun şekilde yapılmasını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alanında yeraltı boşlukları, kanalizasyon hatları veya zayıf dolgu sahaları olup olmadığı kontrol edilmeli; gerekirse zemin güçlendirme çalışmaları yapılmadan ekipman kurulmamalıdır.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Haberleşme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 sadece sertifikalı ve yetkili operatörler tarafından kullanılmalıdır. Operatörün ekipman üzerindeki hakimiyeti, güvenli çalışmanın en önemli halkasıdır; yetkisiz kişilerin müdahalesi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açısının kısıtlı olduğu veya yükün operatör tarafından tam olarak takip edilemediği durumlarda, eğitimli bir işaretçi mutlaka görevlendirilmelidir. İşaretçi, operatör ile sürekli iletişim halinde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kaldırma operasyonlarında kullanılan standart el işaretlerinin tüm ekip tarafından bilinmesini ve uygulanmasını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işaretçi arasındaki iletişim; telsiz, el işaretleri veya sesli uyarı sistemleri ile hatasız bir şekilde yürütülmeli, belirsizlik durumunda operasyon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güvenli kullanımı için günlük kontroller, operatör tarafından her çalışma öncesi yapılmalıdır. Halatlar, kancalar ve fren sistemleri gibi kritik bileşenler titizlikle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uyarınca, kaldırma ve iletme ekipmanları asgari yılda bir kez (iskele grubu 6 ayda bir) yetkili kişilerce periyodik kontrole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tespit edilen uygunsuzluklar, ekipman derhal hizmet dışı bırakılarak giderilmeli ve bu işlemler kayıt altına alınarak işyeri dosyasına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ekipmanın yaşam döngüsü boyunca izlenebilir olmalı; geçmiş arızalar ve değişimler, gelecekteki güvenli operasyonlar için bir referans teşkil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Kurulumunda Zemin ve Stabilite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kurulumu öncesinde zemin taşıma kapasitesi, Yapı İşlerinde İSG Yönetmeliği gereğince yetkili mühendisler tarafından hesaplanmalıdır; zemin etüdü yapılmadan hiçbir vinç kurulumu gerçekleştirilmemelidir.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ayaklarının yere bastığı noktalar, yükü eşit dağıtacak şekilde çelik plakalar veya özel beton pedler ile desteklenmelidir; zemin stabilitesi vinç devrilmelerini önleyen en kritik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veya gevşek zeminlerde vinç kurulumu yapılmamalı, zorunlu hallerde ise zemin iyileştirmesi (kazık çakma veya dolgu sıkıştırma)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aşamasında vinç üreticisinin belirlediği montaj kılavuzuna birebir uyulmalı, üretici tarafından onaylanmamış hiçbir ek parça veya modifikasyon kuruluma dahil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Ayakları ve Dengeleme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ayakları (outriggers), her zaman tam olarak açılmalı ve kilitlenmelidir; ayakların kısmi açılması, vincin yük kaldırma kapasitesini ciddi şekilde düşürür ve dengesizlik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Ayakların altındaki destek plakalarının yüzey alanı, vincin toplam ağırlığını ve kaldırılacak yükü taşıyacak kadar geniş olmalıdır; plakalar kaymayacak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dengeleme sistemine sahip vinçlerde, sistemin kalibrasyonu periyodik olarak kontrol edilmelidir; sensör hataları vincin yanlış denge verisiyle çalışmasına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bitiminde, vincin terazide olup olmadığı su terazisi veya dijital eğim ölçerler ile doğrulanmalı, sapma limitleri aşılıyorsa kurulum tekrar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Sahasında Risk Değerlendirmesi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yapı işleri yüksek tehlike sınıfında yer aldığından, şantiye kurulumundan itibaren kapsamlı bir risk değerlendirmesi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işveren sahada yürütülen tüm faaliyetlerin risklerini önceden belirlemeli ve çalışma ortamının güvenliğini sağlayacak tedbirleri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sadece fiziksel tehlikeleri değil, çalışma yöntemleri ve iş akışındaki olası aksaklıkları da içermeli; işin başlamasından önce mutlaka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Şantiyede görevli tüm çalışanların ve alt işverenlerin maruz kalabileceği tehlikeler, bu değerlendirme süreci kapsamında bütüncül bir yaklaşımla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Eğrisi ve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vincin, üreticisi tarafından hazırlanan yük diyagramı (load chart) kabinde veya operatörün kolayca erişebileceği bir yerde bulunmalıdır; yük eğrisi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Kaldırılacak yükün ağırlığı, yük diyagramındaki güvenli çalışma yükü (SWL) değerleri ile karşılaştırılmalı; halat, kanca ve kule dönüş kapasiteleri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kapasitesi, yükün vinç kulesine olan uzaklığına göre değişkenlik gösterir; kanca kuleye yaklaştıkça kapasite artar, uzaklaştıkça azalır.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yük moment sınırlayıcı (LMI) sistemleri, kapasite aşımlarında operasyonu durdurmalıdır; bu sistemlerin devre dışı bırakılması kesinlikle yasaktır ve ağır hukuki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Limitleri ve Operasyonel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operasyonlarında rüzgar hızı, üretici tarafından belirlenen maksimum sınır değerleri aşmamalıdır; bu değerler genellikle vinç kabininde görülebilir şekilde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hızı ölçümü için vinç kulesinin en üst noktasında anemometre bulunmalı ve operatör anlık rüzgar verisini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rüzgar hızlarına ulaşıldığında, vinç yükü bırakmalı, kanca havaya kaldırılmalı ve vinç serbest dönüş (frenler serbest) moduna alınarak rüzgara karşı direnç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Fırtınalı veya aşırı rüzgarlı havalarda, vinç operasyonları derhal durdurulmalı ve sahada çalışan personelin güvenliği için çalışma alanı boşaltılmalıdır.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Onayı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kurulumu tamamlandıktan sonra, yetkili teknik personel tarafından kurulum onayı (devreye alma protokolü) düzenlenmelidir; bu belge olmadan vinç kesinlikle kullanıma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vinçlerin periyodik kontrolleri en az yılda bir defa, yetkili makine mühendisleri veya teknik öğretmenler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dinamik yük testi (güvenli çalışma yükünün %110'u) ve statik yük testi (%125'i) gerçekleştirilmeli ve sonuçlar kontrol raporuna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vincin bulunduğu sahada dosyalanmalı ve iş güvenliği uzmanları tarafından denetimlerde sunulmak üzere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Aksesuarları ve Bağlama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aksesuarları, yükün güvenli bir şekilde bağlanmasını sağlayan sapan, kanca, mapa ve halka gibi elemanlardan oluşur; Yapı İşlerinde İSG Yönetmeliği uyarınca, bu donanımlar yükün ağırlığına ve çalışma koşullarına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noktaları, yükün ağırlık merkezine göre belirlenmeli ve keskin kenarlardan korunması için koruyucu malzemeler kullanılmalıdır; yanlış bağlama, yükün kaymasına veya düşmesine yol açarak ciddi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seçiminde, taşınacak malzemenin fiziksel özellikleri göz önünde bulundurulmalı ve sapanın türü (zincir, halat, bez) işin gerekliliklerine göre belirlenmelidir; her sapanın kendine has esneme ve taşıma kapasitesi mevcuttur.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işlemi tamamlandıktan sonra, yükün dengeli olup olmadığı kısa bir deneme kaldırması ile kontrol edilmeli; herhangi bir dengesizlik durumunda yük hemen yere indirilerek bağlama şekli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Açısı ve Taşıma Kapasitesi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kullanılan sapanların bacak açıları, ekipmanın taşıma kapasitesini doğrudan etkileyen kritik bir faktördür; açı arttıkça sapan üzerindeki çekme kuvveti yükselir ve ekipmanın güvenli çalışma yükü (WLL) kapasitesi azalır.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 90 dereceyi geçtiğinde, sapanlar üzerine binen yük miktarı tehlikeli seviyelere ulaşabilir; bu nedenle operatörler, yükün ağırlığına ve kullanılan sapanın kapasitesine göre açı sınırlarını mutlaka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bacakları arasındaki açının her zaman imalatçı tarafından belirlenen değerler içerisinde kalması sağlanmalı ve geniş açılı kaldırmalardan kaçınılmalıdır; gereksiz geniş açılar, sapanın kopma riskini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açısı hesaplamalarında, sapanın dikey pozisyondan sapma miktarı gözlemlenmeli; eğer açı sınırları aşılıyorsa, daha uzun sapanlar veya farklı bağlama yöntemleri tercih edilerek açı daraltılmalıdır.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Aksesuar Kontrolü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aksesuarları kullanılmadan önce her vardiya başında görsel kontrolden geçirilmelidir; Yapı İşlerinde İSG Yönetmeliği gereği, deforme olmuş, aşınmış, çatlak içeren veya etiketi okunmayan aksesuarlar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Kontrollerde kanca emniyet mandalının çalışır durumda olduğu ve halkalarda uzama meydana gelmediği doğrulanmalıdır; hasarlı olduğu tespit edilen ekipmanlar, yetkisiz kişilerce kullanılmaması için işaretlenerek ayrı bir alana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sapanlarda halka baklalarının incelip incelmediği ve kaynak bölgelerinde çatlak olup olmadığı detaylı incelenmeli; sentetik sapanlarda ise kumaşta kopma, yanık veya kimyasal bozulma olup olmadığı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yetkili teknik personel tarafından kayıt altına alınmalı ve takip edilmelidir; güvensiz ekipmanla yapılan her kaldırma işlemi, büyük bir kaza riskini beraberinde getirmektedir.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Tanımlama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kaldırma aksesuarları, üretici tarafından sağlanan uygunluk sertifikasına ve üzerinde tanımlayıcı işaretlere sahip olmalıdır; bu belgeler, ekipmanın test edildiğini ve güvenli çalışma yükü değerlerini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Aksesuarlar üzerinde CE işareti ve izin verilen maksimum yük kapasitesi (WLL) mutlaka belirtilmelidir; sertifikası bulunmayan veya üzerinde tanımlama etiketi olmayan hiçbir kaldırma aksesuarı sahada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muayene raporları ve sertifikaları, denetimlerde ibraz edilmek üzere işyeri dosyasında düzenli bir şekilde saklanmalıdır; bu belgeler yasal sorumluluğun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bilgilerinin ekipman üzerindeki etiketle eşleşip eşleşmediği düzenli olarak kontrol edilmeli; etiketlerin silinmesi veya okunamaması durumunda ekipman derhal devre dışı bırakılarak yeniden sertifikalandırma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Dengesi ve Kontrollü Kaldırma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dengesi, kaldırma işlemi sırasında yükün salınım yapmaması ve devrilmemesi için hayati öneme sahiptir; yükün ağırlık merkezi, kanca kancalama noktası ile aynı dikey hizada olacak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Dengesiz yükler, vinç üzerinde ani yük kaymalarına ve ekipman arızalarına sebep olabilir; kaldırma işlemi sırasında yükün yere yakın tutulması ve kontrollü hareket ettirilmesi, olası kaza risklerini minimize etmek için uygulanması gereken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operatörü ve sapan operatörü arasındaki iletişim, kaldırma işleminin güvenliği için kusursuz olmalıdır; işaretçi kullanılmalı ve tüm hareketler önceden belirlenmiş el işaretleri ile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duruş veya hızlanmalardan kaçınılmalı; yükün salınım yapması durumunda, yükün stabilize olması beklenmeli ve kaldırma işlemine güvenli bir şekilde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ve Sinyalci Görev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gereğince, kaldırma ekipmanlarını kullanan operatörler, ekipmanın teknik özelliklerine hakim ve fiziksel olarak işi yapmaya uygun kişiler arasından seçilmelidir. Operatör, ekipmanın güvenli kullanımından doğrudan sorumlu olup, makinenin periyodik kontrollerinin yapıldığından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operatörün görüş açısı dışında kalan tehlikeli bölgelerde yükün güvenli hareketini sağlamakla görevlidir; sinyalci, operatör ile sürekli iletişim halinde olmalı ve riskli durumlarda acil durdurma sinyali verebilmelidir.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sinyalci arasındaki görev dağılımı, iş başlamadan önce net bir şekilde belirlenmeli ve her iki taraf da birbirinin sorumluluklarını anlamalıdır. Bu işbirliği, özellikle görüşün kısıtlı olduğu veya yüksek riskli yapı sahalarında kaza riskini azaltan en temel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operatör ve sinyalcinin bu görevleri yerine getirebilmesi için gerekli olan çalışma alanını, ekipmanı ve koruyucu donanımı eksiksiz temin etmekle yükümlüdür; bu yükümlülük 6331 sayılı İş Sağlığı ve Güvenliği Kanunu kapsamında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Mesleki Yeterlilik ve Eğitim Zorunlulukları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ve Çok Tehlikeli Sınıfta Yer Alan İşlerde Çalıştırılacakların Mesleki Eğitimlerine Dair Yönetmelik ve Mesleki Yeterlilik Kurumu (MYK) mevzuatı gereği, tüm operatörlerin yapacakları işe uygun mesleki yeterlilik belgesine sahip olmaları yasal bir zorunluluktur. Belgesiz personel çalıştırmak, hem işveren hem de operatör için ağır hukuki ve idari yaptırımlara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yeterlilik belgeleri, operatörlerin ilgili makineyi kullanma konusunda teorik ve pratik sınavları başarıyla geçtiğini kanıtlar; bu belgelerin geçerlilik süreleri takip edilmeli ve süresi dolan belgeler derhal yenilenmelidir. İşveren, operatörün özlük dosyasında bu belgelerin güncel kopyalarını saklamakla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makineye özgü spesifik riskler, acil durum prosedürleri ve ekipmanın günlük kontrol yöntemleri hakkında da düzenli olarak bilgilendirilmeli ve eğitilmelidir. Bu eğitimler, sadece işe girişte değil, makine değişikliği veya çalışma yöntemi güncellemelerinde de tekrar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olarak görevlendirilen personelin de, standart el işaretleri ve haberleşme protokolleri konusunda özel bir eğitime tabi tutulması gerekmektedir; bu eğitimler sinyalcinin, operatörün komutlarını yanlış anlama ihtimalini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Aşamalarına Göre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 sürekli değişen bir yapıya sahip olduğundan, her bir iş aşaması (temel kazısı, kaba inşaat, cephe çalışmaları) için ayrı ayrı risk analizi yapılması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her yeni aşamaya geçilmeden önce mevcut risklerin yeniden değerlendirilmesi ve varsa yeni tehlikelerin tanımlanması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aşamalarda kullanılan ekipmanlar (vinçler, iskeleler, elektrikli el aletleri) için özelleştirilmiş analizler yapılmalı, bu analizlerde ekipmanın teknik kapasitesi ve çalışma ortamı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aşamalarının birbirini etkilediği durumlarda, bir aşamadan diğerine geçiş sırasında ortaya çıkabilecek kümülatif riskler de planlamaya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Haberleşme ve El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kaldırma operasyonlarında kullanılan el işaretleri standartlaştırılmış olmalıdır; bu işaretlerin sahada herkes tarafından aynı anlamı taşıması, karmaşayı önlemek için kritiktir. Operatör ve sinyalci, işaretlerin anlamı konusunda önceden mutabık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işaretlerinin yeterli olmadığı veya görüşün çok kısıtlı olduğu durumlarda, telsiz veya diğer elektronik haberleşme sistemleri kullanılmalıdır; bu cihazların batarya durumları ve frekans ayarları operasyon öncesinde mutlaka kontrol edilmelidir. Haberleşme sisteminde yaşanabilecek bir arıza, operasyonun derhal durdurulmasını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 net, belirgin ve abartısız bir şekilde yapılmalı; sinyalci, operatörün kendisini rahatça görebileceği ancak tehlike bölgesinin dışında kalan bir noktada durmalıdır. Operatör, sinyalcinin işaretini anlamadığı veya şüpheye düştüğü her durumda hareketi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verilen 'dur' işareti, evrensel ve tartışmasız bir şekilde uygulanmalıdır; bu sinyal, çalışma sahasındaki tüm personelin makineye bakmaksızın operasyonu anlık olarak durdurmasını ifade eder. Bu protokoller, saha içindeki kaosun önlenmesi için hayat kurtarıcıdır.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Alanı ve Çalışma Sahası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operatörün görüş alanı, ekipmanın güvenli çalışması için en önemli faktörlerden biridir; yapı işlerinde görüşü engelleyen her türlü yapı, malzeme yığını veya çevresel faktör önceden temizlenmelidir. Kör noktalar, kaza riskinin en yüksek olduğu bölgelerdir.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görüş alanının kısıtlı olduğu durumlarda, sinyalci tek yetkili kılavuzdur; eğer sinyalci de görüş kaybı yaşarsa, operasyon derhal durdurulmalı ve görüş açısı yeniden tesis edilmelidir. Güvenlik, görüşten asla ödün verilemeyecek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yetkisiz personelin girişini engelleyecek şekilde bariyerlerle çevrilmeli ve uygun güvenlik işaretleri ile donatılmalıdır; bu önlem, operatörün görüş alanı dışındaki birinin kaza bölgesine girmesini engeller. Yapı İşlerinde İSG Yönetmeliği, bu güvenlik sınırlarının korunmasını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çalışmaya başlamadan önce kabin aynalarını, kameraları ve diğer görüş destek sistemlerini kontrol etmeli; herhangi bir arıza durumunda operasyona başlamamalıdır. Görüş desteği sağlayan ekipmanların temizliği ve işlevselliği, operatörün günlük bakım listesinin bir parçası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ile Sinyalci Arasındaki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sinyalci arasındaki koordinasyon, ortak bir çalışma dilinin oluşturulmasıyla başlar; bu dil, sadece teknik terimler değil, stres yönetimi ve karşılıklı güven duygusunu da içerir. İki tarafın birbirine olan güveni, operasyonun başarısını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öncesi yapılan 'toolbox' (iş başı) toplantılarında, o gün yapılacak işin riskleri ve koordinasyon noktaları netleştirilmelidir; operatör ve sinyalci, sahadaki diğer ekiplerle de uyumlu bir çalışma disiplini geliştirmelidir. İletişim kopukluğu, kazaların en büyük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operatörün makine üzerindeki hakimiyetini bozmayacak şekilde, net ve zamanında komutlar vermelidir; gereksiz veya sürekli verilen komutlar, operatörün dikkatini dağıtarak hata yapma riskini artırır. Komutlar, sadece gerektiğinde ve kesin bir dille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yaşanabilecek herhangi bir aksaklık durumunda, operatör ve sinyalci sorumluluğu birbirine atmak yerine, öncelikle durumu güvenli hale getirmeye odaklanmalıdır; hata yapıldığında dürüst bildirim yapılması, gelecekteki benzer kazaların önlenmesi adına kritik bir öğrenme fırsatıdır. Koordinasyon, bir ekip çalışmasıdır.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tüm iş ekipmanlarının periyodik kontrolleri yetkili kişiler tarafından yapılmalıdır; bu kontroller ekipmanın güvenli kullanımını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üreticinin belirlediği teknik talimatlar doğrultusunda gerçekleştirilmeli ve ekipmanın ömrünü uzatırken iş kazası riskini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periyodik kontrolünü yaptırmaktan birinci derecede sorumludur; kontrolün yapılmaması durumunda doğacak hukuki ve idari sorumluluklar işverene 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ekipman üzerindeki aşınmaları zamanında tespit ederek beklenmedik duruşları önler ve iş verimliliğini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Muayene ve Denetim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periyodik kontrolleri, ilgili yönetmelikte aksi belirtilmedikçe en geç yılda bir defa yapılmalıdır; bu süreler ekipmanın türüne ve kullanım yoğunluğuna göre değişebilir.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muayeneler, ekipmanın orijinal fonksiyonlarını güvenli bir şekilde yerine getirip getirmediğini doğrulamak için yapılan teknik bir değerlendirme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ekipmanın uygunluk durumunu belgeleyen bir rapor ile kayıt altına alınmalı ve bu rapor işyerinde denetimlerde sunulmak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Yönetmelikte belirtilen periyotlara uyulmaması, ekipmanın güvensiz kabul edilmesine ve operasyonel faaliyetlerin durdurulmasına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ve Halat Kontrolleri: Kritik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ekipmanlarında fren mekanizmaları ve çelik halatlar, en kritik güvenlik bileşenleridir; bu parçalar her kullanımdan önce görsel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Halatlarda meydana gelen kopmalar, aşınmalar veya korozyon belirtileri, ekipmanın derhal kullanım dışı bırakılmasını gerektiren ciddi tehlike sinyalleridir.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sistemlerinin yükü tutma kapasitesi, periyodik kontroller sırasında test edilmeli ve üretici verileri ile karşılaştırılarak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bileşenlerin değişimi, yalnızca orijinal yedek parçalarla ve yetkili teknik servis tarafından gerçekleştirilmelidir; yan sanayi veya uygunsuz parça kullanımı kaza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yapılan tüm kontrollerin kayıtları dosyalanmalıdır; bu kayıtlar yasal ispat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Kayıtlarda kontrolü yapan kişinin yetki belgesi, ekipmanın teknik bilgileri, yapılan testlerin sonuçları ve varsa onarım bilgileri açıkça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iş kazası veya meslek hastalığı durumunda işverenin gerekli önlemleri aldığını kanıtlayan en önemli savunma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güncelliği iş sağlığı ve güvenliği yönetim sisteminin bir parçasıdır; dijital veya fiziksel arşivleme yöntemleri ile veriler kolay erişilebilir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Durumu ve Güvenlik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iş ekipmanında arıza tespit edildiğinde, ekipman derhal durdurulmalı ve üzerine 'Çalıştırılamaz' veya 'Arızalı' uyarı levhası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ekipman, yetkili olmayan personel tarafından asla müdahale edilmemeli ve onarılmamalıdır; bu durum hem çalışanı hem de sistemi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süreci, işyerindeki ramak kala kayıt sistemine bildirilmeli ve arızanın kök nedeni analiz edilerek benzer durumların önlenmesi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onarımı tamamlandıktan sonra, tekrar devreye alınmadan önce mutlaka gerekli güvenlik testleri yapılmalı ve yetkili kişi tarafından onay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Operasyonlarında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 Yapı İşlerinde İş Sağlığı ve Güvenliği Yönetmeliği kapsamında yüksek riskli faaliyetler arasında tanımlanmıştır ve operasyon öncesi detaylı bir risk analizi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yönetimi sürecinde ekipman kapasitesi, yükün ağırlığı, zemin dayanımı ve çevresel koşullar dikkate alınarak operasyonun güvenli sınırları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üretici talimatlarına uygun şekilde yetkili kişilerce yapılmalı ve operasyon sırasında ekipmanın kapasitesini aşan yükler kesinlikle kaldırılmamalıdır.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kullanılan tüm donanımlar, ilgili standartlara uygun olmalı ve operatörler, söz konusu ekipmanı kullanmak üzere özel olarak eğitilmiş ve yetkilendirilmiş kişiler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Altında Çalışma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vinç veya benzeri kaldırma araçları ile havada asılı tutulan yüklerin altında kesinlikle hiçbir personel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Asılı yükün düşme, kayma veya kontrolsüz hareket etme riski, çalışanlar için doğrudan hayati tehlike oluşturduğundan, yük altındaki alanın tamamen boşaltılması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kaldırma işlemi sırasında yükün altında veya tehlikeli bölgede birinin olduğunu fark ettiği anda operasyonu derhal durdurmalı ve alan güvenli hale gelene kadar devam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 altından geçişini engellemek için gerekli fiziksel bariyerler kurulmalı ve bu alanlara girişler uyarı levhaları ile sınırlandırılarak kontrol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Yönetmeliğin Genel Esasları ve Tanımlar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Koordinatörlüğü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Düzeni ve Genel Güvenlik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ve Düşmeye Karşı Koruma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 ve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ve Şev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 ve Makine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Güvenliği ve Enerji Hatları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ve Tehlikeli Madde Kullanımı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Yapı İşleri ve Teknik Güvenlik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durağan bir belge değildir; şantiyedeki çalışma koşulları, kullanılan teknolojiler veya iş akışında meydana gelen değişiklikler sonucunda mutlaka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Yönetmeliği'ne göre, iş kazası veya meslek hastalığı gibi istenmeyen olaylar gerçekleştiğinde değerlendirme derhal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denetimler veya iş güvenliği uzmanlarının tespitleri doğrultusunda, öngörülemeyen yeni bir tehlike kaynağı ortaya çıktığında mevcut analizler revize edilerek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sadece dokümantasyon değişikliği değil, sahadaki önlemlerin de yeni duruma göre yeniden yapılandırılmasını ve tüm çalışanların bu değişiklikler hakkında bilgilendirilmesini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Bölgesinin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operasyonunun gerçekleştirildiği alan, yükün düşme yarıçapı ve ekipmanın hareket alanı göz önünde bulundurularak güvenli çalışma bölgesi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 operasyon süresince sadece görevli personelin girişine izin verecek şekilde şeritleme veya bariyerleme yöntemleri ile diğer çalışma sahalarından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bölge sınırları, yükün maksimum erişim mesafesi ve ekipmanın olası devrilme riskleri dikkate alınarak, her operasyon öncesi saha sorumlusu tarafından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alanı içerisinde yer alan diğer iş makineleri veya çalışanlar, kaldırma süreci boyunca bu bölgeden uzak tutulmalı ve saha düzeni sürekli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 Planlama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kaldırma operasyonu, yükün özellikleri, ekipman seçimi ve kullanılacak yöntemleri içeren yazılı bir plan çerçevesinde gerçekleştirilmelidir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sürecinde, kötü hava koşulları, zemin bozukluğu veya elektrik hatları gibi dış etkenlerin riskleri değerlendirilmeli ve acil durum senaryoları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operasyonunda görevli tüm personel, operasyon planını ve kendi sorumluluklarını önceden bilmeli, herhangi bir belirsizlik durumunda işe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karmaşıklığına göre, operasyonun adımları bir kontrol listesi halinde hazırlanmalı ve her adımın güvenli bir şekilde tamamlandığı doğrulanarak ilerlenmelidir.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Gözcü ve Haberleşme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 sırasında operatörün görüş açısının kısıtlı olduğu durumlarda, operasyonu yönlendirmek üzere yetkin bir gözcü (işaretçi)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ile operatör arasındaki haberleşme, standart el işaretleri veya telsiz gibi kesintisiz iletişim araçları ile sağlanmalı ve bu protokol tüm ekip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sadece görevli gözcünün komutlarına uymalı, ancak güvenliği tehlikeye atan herhangi bir durumda (acil durdurma işareti gibi) gözcüden bağımsız olarak operasyonu kesmelidir.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veya yanlış anlaşılma riskini önlemek için operasyon başlamadan önce gözcü ve operatör arasında prova yapılmalı ve sinyallerin doğruluğu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Elektrik Tesisatı ve Şantiye Panoları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elektrik tesisatı, Yapı İşlerinde İş Sağlığı ve Güvenliği Yönetmeliği gereğince, dış etkenlere dayanıklı ve yetkili kişilerce kurulmalıdır. Ana panolar, toz ve nemden etkilenmeyecek şekilde, tercihen kilitlenebilir muhafazalar içerisinde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bulunduğu alanlar, acil durumlarda hızlı müdahale edilebilmesi amacıyla her zaman temiz ve engelsiz tutulmalıdır. Pano önünde, çalışanın elektriksel kaza anında güvenle durabileceği yalıtkan paspasların bulunması, temel bir güvenlik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tesisatın kurulumu sırasında kablo kesitleri, çekilecek akım yüküne uygun seçilmeli ve aşırı ısınma riskine karşı düzenli kontroller yapılmalıdır. Panolarda kullanılan sigortaların değerleri, hattın taşıma kapasitesiyle tam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tesisatın yerleşimi yapılırken, inşaat sahasındaki hareketli ekipmanların (vinçler, iş makineleri) kablo hatlarına zarar vermeyeceği rotalar seçilmelidir. Tesisatın güncel durumu, şantiye şefi veya yetkili elektrik teknikeri tarafından düzenli olarak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Korumalı Pano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Şantiyelerde kullanılan tüm elektrik panoları, Elektrik İç Tesisleri Yönetmeliği standartlarına uygun olarak, dış ortam şartlarına (IP) karşı gerekli koruma sınıfına sahip olmalıdır. IP koruma derecesi, cihazın katı cisimlere ve suya karşı dayanıklılığını belirten kritik bir güvenlik ölçütüdür.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alanlarda kullanılan panoların en az IP44 veya daha yüksek koruma sınıfına sahip olması, toz girişi ve yağmur gibi sıvı temaslarına karşı güvenliği garanti eder. Kapakların tam kapanması ve contaların sağlam olması, kısa devreleri önleyen temel fiziksel bariyerlerdir.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kilit mekanizmaları, yetkisiz kişilerin müdahalesini engellemek için her zaman aktif tutulmalıdır. Anahtar, sadece işi yapan yetkili elektrikçide bulunmalı ve pano kapağı açık bırakılmamalıdır; bu, kazara temasları önlemek için en etkili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içindeki düzen, kabloların etiketlenmesi ve devre şemalarının pano içerisinde muhafaza edilmesi, bakım çalışmalarını hızlandırır ve hatalı müdahale riskini azaltır. Hasar görmüş veya korozyona uğramış metal panolar,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RCD Kullanımı ve Topraklama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tüm şantiye elektrik tesisatında kaçak akım rölesi (RCD) kullanımı zorunludur. RCD'ler, devredeki kaçak akımı milisaniyeler içinde tespit ederek enerjiyi keser ve olası ölümlü kazaların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metal aksamların gövdeleri ile toprak arasında düşük dirençli bir yol oluşturarak, izolasyon hatası durumunda elektriğin toprağa güvenli iletimini sağlar. Topraklama hattının sürekliliği, periyodik olarak ölçüm cihazlarıyla test edilmeli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RCD cihazlarının test butonları, üretici talimatlarına uygun periyotlarla (aylık veya haftalık) test edilerek mekanik fonksiyonlarının çalıştığı doğrulanmalıdır. Testi yapılmayan veya çalışmayan kaçak akım röleleri, ciddi bir iş kazası riski oluşturur ve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çubuklarının veya levhalarının bağlantı noktaları, korozyona karşı korunmalı ve mekanik darbelerden uzak tutulmalıdır. Bağlantılarda gevşeme veya kopukluk olması, tüm koruma sistemini devre dışı bırakacağından, düzenli gözle muayene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Düzeni ve Güvenli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kabloları, inşaat sahasında geçiş yollarında yere serilmemeli; takılma, düşme veya kablonun ezilmesi gibi risklere karşı askıya alınmalı veya uygun kanallar içinde korunmalıdır. Kablo izolasyonunda meydana gelen aşınmalar, çıplak iletkenlerin temas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 yerleri, neme ve darbelere karşı dayanıklı, standartlara uygun bağlantı kutuları içinde yapılmalıdır; doğrudan bantla sarılmış ekler, şantiye ortamında nemi çekerek kısa devreye yol açabilir. Tüm bağlantılar sızdırmazlık standartlarını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voltaj seviyelerine sahip kablolar, birbirlerinden ayrılarak düzenlenmeli ve etiketlenmelidir. Özellikle yüksek gerilim hatlarının, düşük gerilim kumanda kablolarıyla karışması, bakım sırasında yanlış müdahalelere ve tehlikeli sonuçlara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düzenli kontrolü, izolasyon dirençlerinin ölçülmesi ve hasarlı kısımların onarılması, yangın riskini minimize eder. Kablo geçişlerinin trafiğin yoğun olduğu bölgelerden uzaklaştırılması, hem verimliliği hem de güvenliği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ve Denetim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şantiyedeki tüm elektrik tesisat işleri yalnızca yetkili elektrik teknikeri veya mühendisi tarafından yürütülmelidir. Yetkisiz kişilerin sisteme müdahalesi, hem yasal sorumluluk doğurur hem de büyük kazalara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tesisatının periyodik kontrolleri, Elektrik Tesislerinde Topraklamalar Yönetmeliği uyarınca belirlenen sürelerde yapılmalı ve sonuçları dosyasında muhafaza edilmelidir. Bu kayıtlar, iş müfettişlerinin denetimleri sırasında sunulması gereken yasal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elektrikli ekipmanları kullanmadan önce basit bir gözle muayene yapması (kablo hasarı, fiş çatlağı vb.) teşvik edilmelidir. Hatalı ekipman fark edildiğinde, derhal enerji kesilmeli ve ekipman etiketlenerek servise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elektriği kesme prosedürleri, tüm çalışanlara eğitim yoluyla aktarılmalıdır. Ana şalterin yeri ve kullanımı, sadece elektrikçiler için değil, tüm saha personeli için ulaşılabilir ve bilinir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Koruma Sistemleri: RCD ve Topraklama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tesisatlarında hayat koruma için 30mA değerinde kaçak akım koruma rölesi (RCD) kullanımı zorunludur; bu cihazlar, küçük bir akım kaçağında devreyi milisaniyeler içinde keserek elektrik çarpmasını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elektrikli cihazların metal gövdelerinin toprakla ilişkilendirilmesiyle oluşur ve olası bir izolasyon hatasında akımın toprağa güvenli akmasını sağlar; bu sistem, Elektrik Tesislerinde Topraklamalar Yönetmeliği kapsamında düzenli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iletkenlerinin sürekliliği ve bağlantı noktalarının gevşememiş olması, sistemin etkin çalışması için kritik öneme sahiptir; direnç değerleri periyodik olarak profesyonel ekiplerce ölçülmeli ve sonuçlar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RCD cihazlarının üzerinde bulunan test butonu, cihazın mekanik olarak çalışıp çalışmadığını kontrol etmek için aylık olarak kullanılmalıdır; bu basit işlem, sistemin güvenilirliğini artırarak olası hayati kazaların önüne geçilmesini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Koruma Röleleri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koruma röleleri, devredeki giren ve çıkan akımın farkını sürekli kontrol eder; bu fark 30mA değerini aştığında sistem otomatik olarak enerjiyi keser, böylece elektrik çarpması riski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tüm şantiyelerde ve yapı işlerinde kullanılan elektrik panolarında kaçak akım koruma rölesi bulunması yasal bir zorunluluktur; bu cihazların varlığı iş güvenliği denetimlerinin önceliğidir.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koruma rölesi seçimi yapılırken, devrenin çektiği toplam yük ve çalışma ortamının nem durumu dikkate alınmalıdır; yanlış seçilen röleler, sistemin gereksiz yere açmasına veya koruma görevini yerine getirememesine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Panolarda kullanılan sigortalar kısa devre ve aşırı akıma karşı koruma sağlarken, kaçak akım koruma röleleri doğrudan insan hayatını hedef alan bir koruma mekanizmasıdır; her iki sistemin de birbirini tamamlayıcı şekilde çalışması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Aksiyonların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sonucunda belirlenen tehlikelere karşı, kontrol hiyerarşisi (eliminasyon, ikame, mühendislik önlemleri, idari önlemler ve KKD) esas alınarak önleyici aksiyonlar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belirlenen tedbirlerin uygulanmasından işveren sorumludur ve bu tedbirlerin etkili olup olmadığı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planı hazırlanırken, her bir önlemin sorumlusu, gerekli bütçe ve tamamlanma süresi açıkça belirlenerek iş programı ile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kullanımı, ancak toplu koruma önlemlerinin yeterli olmadığı durumlarda nihai bir bariyer olarak planlanmalı ve donanımların uygunluğu teknik standartlara göre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İzolasyon ve Yalıtım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izolasyon, iletken kısımların dış etkenlerden korunması ve akımın yalnızca belirlenen yollardan geçmesi için hayati önem taşır; kablolarda oluşabilecek soyulma veya yıpranmalar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şantiye sahasında kullanılan tüm kabloların dış kılıfları darbelere, neme ve mekanik zorlanmalara karşı dayanıklı olmalı, ek yerleri uygun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çalışan el aletlerinin yalıtım direnci daha sık kontrol edilmeli, standartlara uygun olmayan veya yalıtımı bozulmuş hiçbir cihaz kullanılmamalıdır; bu durum kısa devre ve yangın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geçiş yolları, üzerine ağır yük gelmeyecek şekilde düzenlenmeli ve keskin kenarlardan geçirilmemelidir; iletkenin yalıtımının zedelenmesi, görünmeyen elektrik kaçaklarına ve ciddi iş kazalarına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Tesisat Test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test süreçleri, tesisatın kurulumundan sonra ve belirli aralıklarla uzman yetkili kişilerce yapılmalıdır; yalıtım direnci testi, döngü empedansı ve süreklilik testleri, sistemin güvenli olduğunun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işlemleri sırasında kullanılan tüm ölçüm cihazlarının kalibrasyon sertifikaları geçerli olmalıdır; kalibrasyonu yapılmamış cihazlarla yapılan ölçümler güvenilir sonuçlar vermez ve yasal olarak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elektriksel test sonuçları, bir rapor halinde sunulmalı ve bu raporlar işyerindeki İSG dosyasında saklanmalıdır; bu belgeler, iş güvenliği denetimlerinde yasal uyumun en önemli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sırasında tespit edilen uygunsuzluklar, sistemin güvenli olmadığı anlamına gelir ve arıza giderilmeden o bölümdeki elektrik kullanımı durdurulmalıdır; güvenli çalışma ortamı, test edilen ve onaylanan sistemlerle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Kayıt Altına 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işyerindeki tüm elektrik tesisatlarının periyodik kontrolleri yetkili elektrik mühendisleri tarafından yılda en az bir kez yapılmalıdır; bu zorunluluk işveren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süreçlerinde topraklama dirençleri, RCD fonksiyonları ve kaçak akım değerleri standartlara uygunluk açısından detaylı şekilde incelenir; uygun olmayan durumlar raporlanarak iyileştirme için işverene bildirilir.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kontrollerin sonuçlarını çalışanlarla paylaşmalı ve tespit edilen risklere karşı gerekli önlemleri almalıdır; kontrollerin zamanında yapılması, oluşabilecek büyük elektrik kazalarının ve yangınların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takvimi oluşturulurken, işletmenin tehlike sınıfı ve çalışma yoğunluğu dikkate alınmalıdır; düzenli takip edilen bir bakım ve kontrol programı, sistemin ömrünü uzatır ve verimliliği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Aletlerinde Elektriksel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el aletleri ve portatif ekipmanlarda elektriksel kazaları önlemek için çift izolasyonlu (Sınıf II) cihazlar tercih edilmelidir; bu cihazlar gövde ile akım taşıyan kısımlar arasında ek yalıtım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gerilimli sistemlerin kullanımı, özellikle metalik yüzeylerin yoğun olduğu çalışma alanlarında hayati öneme sahiptir; bu sistemler dokunma gerilimini sınırlandırarak elektrik çarpması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üzerinde bulunan CE işareti ve ilgili standartlara uygunluk beyanı, ekipmanın güvenlik testlerinden geçtiğini ve işletme şartlarına uygun olduğunu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 aletlerinin seçiminde yapılacak işin niteliğini ve çalışma ortamının iletkenlik durumunu dikkate alarak uygun ekipmanı belirlemekle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Bağlantıların Güvenlik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Portatif ekipmanlara ait enerji kabloları, yalıtım bütünlüğü açısından her çalışma öncesinde görsel olarak kontrol edilmeli; kesik, ezik veya aşınmış kablolar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bağlantılarında geçici ve uygun olmayan ekler yapılmamalıdır; bağlantılar, enerji iletiminde sürekliliği sağlayacak ve kısa devreye yol açmayacak şekilde profesyonel ekipmanlarla tesis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yönetimi, çalışma alanında takılıp düşmelere karşı düzenli bir şekilde yapılmalı ve kabloların keskin kenarlar veya hareketli mekanizmalarla teması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tüm elektrik tesisatının ve bağlantıların periyodik kontrolleri yetkili teknik personel tarafından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ve İletken Ortamlarda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veya yüksek nemli ortamlarda çalışma yapılması durumunda, elektrikli el aletleri için düşük gerilim (SELV veya PELV) sistemlerinin kullanılması zorunludur; bu sistemler, vücut direncini aşabilecek akımların oluşmasını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ortamda çalışırken, elektriksel yalıtkanlığı sağlayan kişisel koruyucu donanımlar (yalıtkan eldiven, çizme veya paspas) kullanılmalı; ekipmanların gövde yalıtımı sürekli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ortamlarda kullanılan her türlü elektrikli donanım, su sıçramalarına karşı gerekli IP koruma sınıfına sahip olmalı ve çalışmaya başlamadan önce ekipmanın kuru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bu tür riskli alanlarda çalışanların elektriksel güvenlik konusunda özel olarak bilgilendirilmesi ve eğitilmesi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Portatif Ekipmanların Periyodik Testleri (PAT)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Portatif Ekipman Testi (PAT), el aletlerinin yalıtım direnci, topraklama sürekliliği ve kaçak akım değerlerinin düzenli olarak ölçülerek uygunluğunun doğrulanması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ekipman üzerinde etiketlenmeli veya bir kayıt defterinde saklanmalı; uygun olmayan ekipmanlar derhal hizmetten çekilerek onarılmalı veya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test aralıkları, ekipmanın kullanım yoğunluğu ve çalışma ortamının risk seviyesine göre belirlenmeli; test işlemleri yetkili elektrik uzmanları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kapsamındaki periyodik kontrol yükümlülüğü uyarınca yapılan bu testler, iş kazalarının önlenmesinde proaktif bir yaklaşım olup, ekipmanların güvenli kullanım ömrünü uzatır.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Aletlerinde Bakım ve Onarım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bakım ve onarımı, yalnızca üretici talimatlarına uygun olarak yetkili teknik servis veya eğitimli personel tarafından yapılmalıdır; yetkisiz müdahaleler cihazın yalıtımını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orijinal yedek parçalar kullanılmalı ve onarım sonrasında ekipman üzerinde mutlaka fonksiyonel güvenlik testleri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Defolu veya arızalı olduğu tespit edilen aletler, başkaları tarafından kullanılmaması için etiketlenmeli ve ilgili birime bildirilerek iş akışından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tüm ekipmanların periyodik bakım ve kontrolünün, iş güvenliği uzmanı ve işveren gözetiminde planlanmasını ve yürütülmesini öngörür.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Hattına Yakın Çalışmada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gereği, enerji hatlarına yakın çalışmalarda hatların gerilimi ve çalışma mesafesi öncelikle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Hattın yerini ve gerilimini belirlemek için dağıtım şirketi ile iletişim kurulmalı ve çalışma öncesi saha keşfi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mesafe belirlenirken sadece çalışma alanının değil, kullanılan ekipmanın (vinç, iskele) hareket alanı da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İletkenlerin çıplak veya yalıtımlı olması mesafeyi etkiler ancak her durumda en yüksek güvenlik mesafesi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Seviyesi ve Güvenlik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hatlarında gerilim seviyesi yükseldikçe, aralık bırakılması gereken güvenlik mesafesi de buna bağlı olarak artış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Alçak gerilim hatlarında yaklaşma mesafesi daha kısa iken, yüksek gerilim hatlarında bu mesafe ciddi şekilde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yapılacak alanda gerilim seviyesine uygun yalıtım malzemeleri veya fiziksel bariyerler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 hesaplamalarında, rüzgar veya çevresel faktörlerle hattın salınımı mutlaka hesaba katılarak pay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risk değerlendirmesi çalışmaları, 6331 sayılı Kanun gereği yazılı hale getirilmeli ve gerektiğinde denetimlerde sunulmak üzere işyerinde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sadece analiz sonuçlarını değil, alınan tedbirleri, atanan sorumluları ve bu tedbirlerin uygulama tarihlerini de içermeli; izlenebilir bir veri tabanı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raporları, şantiyedeki iş güvenliği kurulu toplantılarında görüşülmeli ve kararların tutanaklara geçirilerek takip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olası bir iş kazası durumunda hukuki süreçlerde işverenin sorumluluklarını kanıtlaması açısından kritik bir öneme sahiptir ve mevzuata uygunluk açısından denetlenmektedir.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İzolasyon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hatlarına müdahale gerektiren durumlarda veya yakın çalışmalarda enerji kesilmesi (izolasyon) temel önceliktir.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yetkili elektrik personeli tarafından gerçekleştirilmeli ve kilitli etiketleme (LOTO) sistemi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kesildikten sonra hattın enerjisiz olduğu voltaj kontrol cihazları ile doğrulanmalı ve ardından topraklama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işleminin tamamlandığına dair yazılı çalışma izni alınmadan veya onaylanmadan çalışmalara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Uyarı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enerji hatlarının bulunduğu bölgeler uygun ikaz levhaları ile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alanının sınırları, yüksek görünürlüklü bariyerler veya ikaz şeritleri ile net bir şekilde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tehlikesini belirten uyarı işaretleri, hem çalışma sahasına girişte hem de hattın geçtiği noktalarda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İşaretlemelerin gece veya az ışıklı ortamlarda çalışılması durumunda fark edilebilir olması için yansıtıcı özellikli malzemeler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Çalışma İzinleri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hatlarına yakın alanlarda çalışma yapacak personel, elektrik tehlikeleri konusunda özel eğitime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hattın durumu ve yapılacak işin riskleri değerlendirilerek sadece yetkili teknik personel tarafından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kullanılan yetki belgeleri, çalışanın uzmanlık alanı ve işin tehlike seviyesi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personelin enerji hatlarına yakın çalışma alanlarına girişi kesinlikle engellenmeli ve saha denetimi sürekli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Riski ve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vücuttan geçen akımın doku hasarına, kalp ritmi bozukluğuna veya solunum durmasına neden olduğu ciddi bir iş kazasıdır; Elektrik Kuvvetli Akım Tesisleri Yönetmeliği uyarınca, tesisatın düzenli kontrolü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müdahalede altın kural, kurtarıcının kendi güvenliğini sağlamasıdır; kazazedeye dokunmadan önce akım kaynağının kesilmesi veya yalıtkan bir materyal ile temasın koparılması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bilinci ve solunumu hızla kontrol edilmeli, eğer yanıt alınamıyorsa acil müdahale sürecine geçilmelidir; ancak bu işlemler sadece eğitimli kişilerce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vakalarında gizli yanıklar veya iç organ hasarı oluşabileceği unutulmamalıdır; bu nedenle kazazede, hiçbir semptom göstermese dahi mutlaka sağlık kuruluşuna sevk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Kaynağını Kesme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elektrikli ekipmanlarla çalışırken enerji kesme prosedürleri (LOTO - Kilitleme ve Etiketleme) eksiksiz uygulanmalıdır; bu sistem, enerjinin yanlışlıkla tekrar verilmesini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enerji kaynağını kesmek için ana şalterin yeri tüm çalışanlar tarafından bilinmeli ve bu bölgeye erişim her zaman açık tutulmalıdır; şalter çevresinde engelleyici materyal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kesilemediği durumlarda, kazazedeyi iletkenden ayırmak için kuru tahta, plastik sopa veya kauçuk gibi yalıtkan malzemeler kullanılmalıdır; metal veya nemli araçlar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kesildikten sonra, sistemin tekrar devreye girmemesi için gerekli önlemler alınmalı ve yetkisiz kişilerin müdahalesi engellenerek çalışma alanı güvenli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 ve CPR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elektrik çarpması sonrası solunumu duran kişiye temel yaşam desteği (CPR) uygulanmalıdır; bu işlem, beynin oksijensiz kalmasını engelleyerek hayatta kalma şansını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CPR uygulaması sert, düz bir zeminde yapılmalı; göğüs kafesine dakikada 100-120 bası hızında, göğüs kafesi 5-6 cm çökecek şekilde ritmik baskılar uygulanarak kan dolaşımı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Eksternal Defibrilatör (AED) cihazı mevcutsa, cihazın sesli komutları takip edilerek kalp ritmi analiz edilmeli ve cihazın yönlendirmesine göre şoklama işlemi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yaşam desteği, profesyonel sağlık ekibi olay yerine ulaşana veya kazazede tepki verene kadar kesintisiz devam ettirilmeli; yorulan ilkyardımcılar görev değişimi yaparak süreci sürdürmelidir.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Yönetimi ve 112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meydana gelen her türlü acil durumun bildirilmesi yasal bir zorunluluktur; 112 Acil Çağrı Merkezi ile iletişim kurulurken net ve doğru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sırasında kazanın yeri, tipi (elektrik çarpması), kazazede sayısı ve durumu, uygulanan ilk yardım yöntemleri gibi kritik bilgiler eksiksiz olarak operatöre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güvenlik önlemleri bildirim süresince korunmalı; sağlık ekiplerinin girişini kolaylaştırmak amacıyla saha girişleri ve acil çıkışlar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sağlık görevlileri gelene kadar olay yerini koordine etmeli ve gelen ekibe kazanın oluş şekli hakkında detaylı bilgi vererek müdahale sürecini hızlandırmalıdır.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acil durum ekipleri; kurtarma, söndürme ve ilkyardım gibi konularda özel olarak eğitilmeli ve görev tanımları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arasındaki iletişim, acil durumun yönetilmesinde anahtar rol oynar; telsiz, telefon veya doğrudan sesli iletişim kanalları kullanılarak koordinasyon sürekli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yapılan acil durum tatbikatları, ekiplerin kriz anındaki reflekslerini geliştirir ve eksik noktaların tespit edilerek iyileştirilmesine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ekiplerinin ihtiyaç duyduğu ekipmanları (yalıtkan eldivenler, ilk yardım çantaları, AED cihazı) her an kullanıma hazır tutmakla ve bu malzemelerin periyodik kontrollerini yaptırmakla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İşlerinde Yetkilendirme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işlerde yetkilendirme, işin niteliğine göre uygun eğitim ve sertifikaya sahip personelin görevlendirilmesi esasına dayanır. Elektrik Kuvvetli Akım Tesisleri Yönetmeliği uyarınca, yetkisiz kişilerin elektrik tesislerine müdahale etmesi kesinlikle yasaktır ve büyük riskler doğurur. Yetkilendirme süreci, çalışanın elektrik tehlikeleri konusunda tam donanımlı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çalışanın sadece teknik becerisini değil, aynı zamanda iş güvenliği bilincini de onaylayan resmi bir süreçtir. İşveren, yetki vermeden önce çalışanın işin risklerini anladığından emin olmalı ve bu durumu kayıt altına almalıdır. Yetkisiz müdahaleler, iş kazalarına ve tesisin ciddi hasar görmesine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Mesleki Yeterlilik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çalışacak personelin, ilgili mesleki eğitim kurumlarından alınmış geçerli bir mesleki yeterlilik belgesine sahip olması şarttır. İlgili mevzuat kapsamında elektrik tesisatı ve pano müdahalelerini yalnızca yetkilendirilmiş/belgeli elektrik personeli yapabilir; sıradan elektrikli el aleti (matkap, taşlama vb.) kullanımı bu belge şartına tabi değildir. Belgelerin düzenli olarak güncellenmesi ve iş yeri kayıtlarında saklanması, yasal denetimler açısından kritik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yeterlilik belgesi, çalışanın teorik ve pratik bilgisinin kanıtıdır ve bu belgelerin sahteliği veya süresinin dolması işvereni yasal olarak sorumlu kılar. İşveren, her çalışanın güncel yetki belgesini kontrol etmeli ve yetki sınırlarını belirleyen görev tanımlarını yazılı olarak tebliğ etmelidir. Belgesiz çalışma, iş kazası durumunda işverenin kusur oranını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İşi Bildirimi ve Ön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işveren, işe başlamadan önce işin niteliğine uygun yapı işi bildirimini Çalışma ve İş Kurumu İl Müdürlüğü'ne iletmekle yükümlüdür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formu, işyerinin adresi, işin başlangıç ve bitiş tarihi, işin niteliği ve tahmini çalışan sayısı gibi temel bilgileri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bildirim süreci, işyerinin denetlenebilirliğini sağlamak ve olası risklerin önceden öngörülmesine olanak tanımak amacıyla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hatalı bildirim, işyerinin denetim süreçlerinde usulsüzlük olarak değerlendirilebilir ve idari yaptırımlara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Öncesi Enerji Kesme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Enerjisiz çalışma prensibi, elektrikli sistemler üzerinde işlem yapmadan önce enerjinin tamamen kesilmesini ve sistemin güvenli hale getirilmesini kapsayan en temel güvenlik prosedürüdür. Elektrik Kuvvetli Akım Tesisleri Yönetmeliği gereği, enerji kesildikten sonra sistemde gerilim kalmadığı ölçüm cihazlarıyla mutlaka doğrulanmalı ve topraklama işlemi yapılarak birikmiş enerji deşarj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sırasında, sistemin yeniden enerjilenmesini önleyecek tüm önlemler alınmalıdır. Sadece şalteri indirmek yeterli değildir; sistemin besleme hattından izole edilmesi ve bu durumun ilgili tüm birimlere bildirilmesi gereklidir. Ölçüm cihazlarının kalibrasyonunun yapılmış olması, enerji olmadığını doğrulamak için hayati önem taşır; arızalı cihazlarla yapılan ölçümler güvenli çalışma ortamı sağlamaz.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(Kilitleme ve Etiketleme)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sistemi, enerjinin kesildiği noktaların fiziksel olarak kilitlenmesi ve uyarıcı etiketlerin asılması sürecidir. 6331 sayılı İş Sağlığı ve Güvenliği Kanunu kapsamında işveren, kazara enerji verilmesini önlemek amacıyla LOTO prosedürlerini uygulamakla yükümlüdür. Kilit anahtarı sadece işlemi yapan uzman personel tarafından saklanmalı ve işlem bitene kadar sistemin yeniden devreye alınması fiziksel olarak imkansız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sadece teknik bir uygulama değil, aynı zamanda bir disiplin kuralıdır. Etiketler üzerinde mutlaka işlemi yapan kişinin adı, tarih ve işlemin bitiş tahmini gibi bilgiler yer almalıdır. Yetkisiz bir kişinin kilidi açmaya çalışması disiplin suçu olarak kabul edilmeli ve bu tür ihlallerin önüne geçmek için tüm çalışanlara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İşlerinde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sorumluluk, işveren tarafından sağlanan güvenli çalışma ortamı ve çalışanın bu kurallara harfiyen uymasıyla paylaşılan bir süreçtir. İşveren, gerekli koruyucu donanımları ve eğitimleri sağlamakla yükümlüyken, çalışan kendisine verilen görevi yetkisi dahilinde ve güvenlik önlemlerini alarak yerine getirmelidir. Hatalı müdahaleler veya yetkisiz işlemler, hem idari para cezalarına hem de ağır hukuki sorumluluklara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elektrikli tesisatın periyodik kontrollerini yaptırmak ve çalışanlarına risk değerlendirmesi sonuçlarını tebliğ etmekle mükelleftir. Çalışan ise kendisine teslim edilen kişisel koruyucu donanımları kullanmak ve çalışma sahasındaki güvenlik ihlallerini derhal amirine bildirmekle görevlidir. Sorumlulukların net paylaşımı, işyerinde güvenli bir çalışma kültürü oluşturulmasında temel taştır.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Madde Kullanımında Yetkilendirme ve İzinler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patlayıcı maddelerle yapılan çalışmalarda yalnızca ateşleyici yeterlilik belgesine sahip uzman personel görev almalıdır; bu personelin yetki belgeleri her zaman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yapılacak alanlarda çalışmalara başlanmadan önce, yetkili mülki amirlerden veya ilgili kurumlardan gerekli yasal izinler alınmalı ve patlatma planı önceden onaylatılarak saha yönetimine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maddelerin kullanımı sırasında işveren, patlatma yapacak ekibin çalışma planını onaylamalı ve olası risklere karşı acil durum müdahale prosedürlerini yazılı olarak saha personeline iletmelidir.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dışından gelebilecek yetkisiz kişilerin patlatma bölgesine girişi, görevli personeller tarafından kontrol altına alınmalı ve giriş noktaları güvenlik şeritleri ile kesin olarak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Maddelerin Depolanması ve Güvenli Nakli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maddelerin depolanacağı alanlar, Yapı İşlerinde İş Sağlığı ve Güvenliği Yönetmeliği kriterlerine uygun olarak nemden, ısıdan ve her türlü ateş kaynağından uzak, iyi havalandırılan bölgelerde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alanlarına sadece yetkili personelin erişimine izin verilmeli, giriş çıkışlar 7/24 kayıt altına alınmalı ve olası sabotaj veya hırsızlık girişimlerine karşı gerekli fiziksel güvenlik önlemleri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maddelerin nakliyesi sırasında, maddelerin birbirleriyle tepkimeye girmesini önleyecek özel taşıma kapları kullanılmalı ve araçlar içerisinde sarsıntıyı engelleyecek sabitleme düzenekleri mutlaka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Nakliye araçlarının güzergahları, yerleşim yerlerinden uzak olacak şekilde planlanmalı ve taşıma sırasında araçta mutlaka yangın söndürme ekipmanları ile acil durum uyarı sistemleri aktif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Güvenliği ve Teknik Yöntemler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sistemleri, elektriksel veya mekanik arızalara karşı korunmalı; ateşleme öncesi tüm kablo ve devre kontrolleri, yetkili ateşleyici tarafından çoklu ölçüm cihazlarıyla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ateşleme yöntemlerinde, erken patlamaları önlemek amacıyla statik elektrikten korunma tedbirleri alınmalı ve ateşleme devresi, ateşleme anına kadar kısa devre edilerek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işlemi, sahadaki tüm çalışanların güvenli bölgeye tahliyesi tamamlandıktan sonra, sadece yetkili ateşleyicinin kontrolündeki anahtar veya cihaz vasıtasıyla kontrollü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sonrası patlamamış madde kalıp kalmadığı, uzman ekip tarafından sahada detaylı bir şekilde kontrol edilmeli ve olası hatalı patlamalara karşı güvenli imha prosedürleri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Mesafesi ve Saha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yapılacak bölgede, Yapı İşlerinde İş Sağlığı ve Güvenliği Yönetmeliği esas alınarak hesaplanan emniyet mesafesi, patlayıcının miktarına ve türüne göre belirlenmeli ve saha sınırları bu mesafeye göre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öncesinde tüm giriş yolları kesilmeli, siren veya sesli uyarı sistemleri ile çalışanlar uyarılmalı ve tüm personelin güvenli sığınaklara ulaştığı teyit edilmeden ateşleme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anında oluşabilecek kaya fırlamaları ve şok dalgalarına karşı, çalışma sahası çevresinde koruyucu bariyerler veya toprak setler oluşturularak çevredeki yapılar ve personel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bölgesine geri dönüş, patlama sonrası toz ve gazların tamamen dağıldığı uzmanlar tarafından teyit edildikten sonra, güvenliğin sağlandığına dair işaretle birlikte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Envanter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patlayıcı madde kullanımı, 6331 sayılı İş Sağlığı ve Güvenliği Kanunu kapsamında izlenebilir olmalı; alınan, kullanılan ve artan maddelerin miktarları titizlikle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envanteri, günlük olarak güncellenmeli ve bu kayıtlar iş güvenliği uzmanı veya saha sorumlusu tarafından denetlenerek olası uyumsuzluklar anında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işlemlerine dair tüm süreçler; hazırlık, patlatma zamanı, kullanılan miktar ve personelin görev dağılımı gibi detayları içeren bir rapor haline getirilerek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tutulması, hem yasal mevzuatın gerekliliğidir hem de olası bir iş kazasında sorumlulukların belirlenmesi açısından hayati öneme sahip hukuki bir belgedir.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Etiketleme ve Güvenlik Bilgi Formları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her kimyasalın üzerinde GHS uyumlu etiket bulunması zorunludur. Etiketler; madde adını, tehlike piktogramlarını, uyarı kelimelerini ve temel güvenlik önlemlerini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Formları (SDS), kimyasalın tüm risklerini, ilk yardım bilgilerini ve acil durum prosedürlerini içeren temel dokümandır. SDS, çalışanların kolayca ulaşabileceği alanlarda güncel olarak bulundurulmalı ve düzenli olarak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ve SDS, kimyasalın güvenli kullanımı konusunda çalışanlara doğrudan rehberlik eder. Kimyasalın fiziksel ve kimyasal özellikleri, maruziyet sınırları ve kişisel korunma yöntemleri bu belgeler sayesinde anlaşılır kılınarak kaza riski azaltılır.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etiket üzerindeki tehlike işaretlerini ve SDS içeriklerini okuma konusunda eğitilmelidir. Okunmayan veya yıpranmış etiketler, kimyasalın hatalı kullanımına yol açabileceğinden derhal değiştirilmeli ve orijinal ambalajı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Maddelerin Güvenli Depolama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 birbirleriyle reaksiyona girmeyecek şekilde, havalandırması iyi ve sıcaklık kontrolü olan alanlarda depolanmalıdır. Depolama alanları, yetkisiz kişilerin girişine kapatılmalı ve gerekli güvenlik ikaz levhaları ile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rafları kimyasalın ağırlığına ve türüne uygun seçilmeli, dökülme durumunda sızıntıyı önleyici toplama tepsileri kullanılmalıdır. Yanıcı ve patlayıcı maddeler, ısı kaynaklarından ve kıvılcım oluşturabilecek ekipmanlardan uzakta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yönetimi, ilk giren ilk çıkar prensibine göre yapılmalı ve son kullanma tarihi geçmiş kimyasallar uygun şekilde bertaraf edilmelidir. Kimyasal depolama alanlarında yangın söndürme sistemleri, maddenin türüne uygun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alanlarının düzeni, acil durumlarda tahliye yollarının açık kalmasını sağlayacak şekilde planlanmalıdır. Kimyasal Maddelerle Çalışmalarda Sağlık ve Güvenlik Önlemleri Hakkında Yönetmelik kurallarına göre, depolama alanı düzenli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Başlama Bildirimi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başlama bildirimi, sahadaki faaliyetlerin başlamasından önce ilgili idari mercilere yapılması gereken zorunlu bir yasal prosedürdür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Bildirimde, işi üstlenen müteahhit veya alt işverenlerin bilgileri, işin kapsamı ve işyerindeki İSG sorumlularının iletişim detayları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başlama sürecinde yapılan bildirim, işyerindeki İSG organizasyonunun resmi makamlarca onaylanması ve kayıt altına alınması sürecinin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Bildirimin zamanında yapılmaması, işyerinde meydana gelebilecek kazalarda işverenin hukuki sorumluluğunu ağırlaştıran bir faktör olarak karşımıza çıkmaktadır.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Risklerde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çalışırken, risk değerlendirmesi sonuçlarına göre uygun eldiven, gözlük, maske ve önlük gibi donanımlar kullanılmalıdır. KKD seçimi, maruz kalınacak kimyasalın türü ve derişimi göz önünde bulundurularak teknik standartlara uygun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donanımlar çalışana ücretsiz sağlanmalı ve kullanımı zorunlu tutulmalıdır. KKD'ler, kimyasalın cilde veya solunum yoluna temasını engelleyecek nitelikte olmalı ve düzenli bakımı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eldivenler, kullanılan kimyasalın türüne göre seçilmeli ve sızdırmazlık özelliği periyodik olarak kontrol edilmelidir. Yüz koruyucular ve gözlükler, sıçrama riski olan durumlarda tam koruma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KKD'lerin nasıl takılacağı, çıkarılacağı ve temizleneceği konusunda uygulamalı eğitim almalıdır. Hasar görmüş veya ömrünü tamamlamış KKD'ler derhal yenisiyle değiştirilmeli, kişisel hijyen kuralları çalışma sonrası mutlaka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Dökülme ve Acil Durum Müdahalesi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dökülme durumunda öncelik, sızıntının kaynağını güvenli bir şekilde kapatmak ve çevredeki çalışanları uzaklaştırmaktır. Acil durum ekipleri, kimyasalın türüne özel dökülme kitlerini kullanarak temizlik operasyonunu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Dökülen maddelerin kanalizasyona veya çevreye karışması engellenmeli, döküntü kitindeki emici maddeler ile çevreleme yapılmalıdır. Atıklar, tehlikeli atık yönetmeliklerine uygun şekilde etiketlenerek bertaraf edilmek üzere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müdahalesi sırasında, ilgili kimyasalın SDS belgesindeki acil durum talimatları harfiyen uygulanmalıdır. Müdahale eden personel, mutlaka tam set kişisel koruyucu donanım kullanmalı ve döküntü sonrası ortamın havalandırılması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dökülme olayı bir ramak kala veya kaza olarak kaydedilmeli ve olayın tekrarlanmaması için kök neden analizi yapılmalıdır. Acil durum planları, kimyasal dökülmelere yönelik periyodik tatbikatlarla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Maddelerde Uyumsuzluk ve Ayrıştırma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depolanması ve taşınması sırasında, birbirleriyle tehlikeli reaksiyon verebilecek maddelerin ayrıştırılması hayati önem taşır. Uyumsuz kimyasallar, aralarında fiziksel bariyer olacak şekilde ayrı bölümlerde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uyumsuz maddelerin bir arada bulunmasının ciddi yangın ve patlama riski yarattığını belirtir. Bu nedenle, maddelerin SDS belgeleri incelenerek uyumluluk matrisleri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asitler ve bazlar kesinlikle yan yana veya aynı raf sisteminde depolanmamalıdır. Oksitleyici maddeler, yanıcı maddelerden uzak tutulmalı ve bu maddelerin depolandığı yerlerdeki havalandırma sistemleri birbirinden bağımsız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Uyumsuz maddelerin yanlışlıkla karışmasını önlemek için, depolama alanları renk kodları veya etiketleme sistemleri ile birbirinden ayırt edilmelidir. Çalışanlar, kimyasal uyumluluk konusunda bilgilendirilmeli ve hatalı depolama durumlarını derhal bildirmelidir.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Yakıcı ve Parlayıcı Maddelerin Depolama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Yakıcı ve parlayıcı maddeler, kimyasal özellikleri dikkate alınarak birbirleriyle reaksiyona girmeyecek şekilde ayrıştırılmış bölmelerde depolanmalıdır; depolama alanlarında maddelerin uyumluluk tablosu mutlaka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depolama alanları açıkça işaretlenmeli ve yetkisiz kişilerin girişi kesinlikle engellenmelidir; her madde için güncel güvenlik bilgi formları (GBF)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alanlarının zeminleri, dökülmelere karşı dayanıklı, geçirimsiz ve kolay temizlenebilir malzemeden yapılmalı; olası sızıntıları toplamak için yeterli kapasitede ikincil havuzlama sistemleri veya toplama tepsileri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raf sistemleri, yanıcı olmayan malzemelerden üretilmeli ve devrilmeye karşı duvara veya zemine sabitlenmelidir; raflar arası geçiş yolları acil durumlarda tahliyeyi engellemeyecek şekilde geniş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 ve Isı Kaynaklarından Uzaklaştırma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Parlayıcı ve yakıcı maddelerin bulunduğu alanlarda, açık ateş, kıvılcım çıkarabilecek faaliyetler ve sigara içilmesi kesinlikle yasaklanmalı; bu alanların girişlerine uyarı levhaları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ısı kaynakları ve elektrikli cihazlar depolanan maddelerden güvenli bir mesafede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olarak adlandırılan kaynak, kesme ve taşlama gibi işlemler, parlayıcı madde depolarından en az 11 metre uzakta yapılmalı veya uygun yanmaz perdelerle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ortamın patlayıcılık sınıfına uygun olarak ex-proof (patlamaya karşı korumalı) standartlarında seçilmeli ve düzenli olarak yetkili kişilerce kontrol edilerek bakımı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Parlayıcı madde depolarında, birikmesi muhtemel gazların tahliyesi için doğal havalandırma yeterli değilse, mutlaka mekanik havalandırma sistemleri kurulmalı ve sürekli çalıştırılmalıdır.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havalandırma fanları ve motorları, patlayıcı ortamda kıvılcım çıkarmayacak şekilde ex-proof tasarıma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birikimini önlemek amacıyla havalandırma menfezleri, gazların yoğunluğuna göre (havadan hafifse üstte, ağırsa altta) stratejik olarak yerleştirilmeli ve tıkanıklıklar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arızalanması durumunda çalışanları uyaracak gaz dedektörleri ve otomatik alarm sistemleri kurulmalı, sistemin durması halinde otomatik durdurma mekanizması devreye girmelidir.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Miktar Sınırı ve Stok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bulundurulacak parlayıcı ve yakıcı madde miktarı, 6331 sayılı İSG Kanunu kapsamında belirlenen risk değerlendirmesi sonuçlarına göre minimum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Just-in-time (tam zamanında) tedarik yöntemi benimsenerek, çalışma alanlarında uzun süreli ve yüksek hacimli stok biriktirmekten kaçınılmalı, fazla malzemeler ana depoya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tehlike sınıflarına sahip maddeler, birbirleriyle etkileşime girmeyecek şekilde fiziksel bariyerlerle ayrılmalı; stok giriş-çıkışları kayıt altına alınarak izlenebilirlik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yönetimi sırasında son kullanma tarihi yaklaşan maddeler öncelikli olarak tüketilmek üzere düzenlenmeli ve bozulma riski olan kimyasallar için özel depolama koşulları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Topraklama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Parlayıcı madde transferi sırasında oluşan statik elektrik birikimini önlemek için Elektrik Tesislerinde Topraklamalar Yönetmeliği'ne uygun olarak tüm ekipmanlar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varil, tank ve boru hatları arasında iletken köprüler kurularak potansiyel fark oluşması engellenmeli ve statik yüklerin güvenli bir şekilde toprağa akması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statik elektrik üretmesini önlemek için iletken tabanlı ayakkabılar ve antistatik iş kıyafetleri kullanılmalı; çalışma ortamındaki zeminler iletken malzemelerle kaplanmalıdır.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sistemlerinin direnç değerleri, düzenli aralıklarla yetkili mühendisler tarafından ölçülmeli ve sonuçlar bir rapor halinde saklanarak denetimlerde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Tehlikeler ve Oksijen Seviyesi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 sınırlı giriş-çıkışa sahip olan ve sürekli çalışmak için tasarlanmamış bölgelerdir; 6331 sayılı İSG Kanunu uyarınca bu alanlarda tehlike kaynakları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oksijen seviyesi %20.9 olarak kabul edilir; %19.5'in altı oksijen yetersizliği, %23.5'in üstü ise oksijen zenginleşmesi (yangın riski)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gereği, tehlike düzeyi yüksek olan kapalı alanlarda çalışma öncesi risk değerlendirmesi yapılmalı ve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yapılan çalışmalarda ortamın atmosferik koşulları sürekli izlenmeli ve tehlikeli bir durum oluştuğunda çalışma derhal durdurularak personel tahliye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Yöntemleri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girmeden önce ve çalışma süresince, yetkili bir personel tarafından uygun cihazlarla atmosferik ölçümler yapılmalı; ölçüm sonuçları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çalışma ortamındaki muhtemel gaz türlerine (metan, hidrojen sülfür, karbon monoksit) göre kalibre edilmeli ve her kullanımdan önce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ölçüm cihazlarının kullanımı ve değerlerin yorumlanması konusunda eğitimli personel görevlendirilmesi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güvenli sınır değerlerin dışına çıktığında, tüm personel güvenli alana tahliye edilmeli ve gerekli kontroller yapılmadan girişlere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ve Büyüklük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bildirim yükümlülüğü için belirlenen süre ve büyüklük kriterleri, işin hacmine ve süresine göre farklılık göstermektedir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işinin 30 iş gününden fazla süreceği ve devamlı olarak 20'den fazla çalışan istihdam edileceği ya da işin büyüklüğünün 500 yevmiyeden fazla çalışma gerektireceği durumlarda bildirim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 ve işin büyüklüğü, bildirimdeki verilerin doğruluğu açısından dikkatle hesaplanmalı ve proje aşamasında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eşik değerlerin altındaki küçük ölçekli işlerde dahi temel İSG kurallarına uyum esastır; ancak bürokratik bildirim süreci bu eşiklere göre şekillenir.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Giriş İzin Sistemi ve Gözcü Görevi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girişler, yazılı bir izin sistemi ile kontrol edilmeli; giriş izni, yapılan işin tanımını, riskleri ve alınması gereken önlemleri net bir şekilde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izni sistemi, 6331 sayılı İSG Kanunu kapsamındaki risk yönetimi yaklaşımının bir parçasıdır ve yetkilendirilmiş bir yönetici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dışında, içerideki çalışanlarla sürekli iletişim halinde olacak eğitimli bir gözcü bulunması zorunludur; gözcü, acil durumda kurtarma ekiplerini derhal haberdar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çalışma süresince görev yerini terk etmemeli ve içerideki kişilerin sağlık durumlarını veya çalışma ortamındaki değişiklikleri sürekli gözlem altında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Stratejileri ve Ortam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yeterli hava sirkülasyonu sağlamak için mekanik havalandırma sistemleri kullanılmalı; havalandırma, çalışma öncesinde ve çalışma süresince kesintisiz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kirli havayı dışarı atmalı ve temiz havayı içeri basacak şekilde konumlandırılmalıdır; Yapı İşlerinde İSG Yönetmeliği uyarınca sistem kapasitesi ortam hacmine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giriş ve çıkış noktaları, çalışma alanının tamamını kapsayacak şekilde düzenlenmeli; ölü bölgeler tespit edilerek buralarda özel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arızası durumunda, içerideki çalışanlar hemen tahliye edilmeli ve sistem onarılmadan veya yedek sistem devreye alınmadan çalışmaya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Kurtarma Planı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olası kazalara karşı önceden hazırlanmış, uygulamalı bir kurtarma planı bulunmalı ve gerekli tüm kurtarma ekipmanları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Yapı İşlerinde İSG Yönetmeliği gereği çalışma öncesinde test edilmeli ve tüm çalışanların, acil durumda ne yapacaklarını bilmeleri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 kapalı alanın fiziksel yapısını ve tehlikelerini bilmeli; müdahale sırasında kendilerini tehlikeye atmadan, güvenli yöntemlerle işlem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kurtarma tatbikatları düzenli aralıklarla gerçekleştirilmeli ve tatbikat sonuçlarına göre kurtarma planı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Çeşitleri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düşen cisimlere karşı başı korur; çelik burunlu ayakkabılar ayakları ezilmelere karşı muhafaza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 ve yüz siperlikleri, uçuşan parçacıklardan koruma sağlar; eldivenler kimyasal ve mekanik riskleri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çalışmalarda kullanılan emniyet kemerleri, düşme anında vücudu destekleyerek hayati tehlikeyi önler; bu donanımlar Kişisel Koruyucu Donanımların İşyerlerinde Kullanılması Hakkında Yönetmelik gereği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donanım, maruz kalınacak spesifik risklere göre seçilmeli ve iş güvenliği uzmanı tarafından onaylanmış ürünler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 Koruyucu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6331 sayılı İş Sağlığı ve Güvenliği Kanunu kapsamında yapılan risk değerlendirmesi sonuçlarına dayanmalıdır; tehlikeler tam tanımlanmadan seçim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Seçilecek donanım, yapılacak işin türüne ve maruziyet süresine uygun olmalı; konfor ve ergonomi, çalışanın donanımı sürekli kullanmasını sağlamak adına göz ardı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ve toplu koruma önlemleri uygulanamadığı durumlarda kişisel koruyucular son çare olarak kullanılmalı; ancak bu donanımlar riskleri tamamen yok etmeyip sadece etkisini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seçilen veya standart dışı donanımlar, koruma sağlamadığı gibi yanlış bir güvenlik algısı yaratarak yeni kazalara davetiye çıkarabilir; sertifikalı ürünler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Uygunluk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temizliği ve hijyeni, üretici talimatlarına uygun olarak düzenli aralıklarla yapılmalı; kirli veya bozulmuş donanım koruyuculuğunu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 kullanılmadığı zamanlarda, güneş ışığından ve kimyasal maddelerden uzak, uygun depolama alanlarında muhafaza edilmeli; uygun olmayan depolama malzemenin ömrünü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 öncesi donanımlar fiziksel olarak kontrol edilmeli; çatlak, delik veya aşınma gibi hasarlar tespit edilirse ekipman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bakım ve değişim periyotları kayıt altına alınmalı; sorumlular tarafından düzenli denetimler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Kullanım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KKD kullanımını sağlamak ve denetlemekle yükümlüdür; bu bir yasal zorunluluk olup ihlali durumunda idari yaptırımlar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verilen donanımları kullanım talimatlarına uygun şekilde kullanmak ve iş dışı amaçlarla kullanmamakla sorumludur; bu durum çalışanın sadakat borcu kapsamında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çalışma sahasına girişte başlar ve çıkışta biter; sadece belirli anlarda değil, riskin devam ettiği tüm sürede koruyucu ekipman takılı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bir parçası olarak kullanımın zorunlu olduğu alanlarda uyarı levhaları asılmalı; kurallara uymayan personel için iş disiplin süreçleri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Bilinçlendirme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tüm çalışanlara KKD kullanımı hakkında teorik ve pratik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donanımın amacı, nasıl takılacağı, hangi durumlarda ne zaman kullanılacağı ve bakımının nasıl yapılacağı konularını kapsamalıdır; eğitimsiz personel ekipmanı yanlış kullanabilir.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eğitimlerde, çalışanlara donanımı kendi üzerlerinde denemeleri sağlanmalı; bu sayede ekipmanın konforu ve kısıtlamaları hakkında gerçekçi bir deneyim kazanmaları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imzalı olarak saklanmalı; periyodik eğitimlerle bilgilerin güncelliği korunmalı ve yeni teknolojik donanımlar hakkında çalışanlara sürekli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Tünel ve Yeraltı Çalışmalarında Temel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yeraltı çalışmaları, özellikle gaz birikmesi, ani göçük riski ve yetersiz havalandırma gibi yüksek düzeyde iş sağlığı ve güvenliği tehlikeleri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bu alanlarda çalışmaya başlamadan önce jeolojik etütler eksiksiz yapılmalı; riskler belirlenmeden kazı faaliyetine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oluşabilecek toprak kaymaları ve kimyasal gaz sızıntıları, sürekli izlenmesi gereken kritik risk faktörleri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tünel içi çalışma koşullarını sürekli denetleyerek, çalışanların maruz kalabileceği fiziksel ve kimyasal risklere karşı gerekli önleyici tedbirleri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Havalandırma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çalışma alanlarında taze hava sağlanması, çalışanların sağlığı ve ortam güvenliği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EK-4 (yer altı çalışmaları) uyarınca, havalandırma sistemi tüm tünel boyunca solunabilir hava sirkülasyonunu sağlayacak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acil durumlarda tersine çalışabilme yeteneğine sahip olmalı ve zararlı gazların ortamdan hızla uzaklaştırılmasını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sürekliliği düzenli olarak kontrol edilmeli, tıkalı veya hasarlı kanallar derhal onarılarak hava akışının kesintiye uğraması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 Sistemi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özellikle yüksek risk içeren çalışma alanlarında, işin başlamadan önce gerekli güvenlik önlemlerinin alındığının teyit edilmesini sağlayan bir kontrol mekanizmasıdır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kapalı alan girişi veya tehlikeli kimyasallarla çalışma gibi operasyonlarda, yetkili İSG uzmanı veya şantiye şefi tarafından çalışma izni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yapılacak işin risklerini, alınacak önlemleri ve işi yürütecek personelin yetkinliklerini kapsayan bir güvenlik sözleşmesi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işyerindeki yetki karmaşasını önler ve sadece yetkili personelin riskli alanlara girmesine izin vererek kaza olasılığını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İzleme ve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izleme sistemleri, patlayıcı veya zehirli gazların anlık tespiti için çalışma alanlarında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prensiplerine göre, belirli eşik değerler aşıldığında görsel ve işitsel alarmlar otomatik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gaz ölçüm cihazlarını kullanma ve alarm durumlarında tahliye prosedürlerini uygulama konusunda düzenli olarak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kalibrasyonları, üretici talimatlarına uygun şekilde periyodik olarak yapılmalı ve kayıt altına alınarak izlenebilirliği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Tahkimat Teknikleri ve Yapısal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güvenliğinde tahkimat, tavan ve yan duvarların çökmesini engelleyen en temel yapısal destek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Destek Yapıları Hakkında Yönetmelik çerçevesinde, zeminin jeolojik yapısına uygun tahkimat yöntemi (püskürtme beton, çelik hasır, kaya bulonu)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elemanlarının kurulumu, uzman teknik personel nezaretinde yapılmalı ve kurulum sonrası düzenli kontrollerle bütünlüğü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 sisteminde oluşabilecek deformasyonlar, çatlaklar veya gevşemeler derhal rapor edilmeli ve gerekli güçlendirme çalışmaları gecikmeden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Kurtarma Planları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hızlı ve güvenli kurtarma, yeraltı çalışmalarında yaşam hakkının korunması için vazgeçilmez bir parçadır.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tünel içinde acil çıkış yolları, kurtarma odaları ve bağımsız solunum cihazları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acil durum tatbikatları belirli periyotlarla gerçekleştirilmeli, herkes kaçış rotalarını ve toplanma alanlarını ezbere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ekipleri, tünel içindeki acil durumlara özel eğitim almış olmalı ve gerekli tüm ekipmanları her an kullanıma hazır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Köprü ve Viyadük İnşaatında Yüksekte Çalışma ve Kaldırma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 ve viyadük inşaatlarında çalışma platformları, Yapı İşlerinde İş Sağlığı ve Güvenliği Yönetmeliği uyarınca statik hesapları yapılmış ve taşıma kapasitesi doğrulanmış sistemlerden oluşmalıdır; bu yapılar asla aşırı yüklenmemelidir.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tüm çalışmalarda toplu koruma tedbirleri önceliklidir; ancak teknik olarak mümkün olmadığı durumlarda, çalışanların ankraj noktalarına bağlı tam vücut tipi emniyet kemeri kullanması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kurulumu ve kullanımı, imalatçının teknik kılavuzuna ve 6331 sayılı İSG Kanunu gereklerine göre yetkili personeller tarafından gerçekleştirilmeli, her operasyon öncesi kontroller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kullanılan iskele, kalıp ve platformların stabilite kontrolleri, olumsuz hava koşulları veya sarsıntılı işlemlerden sonra uzman bir teknik personel tarafından mutlaka yeniden gözden geçirilerek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Koruma Sistemleri ve Güvenli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viyadük ayakları ve köprü tabliyelerinde düşmeyi önleyecek şekilde tasarlanmalı; korkuluklar en az 100 cm (1 metre) yüksekliğinde, ara korkuluklu ve topuk levhalı olarak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ve yatay yaşam hatları, yönetmeliklere uygun şekilde sertifikalı bileşenlerden oluşturulmalı ve her bir ankraj noktası en az iki kişinin ağırlığını taşıyacak şekilde test edilmiş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çalışma alanının hemen altına, düşme mesafesini minimumda tutacak biçimde gerilmeli ve ağların periyodik olarak fiziksel hasar, yırtık veya esneme açısından kontrol edilmesi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erişim yolları, merdivenler ve geçici yürüme yolları her zaman düzenli tutulmalı; bu yollarda malzeme birikmesi veya takılma riski yaratacak engellerin bulunması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Kaldırma ve Vinç Operasyon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kaldırma işlemleri, 6331 sayılı Kanun ve ilgili yönetmelikler gereği sadece eğitimli ve sertifikalı vinç operatörleri ile işaretçiler tarafından, belirlenen güvenli çalışma sahasında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ve vincin kapasitesi, kaldırma işlemi başlamadan önce mutlaka teyit edilmeli; yükün savrulmasını veya devrilmesini önlemek için uygun sapanlama yöntemleri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 vinç yarıçapı boyunca yetkisiz kişilerin girişine kapatılmalı; bariyerler ve uyarı levhaları ile sınırlandırılarak kaza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hızı, vinç üreticisinin belirttiği sınır değerleri aştığında kaldırma işlemleri derhal durdurulmalı ve yük güvenli bir şekilde zemine indirilerek operasyon güvenliği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Olumsuz Hava Koşullarında İş Durdurma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 inşaatları gibi açık alanlarda, şiddetli rüzgar, yoğun yağış, yıldırım veya fırtına gibi meteorolojik olaylar, Yapı İşlerinde İş Sağlığı ve Güvenliği Yönetmeliği kapsamında çalışma durdurma sebebidir.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 güvenliği uzmanı, günlük hava tahmin raporlarını takip etmeli ve rüzgar hızı 45-50 km/s gibi kritik eşiklere ulaştığında yüksekte çalışmayı derhal yasaklamalıdır.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riski bulunan havalarda, metalik yapıların iletkenliği nedeniyle tüm dış mekan çalışmaları askıya alınmalı, çalışanlar güvenli kapalı alanlara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buzlanma veya aşırı çamurlaşma, özellikle yürüme yollarında kayma ve düşme riskini artırdığından, gerekli önlemler alınıncaya kadar bu bölgelerde çalışma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Koordinasyonu ve Çoklu Alt Yüklenici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 ve viyadük projelerinde birden fazla alt yüklenicinin aynı anda çalışması durumunda, 6331 sayılı Kanun uyarınca İSG koordinasyonu asıl işveren tarafından tek merkezden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programı, tüm ekiplerin birbirinin faaliyet alanını tehlikeye atmayacak şekilde planlanmalı ve günlük iş planı toplantılarında operasyonel çakışmalar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yönetimi, tüm alt yüklenicileri kapsayacak şekilde ortak bir acil durum planı ile yürütülmeli; tahliye yolları ve toplanma alanları herkes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kaza riskini artırdığından, şantiye içi trafik yönetimi, ağır ekipman hareketleri ve çalışma bölgeleri konusunda tüm ekiplere düzenli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Baraj Şantiyelerinde Temel Çalışma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şantiyelerinde su, kazı ve beton çalışmaları eş zamanlı yürütülür; bu durum Yapı İşlerinde İş Sağlığı ve Güvenliği Yönetmeliği kapsamında özel riskler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sahasının doğal su akışına karşı korunması için gerekli drenaj ve sedde çalışmaları, kazı başlamadan önce tamamlanarak saha güvenliği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kullanılan devasa ekipmanlar ve kalıplar, mühendislik hesaplamalarına uygun olarak yerleştirilmeli ve yetkili personelce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alanlarındaki zemin yapısı, suyun etkisiyle yumuşayabileceği için sürekli olarak jeoteknik gözlem altında tutulmalı ve riskli durumlarda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Yapılarında Boğulma Risklerine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inşaat alanlarında çalışanların su yollarına veya havuzlara düşme riski, Yapı İşlerinde İş Sağlığı ve Güvenliği Yönetmeliği'ne göre temel tehlike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kenarında çalışan tüm personelin can yeleği kullanması zorunludur; can yelekleri, çalışma ortamına uygun, yüksek görünürlüklü ve standartlara uygun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yüzeyinde çalışma yapan tekneler ve platformlar, belirlenen taşıma kapasitesini aşmamalı ve acil durum kurtarma ekipmanları her an kullanıma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seviyesinin ani yükselme riski olan bölgelerde, çalışanları uyarmak amacıyla sesli ve ışıklı ikaz sistemleri kurulmalı ve acil tahliye planları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tüm bildirimlerin, alınan izinlerin ve İSG süreçlerine dair kayıtların düzenli olarak dosyalanması ve saklanması yasal bir zorunluluktur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işyeri hekimi, iş güvenliği uzmanı ve işveren tarafından imzalanmalı ve denetim anında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tutulan kayıtlar, güvenilir ve değiştirilemez bir şekilde arşivlenmeli; gerektiğinde müfettiş incelemelerine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alışkanlığı, işyerindeki İSG kültürünün bir göstergesidir ve olası hukuki uyuşmazlıklarda işverenin yasal kanıtı niteliğini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Derin Kazı ve Şev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projelerinde derin kazılar ve dik şevler, Yapı İşlerinde İş Sağlığı ve Güvenliği Yönetmeliği'nin kazı güvenliği hükümlerine göre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stabilitesini korumak için kazı yüzeyleri, toprak yapısına uygun açıyla düzenlenmeli ve gerekirse iksa veya püskürtme beton gibi yöntemlerle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alanına giren ağır iş makinelerinin yarattığı titreşim, şevlerin çökme riskini artırabilir; bu nedenle makinelerin çalışma mesafeleri şev kenarından güvenli uzaklıkta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Yağışlı havalarda suyun kazı yüzeylerine sızması şev kaymalarını tetikleyebilir; bu nedenle yüzey sularını uzaklaştıracak drenaj kanalları kazı boyunca sürekli aktif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Tırmanır Kalıp Sistemlerinde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gövdesi gibi büyük betonarme yapılarda kullanılan tırmanır kalıp sistemleri, Yapı İşlerinde İş Sağlığı ve Güvenliği Yönetmeliği'ne uygun kurulum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sistemlerinin montajı ve demontajı, uzman ekip tarafından gerçekleştirilmeli ve her aşamada bağlantı elemanlarının sıkılığı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kalıp çalışmalarında, çalışanların düşmesini önlemek için kenar koruma sistemleri, korkuluklar ve yaşam hatları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üzerinde beton dökümü sırasında oluşan basınç, sistemin dengesini bozabilir; bu nedenle kalıp destek elemanları, betonun ağırlığına ve basıncına göre hesaplanmalıdır.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Planlaması ve Organizasyon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inşaatı gibi karmaşık projelerde, 6331 sayılı İş Sağlığı ve Güvenliği Kanunu kapsamında risk değerlendirmesi, tüm çalışma aşamalarını kapsayacak şekilde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planı, makine ve ekipmanların birbirleriyle güvenli mesafede çalışmasını sağlayacak şekilde organize edilmeli ve görev dağılımı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baraj sahasının coğrafi yapısına ve olası büyük ölçekli kazalara (sel, toprak kayması) göre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personel, çalışma alanına özgü tehlikeler hakkında düzenli olarak bilgilendirilmeli ve işe başlamadan önce günlük kısa güvenlik toplantıları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ve Söküm İşlerinde Temel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ve söküm faaliyetleri, Yapı İşlerinde İş Sağlığı ve Güvenliği Yönetmeliği kapsamında en yüksek riskli yapı işleri arasında tanımlanmıştır; bu süreçte yapısal çökme, kontrolsüz malzeme düşmesi ve toz maruziyeti temel tehlikelerdir.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bütünlüğü bozulan binalarda yıkım başlamadan önce tüm enerji hatları (elektrik, doğalgaz, su) kesilmeli ve yetkili kurumlarca onaylı bir bağlantı kesme tutanağı düzenlenerek sahada görünür bir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çalışanların, yıkım esnasında oluşabilecek yapısal dengesizliklere karşı sürekli bilgilendirilmesi ve işin niteliğine uygun kişisel koruyucu donanımların (baret, çelik burunlu bot, yüksek görünürlüklü yelek) eksiksiz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veya diğer tehlikeli kimyasalları içeren yapı bileşenleri, yıkım öncesinde profesyonelce tespit edilmeli ve Asbestle Çalışmalarda Sağlık ve Güvenlik Önlemleri Hakkında Yönetmelik hükümleri uyarınca ayrıştırılarak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Planı ve Hazırlık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her türlü yıkım işi öncesinde mühendislik hesaplamalarıyla desteklenmiş bir yıkım planı hazırlanmalı ve bu plan çalışma süresince sahada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planı içerisinde binanın statik durumu, yıkım yöntemi (mekanik, manuel, kontrollü çökertme), kullanılacak ekipmanlar ve atık yönetim stratejileri detaylı bir şekilde tanımlanmalı; plan, yetkili bir teknik personel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 yıkım planına entegre edilmeli; yapısal bir çökme veya beklenmedik bir tehlike anında çalışanların güvenli tahliyesini sağlayacak kaçış yolları, toplanma alanları ve ilk yardım noktaları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çevredeki binaların ve yaya trafiğinin güvenliği de göz önünde bulundurulmalı; gerekirse yapı çevresinde koruyucu iskeleler, perdeler veya güvenlik ağları oluşturularak dış etkenlere karşı koruma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Çökertme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Kontrollü çökertme işlemleri, yapısal dengeyi bozmadan planlanan yönde yıkımın gerçekleştirilmesini hedefler; bu yöntem yalnızca eğitimli ve uzman personel tarafından, teknik denetim altında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makineleriyle yapılan yıkımlarda, makine operatörünün görüş açısının net olması ve sahadaki diğer çalışanların yıkım alanından güvenli bir mesafede tutulması için telsizle haberleşme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sırasında oluşabilecek vibrasyon ve sarsıntıların bitişik nizamdaki yapılar üzerinde yaratabileceği olumsuz etkiler, sismik ölçüm cihazlarıyla sürekli izlenmeli; belirlenen eşik değerlerin üzerine çıkıldığında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Çökertme işlemi sırasında yapı elemanlarının beklenmedik bir şekilde devrilmesini önlemek amacıyla geçici destekler veya payandalar kullanılmalı; bu desteklerin yerleşimi, yıkım planına uygun olarak uzmanlarca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ve Asbestle Mücadele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sırasında ortaya çıkan yoğun toz, çalışanların solunum yolları için ciddi bir tehdit oluşturur; Tozla Mücadele Yönetmeliği uyarınca, toz oluşumunu engellemek için sürekli su püskürtme sistemleri (nemlendirme)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içeren malzemelerin (çatı kaplamaları, izolasyon levhaları vb.) sökümü, Asbestle Çalışmalarda Sağlık ve Güvenlik Önlemleri Hakkında Yönetmelik gereği özel eğitimli asbest söküm uzmanları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söküm alanları izole edilmeli, söküm çalışmaları sırasında negatif basınçlı havalandırma sistemleri kullanılmalı ve ortamdaki lif konsantrasyonu düzenli olarak ölçülerek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toz ve asbest liflerine maruziyetini en aza indirmek için uygun filtreli solunum koruyucu maskeler (FFP3 seviyesi) ve koruyucu tek kullanımlık tulumlar zorunlu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Bölge Kapatma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sahası, yetkisiz kişilerin girişini engellemek amacıyla etrafı en az 2 metre yüksekliğinde sağlam çitler veya perdelerle çevrilmeli ve giriş noktalarında uyarı levhaları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içerisindeki tehlikeli alanlar (düşme riski olan bölgeler, aktif yıkım alanı, malzeme stok sahası) kırmızı-beyaz şeritlerle veya fiziksel bariyerlerle işaretlenerek çalışanların bu alanlara izinsiz girmesi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sahası girişlerinde, çalışanların ve ziyaretçilerin İSG kurallarına uygun koruyucu donanım kullanıp kullanmadığını kontrol eden bir denetim noktası oluşturulmalı; kurallara uymayanların sahaya girişi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dışındaki yaya ve araç trafiğinin güvenliğini sağlamak amacıyla, yıkım sahasının dış çevresinde gerekli trafik düzenlemeleri yapılmalı ve tehlike durumunda alanı boşaltacak bir iletişim ağı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Prefabrik ve Modüler Montajda Kaldırma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Prefabrik yapı elemanlarının montajı, Yapı İşlerinde İş Sağlığı ve Güvenliği Yönetmeliği kapsamında dikkatle planlanması gereken kritik bir süreçtir; montaj sırasında elemanların devrilmesini önlemek için kaldırma operasyonları sadece yetkili ve eğitimli personel tarafından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Montajın tüm aşamalarında geçici stabilite sağlanmalı, elemanlar tam olarak sabitlenene kadar çalışanların yük altında veya tehlikeli bölgede bulunmasına kesinlikle izin verilmemelidir; bu, iş kazalarını önlemede en temel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 (vinç, sapan, kanca) her gün kullanımdan önce görsel kontrole tabi tutulmalı; aşınma, çatlak veya deformasyon gibi herhangi bir hasar tespit edildiğinde ekipman derhal sahadan uzaklaştırılmalı ve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operatörü ile işaretçi arasındaki iletişim, yükün güvenli pozisyonlanması için hayati öneme sahiptir; özellikle rüzgarlı hava koşullarında yük kontrolünü sağlamak için standart bir işaretleşme sistemi kullanılması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Elemanlarında Stabilite ve Ankraj</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Prefabrik yapı elemanları, montaj ve hizmet ömrü boyunca maruz kalacakları tüm yükleri taşıyacak şekilde tasarlanmalıdır; tüm yük taşıyıcı elemanların dayanımı mühendislik hesaplamaları ile doğrulanmalı ve montaj planında net bir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sistemlerinin temele veya ana yapıya montajı, üreticinin teknik spesifikasyonlarına harfiyen uygun olarak gerçekleştirilmelidir; bu şartlardan herhangi bir sapma, yapının bütünsel stabilitesini tehlikeye atabilir ve ciddi yapısal arızalara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sürecinde elemanlar, rüzgar yükü veya kaza sonucu oluşabilecek darbelere karşı yatay kuvvetlere karşı korunmalıdır; kalıcı bağlantılar tamamen sertleşene veya sıkılana kadar geçici destekler veya gergi sistemleri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Yapının hizası ve düşeyliği montaj boyunca düzenli olarak izlenmelidir; herhangi bir yer değiştirme veya deformasyon tespit edildiği anda montaj işlemleri durdurulmalı ve yapısal bütünlük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Koordinatör Görevlendirilmesi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işverenin bulunduğu inşaat sahalarında, iş güvenliği koordinasyonunun sağlanması amacıyla işveren tarafından bir veya daha fazla koordinatör görevlendirilmesi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işin tasarım ve hazırlık aşamasından başlayarak uygulama süreci boyunca iş sağlığı ve güvenliği faaliyetlerini yönetmekle yükümlüdür; bu süreçte tüm alt işverenlerin faaliyetlerini koordine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koordinasyonun eksikliği iş kazası riskini artırdığı için görevlendirme inşaatın başlangıcında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görevlendirme, işyerindeki farklı işverenlerin faaliyetlerinin birbirini etkilememesi ve ortak bir güvenlik kültürünün oluşturulması için temel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Noktalarında Güvenlik ve Bütünlük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Modüler elemanlar arasındaki bağlantıların bütünlüğü, yapısal çöküşe karşı temel savunma hattıdır; tüm cıvatalı, kaynaklı veya mekanik bağlantılar, tasarım belgelerinde belirtilen tork veya standartlara uygun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Cıvatalı bağlantılar, titreşim veya oturma nedeniyle gevşememeleri için belirlenen gerilme değerine kadar sıkılmalıdır; kalibre edilmiş tork anahtarları kullanmak, cıvata kopmalarını veya yetersiz sıkılamadan kaynaklı stabilite kayıplarını önlemek adına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Kaynaklı bağlantılar, sertifikalı kaynakçılar tarafından kaynak prosedür şartnamelerine uygun olarak icra edilmelidir; kaynak kalitesini ve mukavemetini garanti altına almak için görsel muayeneler ve projenin güvenlik planında belirtilen tahribatsız testler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noktalarının korozyona karşı korunması, yapının uzun ömürlü olması için hayati önem taşır; tüm bağlantı elemanları montaj sonrası paslanmayı ve malzeme bozulmasını önlemek amacıyla belirtilen koruyucu kaplamalarla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Planı ve Operasyonel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prefabrik eleman için yükün ağırlığını, ağırlık merkezini ve boyutlarını içeren kapsamlı bir kaldırma planı hazırlanmalıdır; bu plan, Yapı İşlerinde İş Sağlığı ve Güvenliği Yönetmeliği gereği saha sorumlusu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seçimi (zincir, sapan, travers), yükün maksimum ağırlığına ve uygun bir güvenlik katsayısına dayanmalıdır; tüm donanımlar, güvenli çalışma yükü (SWL) değerleri ile işaretlenmiş olmalı ve yükün kaldırma noktalarıyla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operasyonunun yapılacağı saha zemini, vinç için stabil ve düz bir temel sağlayacak şekilde değerlendirilmelidir; payandalar tam olarak açılmalı ve yükü eşit dağıtmak için uygun boyutta taşıyıcı plakalar üzerine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(rüzgar hızı, görüş mesafesi) kaldırma planının uygulanması boyunca sürekli izlenmelidir; vinç üreticisinin belirlediği rüzgar hızı limitleri aşıldığında, operasyon derhal durdurulmalı ve güvenli bir duruma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Destek ve Destekleme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destekler (payandalar, destek direkleri), modüler yapı elemanlarının nihai bağlantıları tamamlanana kadar stabilitesini korumak için tasarlanmış mühendislik ürünleridir; bu sistemler, montaj sırasında beklenen geçici yükleri taşıyacak şekilde dizayn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Destekleme sistemlerinin kurulumu, modüllerin kaldırma ve yerleştirme sırasıyla uyumlu bir takvime göre yapılmalıdır; destekler, ancak kalıcı bağlantıların tasarımda belirtilen mukavemete ve stabiliteye ulaştığı saha sorumlusu tarafından onaylandıktan sonra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desteklerin periyodik denetimleri, inşaat faaliyetleri sırasında yerlerinden oynamadıklarını veya hasar görmediklerini doğrulamak için zorunludur; herhangi bir burkulma, kayma veya bükülme tespit edildiğinde, durum derhal rapor edilmeli ve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sistemlerinin yerleşimi, sahadaki çalışanların güvenli geçişini engellememelidir; tüm geçici sistemler, kazara çarpmaları önlemek ve desteklenen yapının dengesini korumak adına net bir şekilde işaretlenmeli veya koruma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Koşulları ve Mevsimsel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işverenler olumsuz hava koşullarının çalışanlar üzerindeki risklerini değerlendirmekle yükümlüdür; rüzgar, don ve aşırı sıcak gibi etkenler işin durdurulmasını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hava sıcaklığı ve rüzgar hızı gibi parametreler düzenli olarak izlenmeli, risk değerlendirmesi bu değişkenlere göre güncellenerek sahada gerekli önlemler ivedilikle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meteorolojik verileri takip ederek çalışanların sağlığını doğrudan etkileyebilecek ani hava değişimlerinde, güvenli çalışma koşulları sağlanana kadar faaliyetleri askıya alma yetkisine ve sorumluluğuna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Ekstrem hava koşullarında işin devam etmesi durumunda, toplu koruma önlemleri öncelikli olmak üzere, teknik ve idari tedbirler uygulanarak çalışanların maruziyeti en alt seviyeye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Rüzgarlı Havada Kaldırma ve Yüksekte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Kule vinç ve benzeri kaldırma araçlarının kullanımında, üretici tarafından belirlenen maksimum rüzgar hızı sınırlarına kesinlikle uyulmalı; rüzgar hızı bu değerleri aştığında kaldırma işlemleri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çalışmalarda, rüzgarın yarattığı devrilme veya savrulma risklerine karşı iskeleler ve platformlar düzenli olarak kontrol edilmeli, ankraj sistemlerinin sağlamlığı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işlemlerinde görevli vinç operatörleri, rüzgar hızını anlık ölçen anemometre verilerini sürekli takip etmeli ve güvenli çalışma sınırlarının dışında hiçbir yükü kaldırmamalıdır.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rüzgarın etkili olduğu günlerde yüksekte çalışan personelin emniyet kemeri kullanımı ve yaşam hattı bağlantılarını daha sıkı denetleyerek, muhtemel düşme vakalarını önleyici tedbirleri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Buzlanma ve Kayma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Kış aylarında yapı sahalarındaki geçiş yolları, iskele platformları ve merdivenlerde oluşabilecek buzlanma, çalışanların kayıp düşmesine neden olarak ciddi iş kazalarına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Buzlanma riski olan bölgelerde, kaymayı önleyici zemin kaplamaları kullanılmalı veya buz çözücü kimyasallar ile zemin temizlenerek güvenli geçiş yolları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kış şartlarında kaygan zeminlerde çalışırken, uygun tabanlı iş ayakkabıları kullanmaları sağlanmalı ve özellikle yüksekte çalışanların ayak sağlığı ve tutunma güvenliği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gereği, çalışma alanlarının temizliği ve düzeni işverenin sorumluluğundadır; kar ve buz birikintileri çalışma süreci başlamadan önce saha sorumluları tarafından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ve Sağlık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sıcaklarda çalışma, vücudun ısı dengesini bozarak ısı çarpmasına yol açarken; aşırı soğuklarda çalışma, donma ve hipotermi gibi sağlık sorunlarını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havalarda çalışanlara yeterli içme suyu sağlanmalı ve dinlenme süreleri sıklaştırılarak gölge alanlarda mola vermeleri teşvik edilmelidir; soğuk havalarda ise ısınma alanları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strese karşı koruyucu giysiler seçilirken, sıcakta terlemeyi azaltan nefes alabilir kumaşlar, soğukta ise vücut ısısını koruyan yalıtımlı ekipmanlar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termal stres belirtileri konusunda eğitilmeli ve iş arkadaşları arasında birbirlerini gözlemleyerek erken uyarı işaretlerini fark etmeleri sağlanmalıdır; bu, işyerindeki sağlık gözetiminin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Saha Kararları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koşullarına bağlı risk değerlendirmesi, statik bir belge değil; her gün değişen saha şartlarına göre güncellenen dinamik bir süreç olarak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sorumluları, hava durumu değişimlerini anlık olarak değerlendirme ve gerekli görüldüğünde işi durdurma veya tedbirleri artırma konusunda tam yetkiyle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güvenliğine dair alınan kararlar, sahada bulunan tüm ekiplere hızlı ve etkili iletişim kanalları üzerinden ulaştırılmalı, hiçbir risk göz ardı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Yönetmeliği'nin temel amacı olan kazaları önleme hedefi doğrultusunda, mevsimsel riskler konusunda verilen eğitimler periyodik olarak tekrarlanmalı ve çalışanların bilinç düzeyi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Yapı İşlerinde İSG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 ve Uygulama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 koordinatörü, projenin planlanma sürecinde iş güvenliği prensiplerini dikkate alarak tehlikelerin önceden belirlenmesini sağlar ve güvenli çalışma yöntemlerini projeye entegre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 koordinatörü ise sahadaki operasyonel süreçleri yöneterek, belirlenen güvenlik tedbirlerinin fiilen uygulanmasını denetler ve sahadaki riskleri sürekli olarak kontrol altında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koordinasyon süreci de Yapı İşlerinde İş Sağlığı ve Güvenliği Yönetmeliği ile tanımlanmış olup, tasarımın güvenli bir şekilde hayata geçirilmesi için birbirini tamamlayıcı bir yapıdadır.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 genelinde koordinatörler, çalışma ortamındaki risklerin azaltılması için gerekli olan tüm teknik ve idari önlemlerin alınmasından ve bu önlemlerin sürekliliğinden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Amaç ve Genel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Yönetmeliğin temel amacı, yapı işlerinde yürütülen tüm faaliyetlerde iş sağlığı ve güvenliği açısından uyulması gereken asgari teknik ve idari şartları belirlemektir. Yapı İşlerinde İş Sağlığı ve Güvenliği Yönetmeliği kapsamında, iş süreçlerinde risklerin kaynağında önlenmesi ve çalışanların korunması en temel hedeftir.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şantiye sahasında yürütülen tüm faaliyetlerin güvenli şekilde gerçekleştirilmesi için gerekli önlemleri almakla yükümlüdür. Bu yönetmelik, özellikle yüksekte çalışma, kazı işleri ve ağır ekipman kullanımı gibi kritik süreçlerde standartları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şantiye sahasında meydana gelebilecek iş kazalarını minimize etmek için iş sağlığı ve güvenliği kültürünün oluşturulmasını teşvik eder. İş güvenliği uzmanları ve işyeri hekimleri, bu yönetmelik hükümlerine uygun şekilde denetim ve rehberlik faaliyetlerini yürütmelidir.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Koordinatör Yetkinlikleri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Görevlendirilen koordinatörlerin, yapı işlerinin teknik gerekliliklerine ve iş sağlığı güvenliği mevzuatına hakim, gerekli mesleki yetkinliğe sahip uzman kişiler olması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Koordinatörler, işin risk seviyesine uygun olarak, ilgili yönetmeliklerde belirtilen eğitimleri almış ve sahada uygulama tecrübesi bulunan kişiler arasından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koordinatörlerin görevlerini yerine getirebilmeleri için ihtiyaç duydukları bilgi ve tecrübeyi sürekli güncellemelerini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yetkinlik, sadece teorik bilgi değil, aynı zamanda sahada karşılaşılabilecek riskleri öngörebilme ve bu risklere karşı hızlı çözüm üretebilme kabiliyetini de kapsamaktadır.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Koordinatör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Koordinatörler, işyerindeki iş sağlığı ve güvenliği faaliyetlerinin koordinasyonundan ve bu faaliyetlerin mevzuata uygun şekilde yürütülmesinden birinci derecede sorumlu kişilerdir.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Sorumlulukları arasında, işverenlerin ve alt işverenlerin güvenlik tedbirlerini ortak bir plan dahilinde uygulamalarını sağlamak ve bu tedbirlerin etkinliğini denetlemek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koordinatör, tespit ettiği eksiklikleri ve riskleri derhal işverene bildirmekle ve çözüm önerileri sunmakla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Koordinatörün sorumluluğu, işin sona ermesine kadar devam eder; herhangi bir kaza durumunda koordinasyon görevindeki ihmaller, yasal süreçlerde önemli bir sorumluluk göstergesi olacaktır.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Koordinatör Atama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ataması, işveren tarafından yazılı bir görevlendirme yazısı ile yapılır ve bu atama belgesi işyerindeki İSG dosyalarında muhafaza edilerek denetimlerde sunulmaya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sürecinde, koordinatöre görevini yerine getirebilmesi için gerekli olan yetki ve kaynaklar açıkça tanımlanmalı, sorumluluk alanları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yapılan atamalar, işin başlangıcından önce gerçekleştirilmeli ve tüm taraflara yazılı olarak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kararı, koordinatörün işyerindeki hiyerarşik yapıda gerekli denetim yetkisine sahip olmasını sağlayacak bir resmiyetle yürütülmeli ve işin gerektirdiği tüm idari süreçler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 Koordinatörlüğü ve Proje Başlangıcı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koordinatörü, projenin en başından itibaren sağlık ve güvenlik planının (SGP) hazırlanmasını sağlamakla yükümlüdür; bu plan, yapım süreci boyunca uygulanacak temel İSG prensiplerini ve kuralları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projenin teknik detayları netleşmeden önce yapı dosyasının ilk taslağını oluşturarak projenin İSG risk haritasını çıkarmak, koordinatörün en temel sorumlulukları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 başlangıcında tüm tasarımcılar ve işveren temsilcileri ile bir araya gelerek görev ve sorumlulukların sınırlarını netleştirmek, ilerleyen aşamalarda yaşanabilecek yetki karmaşasının önüne geçmek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belirlenen İSG hedefleri, projenin bütçe ve zaman planlaması ile uyumlu hale getirilerek, işin başlangıcında tüm taraflar için bağlayıcı bir ortak çalışma kültürü oluşturulması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 Sürecinde Güvenli Çalışma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sürecinde İSG, sadece bir mevzuat zorunluluğu değil, yapının tüm yaşam döngüsü boyunca sürdürülebilir bir güvenlik anlayışıyla entegre edilmesi gereken temel bir tasarım kriteri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Mimari kararlar verilirken, yapının inşaatı sırasında kullanılacak makinelerin yerleşimi, malzeme nakliyesi ve çalışanların erişim yolları gibi teknik detaylar, iş kazalarını minimize edecek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gereği, tasarımcılar ve koordinatör, seçilen inşaat yöntemlerinin işçiler üzerindeki risklerini değerlendirmeli ve en güvenli yapım tekniğini tercih ederek tasarıma yön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şartnameler oluşturulurken, kullanılacak malzemelerin İSG standartlarına uygunluğu ve iş ekipmanlarının güvenli çalışma limitleri, tasarımın ayrılmaz bir parçası olarak dokümante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Tasarımda Risk Önleme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kaynağında önlenmesi ilkesi, tasarım aşamasında tehlikeli unsurların (örneğin yüksekte çalışma ihtiyacını azaltan modüler sistemler) ikame edilmesi veya elenmesi ile mümkün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 erişim tasarımı, özellikle yüksekte çalışma gerektiren bölgelerde kalıcı korkuluklar, yaşam hatları veya güvenli çalışma platformlarının tasarımın bir parçası haline getirilmesini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(kaynakta önleme, mühendislik önlemleri, idari önlemler ve KKD) tasarım aşamasında uygulanmalı, mümkün olan her durumda toplu koruma yöntemleri öncelikli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koordinatörü, risk değerlendirme raporlarını tasarımcılara geri bildirim olarak sunmalı ve tehlikeli tasarım unsurlarının güvenli alternatiflerle değiştirilmesi sürecini aktif olarak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Dosyası ve Dokümantasyon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 projenin başından sonuna kadar tüm İSG verilerini, risk analizlerini, tasarım kararlarını ve alınan güvenlik önlemlerini içeren, gerektiğinde güncellenen yaşayan bir dokümantasyon merkezidir.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yapı dosyasının içeriğinin güncelliğinden sorumludur; tasarımda yapılan her değişiklik, yeni bir risk değerlendirmesini ve bu değişikliğin dosya üzerinde işlenmesini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Dokümantasyonun erişilebilir olması, hem denetim süreçleri hem de sahada çalışan ekiplerin doğru bilgilendirilmesi açısından hayati öneme sahiptir; bu veriler dijital veya fiziksel ortamda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Yönetmeliği'ne uygun olarak, tasarım aşamasında oluşturulan güvenlik dokümanları, projenin devredildiği aşamalarda (inşaat ve işletme) kesintisiz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Koordinasyon ve Paydaş İletişimi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koordinatörü, mimarlar, mühendisler, işveren ve inşaat yüklenicileri arasında bir köprü görevi görerek, tüm tarafların aynı İSG standartlarında buluşmasını sağlayan ana iletişim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gerçekleştirilen paydaş toplantıları, tasarım aşamasındaki risklerin tartışılması ve çözüm önerilerinin ortak akılla geliştirilmesi için en etkili koordinasyon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stratejisi, tasarımcıların teknik dilleri ile sahadaki uygulayıcıların pratik ihtiyaçlarını dengeleyecek şekilde kurulmalı, geri bildirim kanalları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Uyuşmazlık durumlarında, İSG kurallarından taviz verilmemesi prensibiyle, taraflar arasında uzlaşma sağlanması ve güvenlik öncelikli kararların alınması koordinatörün temel yönetim becerisidir.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Koordinasyonunda Temel Görevler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koordinatörü, Yapı İşlerinde İş Sağlığı ve Güvenliği Yönetmeliği gereğince şantiye sahasındaki tüm işlerin koordinasyonundan doğrudan sorumludur. Saha faaliyetlerinin birbirini tehlikeye atmayacak şekilde planlanması, iş akışlarının çakışmaması ve gerekli iş güvenliği önlemlerinin her aşamada sahaya entegre edilmesi temel görevleri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koordinasyonunda, işlerin yürütülmesi sırasında çalışanların güvenliğini tehlikeye atacak risklerin önceden belirlenmesi ve gerekli teknik önlemlerin zamanında alınması hayati önem taşır. Koordinatör, iş ekipmanlarının kullanımı ve çalışma alanlarının düzenlenmesi süreçlerini sürekli gözetim altında tutarak kazaların önüne geçmeyi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süreci, sadece mevcut riskleri değil aynı zamanda işin ilerleyişine bağlı olarak ortaya çıkabilecek yeni tehlikeleri de kapsamalıdır. Bu kapsamda, saha içindeki yaya ve araç trafiğinin ayrıştırılması, çalışma alanlarının etrafının çevrilmesi ve güvenli erişim yollarının oluşturulması gibi operasyonel kararlar koordinatörlük bünyesinde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koordinatörü, şantiye sahasında görev yapan tüm alt işveren ve çalışanların belirlenen İSG kurallarına uyumunu takip eder. Güvensiz bir durum tespit edildiğinde işin durdurulması veya gerekli düzeltici faaliyetlerin başlatılması konusunda tam yetkili olup, sahadaki güvenlik kültürünün yerleşmesinden birinci derece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İşverenler Arası Koordinasyon ve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 birden fazla işverenin veya alt işverenin bulunduğu durumlarda, uygulama koordinatörü tüm işverenlerin faaliyetlerini uyum içinde yürütmesini sağlamakla görevlidir. İşverenler arası uyum, farklı ekiplerin birbirlerinin çalışma güvenliğini bozmadan işlerini yapabilmeleri için gerekli olan ortak çalışma kurallarının belirlenmesini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işverenlerin birbirlerini etkileyebilecek riskler hakkında bilgilendirilmesini ve işbirliği yapmalarını sağlayarak olası kaza risklerini minimize eder. Her işveren kendi işinden sorumlu olsa da, şantiye genelindeki güvenlik sistemlerinin bütünlüğü koordinatör tarafından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iş kollarının çalışma yöntemleri arasında çatışma yaşanmaması için işverenler arası düzenli toplantılar organize edilir. Bu toplantılarda, çalışma programları paylaşılır, ortak risk alanları belirlenir ve işverenlerin sorumluluk alanları netleştirilerek çakışmaların yaratacağı güvensiz ortamlar önceden bertaraf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arası uyumun sağlanması, Yapı İşlerinde İş Sağlığı ve Güvenliği Yönetmeliği uyarınca hem yasal bir zorunluluk hem de operasyonel verimlilik için kritik bir süreçtir. Uygulama koordinatörü, bu süreçteki anlaşmazlıklarda hakem rolü üstlenerek sahadaki güvenlik standartlarının her işveren için eşit düzeyde uygulanmasını denetler.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ve Yapı İşi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işi; yer üstü veya yer altı, bina, yol, köprü, tünel ve baraj gibi mühendislik projelerinin tüm aşamalarını kapsayan teknik faaliyetlerdir. Bu süreçler, hazırlık aşamasından başlayarak inşaatın tamamlanması ve çevre düzenlemesine kadar devam eden karmaşık işleri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alanı, yapı işlerinin yürütüldüğü, geçici veya kalıcı tüm tesisleri kapsayan güvenli çalışma ortamıdır. Şantiye sınırlarının net bir şekilde belirlenmesi ve yetkisiz girişlerin engellenmesi, iş sağlığı ve güvenliği açısından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kullanılan ekipmanlar, makineler ve malzemeler ilgili standartlara uygun olmalı ve düzenli olarak periyodik kontrollerden geçirilmelidir. Şantiye yönetimi, çalışma alanındaki tehlikeleri belirlemek ve uygun koruma yöntemlerini uygulamakla doğrudan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 Güvenlik Planının (SGP)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koordinatörü, projenin başlangıcında hazırlanan Sağlık ve Güvenlik Planının (SGP) sahadaki güncel şartlara uygunluğunu sürekli olarak izlemekle yükümlüdür. Yapı İşlerinde İş Sağlığı ve Güvenliği Yönetmeliği kapsamında, SGP dinamik bir doküman olup, şantiyedeki değişiklikler doğrultusunda revize edilmesi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Şantiyede kullanılan yöntemlerin değişmesi, yeni makine veya ekipmanların sahaya girmesi ya da işin doğasında meydana gelen farklılaşmalar planın güncellenmesini gerektirir. Koordinatör, bu değişiklikleri anlık takip ederek SGP'nin teorik bir metin olmaktan çıkıp sahadaki pratik gerçekliğe tam uyum sağlamasını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sadece risklerin değişmesi durumunda değil, aynı zamanda gerçekleştirilen risk değerlendirmelerinin sonuçlarına göre de şekillenmelidir. Koordinatör, yeni ortaya çıkan tehlikeler için SGP üzerinde gerekli eklemeleri yaparak, alınan önlemlerin güncel riskleri kapsadığından emin olur ve tüm taraflara bu güncellemeleri duyurur.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SGP'nin güncelliği, iş kazalarının önlenmesi ve yasal denetimlerde eksiksiz olunması açısından temel dayanağı oluşturur. Koordinatör, güncellenen planın sahadaki tüm çalışanlara ve işverenlere tebliğ edilmesini sağlayarak, güvenlik stratejisinin tüm şantiye genelinde tutarlı bir şekilde uygulanmasını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Sahada Denetim ve Gözetim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koordinatörü, şantiye sahasında yapılan işlerin mevzuata ve belirlenen güvenlik planlarına uygunluğunu periyodik olarak denetler. Yapı İşlerinde İş Sağlığı ve Güvenliği Yönetmeliği gereği, denetimler sadece fiziksel kontrolleri değil, aynı zamanda çalışma yöntemlerinin doğruluğunu ve ekipmanların emniyetli kullanımını da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çalışanların kişisel koruyucu donanım kullanımları, yüksekte çalışma önlemleri, elektrikli el aletlerinin durumu ve iskelelerin stabilitesi gibi kritik noktalar titizlikle incelenir. Koordinatör, tespit ettiği uygunsuzlukları kayıt altına alarak ilgili işverenlere bildirir ve düzeltilmesi için gerekli süreleri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sadece hata bulmaya yönelik değil, aynı zamanda iyi uygulama örneklerini desteklemeye ve güvenlik bilincini artırmaya yönelik birer eğitim aracı olarak kurgulanmalıdır. Koordinatör, sahada gördüğü riskli davranışları anında müdahale ederek düzeltir ve sürekli gözetim ile güvenli çalışma ortamının sürekliliğini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denetimlerin sonuçları, işverenlerle paylaşılarak sistemik hataların tespiti ve kök neden analizi yapılmasına olanak tanır. Koordinatör, denetim raporlarını düzenli olarak tutarak, şantiyedeki güvenlik performansını izler ve tekrarlayan hataların önlenmesi için gerekli organizasyonel değişiklikleri önerir.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Bilgilendirme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koordinatörü, şantiye sahasındaki tüm paydaşlar arasında etkin bir iletişim ağı kurmakla sorumludur. Yapı İşlerinde İş Sağlığı ve Güvenliği Yönetmeliği uyarınca, güvenliğin sağlanması için işverenler, çalışan temsilcileri ve saha ekipleri arasında açık, anlaşılır ve zamanında bilgi akışının sağlanması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işin ilerleyişi hakkında tarafları bilgilendirerek, özellikle ortak çalışma alanlarında yaşanabilecek risklere karşı hızlı uyarı sistemleri kurar. Bilgilendirme süreçleri, sadece sözlü değil, aynı zamanda yazılı uyarı levhaları, toplantı tutanakları ve dijital kanallar kullanılarak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görüşlerinin alınması ve sahadaki tehlikelerin bildirilmesi için uygun iletişim kanallarının oluşturulması, koordinatörün temel görevlerinden biridir. Koordinatör, çalışanlardan gelen geri bildirimleri değerlendirerek risk değerlendirme süreçlerine entegre eder ve böylece katılımcı bir güvenlik kültürü oluşturulmasına öncülük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iletişim kanallarının nasıl çalışacağı, kimin hangi durumda kime ulaşacağı koordinatör tarafından önceden belirlenip tüm saha personeline öğretilmelidir. Koordinatör, iletişimi güçlü tutarak kaza anında veya riskli durumlarda kaosun önüne geçilmesini ve doğru bilginin doğru kişiye ulaşmasını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 Güvenlik Planı (SGP)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işveren veya proje sorumlusu, şantiyede yapılacak işlerin güvenli yürütülmesini sağlamak için bir Sağlık ve Güvenlik Planı (SGP) hazırlamakla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plan, projenin başlangıcından bitişine kadar olan süreci kapsayan, işyerine özgü riskleri ve bu risklere karşı alınacak tüm teknik ve idari önlemleri içeren temel bir dokümandır.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planı, şantiyedeki tüm yüklenicilerin ve çalışanların uyması gereken kuralları belirleyerek, iş kazası ve meslek hastalığı risklerini en aza indirmeyi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içeriği, yapılacak işin niteliğine, kullanılan ekipmanlara ve şantiye sahasının çevresel koşullarına göre detaylandırılmalı ve işyerindeki tüm birimler tarafından eksiksiz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Risklerine Göre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sahasındaki riskler, yapı işlerinde iş sağlığı ve güvenliği yönetmeliği çerçevesinde belirlenmeli ve planın ana gövdesini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kazı işlemleri, ağır kaldırma operasyonları ve elektrikli ekipman kullanımı gibi kritik risk alanları için özel koruma yöntemleri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belirlenmesinde, şantiyenin konumu, komşu binalar, yeraltı hatları ve hava koşulları gibi dış faktörler de dikkate alınarak kapsamlı bir analiz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her bir risk için kontrol hiyerarşisi uygulanmalı; önce tehlikeyi ortadan kaldırma, mümkün değilse ikame, mühendislik önlemleri, idari önlemler ve en son KKD kullanımı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Aşama Bazlı Önlemlerin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planı, yapım işinin aşamalarına (temel, kaba inşaat, ince işler, çevre düzenleme) göre özel önlemler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aşamasında çevre güvenliği ve iş makinesi trafiği ön planda tutulurken, montaj aşamasında yüksekte çalışma ve malzeme taşıma yöntemleri öncelikli risklerdir.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inşaat aşaması geçişinde, risklerin yeniden değerlendirilmesi ve planın ilgili bölümlerinin gözden geçirilerek gerekli ek önlemlerin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Aşama bazlı planlama, işin ilerleyişine göre gerekli olan iskele, platform, güvenlik ağları ve ikaz levhalarının zamanında temin edilmesini ve kurulmasını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Planın Güncel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projelerinde çalışma şartları sürekli değiştiğinden, sağlık ve güvenlik planı yaşayan bir doküman olarak düzenli aralıklarla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ramak kala olaylar, iş kazaları veya çalışma yöntemlerindeki değişiklikler, planın revize edilmesi için en önemli gerekçelerdir.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süreçleri, işveren tarafından görevlendirilen İSG uzmanları ve şantiye şefleri koordinasyonunda gerçekleştirilerek, yeni riskler sisteme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üzerinde yapılan her türlü değişiklik, çalışanlara ve alt işverenlere derhal bildirilerek, gerekli eğitimlerin tazelenmesi sağlanmalı ve yazılı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Planın Erişilebilirliği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planı, şantiye sahasında görevli tüm çalışanların, alt işverenlerin ve denetim ekiplerinin kolayca ulaşabileceği bir yerde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içeriği, işe giriş eğitimleri sırasında çalışanlara özetlenmeli ve kritik güvenlik kuralları görsel materyallerle sahada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Yabancı dilde konuşan çalışanların bulunduğu şantiyelerde, planın ilgili bölümleri çalışanların anlayabileceği dillerde hazırlanarak iletişimin kopmaması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 bir şekilde uygulanması, çalışanların görüş ve önerilerinin alınmasıyla mümkündür; bu nedenle çalışan katılımı süreci aktif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Dosyası ve Dokümantasyon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yapı alanındaki sağlık ve güvenlik planlarını içeren kapsamlı bir yapı dosyası oluşturulması zorunludur; bu dosya projenin başlangıcından tamamlanmasına kadar tüm süreçleri belgelendirir.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 işyerindeki mevcut risklerin tanımlandığı, alınan önleyici tedbirlerin kaydedildiği ve iş sağlığı güvenliği koordinatörlüğü tarafından yönetilen temel dokümantasyon aracı olarak düzenlenir; bu sayede tüm faaliyetler izlenebilir hale getirilir.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 aşamasında belirlenen tüm teknik veriler ve güvenlik prosedürleri yapı dosyasında güncel tutulmalıdır; bu belgeler işin yürütülmesi sırasında karşılaşılabilecek potansiyel tehlikelerin önceden belirlenmesine ve etkin bir şekilde yönetilmesine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Sonraki Çalışmalar İçin Rehber Bilgiler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 inşaat tamamlandıktan sonra yapının sonraki aşamalarında gerçekleştirilecek bakım, onarım veya tadilat çalışmaları için kritik bir bilgi kaynağı işlevi görür; bu belgeler binanın güvenli kullanımı için gerekli teknik detayları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sahipleri veya yöneticileri, sonraki dönemlerde yapılacak çalışmalarda bu dosyadaki bilgilerden yararlanarak iş sağlığı ve güvenliği önlemlerini planlamalıdır; böylece yapısal riskler kontrol altında tutularak kazaların önlenmesi hedeflenir.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Koordinatör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işveren, işin yürütülmesi sırasında çalışanların sağlık ve güvenliğini korumak için iş sağlığı ve güvenliği yönetim sistemini kurmalıdır. Koordinatörler, birden fazla işverenin bulunduğu projelerde iş güvenliği faaliyetlerinin birleştirilmesini ve uyumlu hale getirilmesini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nam ve hesabına çalışan kişiler, yaptıkları işin doğasından kaynaklanan risklere karşı gerekli koruyucu önlemleri almakla yükümlüdür. İşverenler, koordinatörleri atayarak şantiye genelindeki güvenlik disiplinini sağlamalı ve risk değerlendirme çalışmalarını bir bütün olarak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ve koordinatörler, yapı alanındaki tüm faaliyetleri yakından izleyerek güvenlik ihlallerini tespit etmeli ve anında müdahale etmelidir. Eğitimler, talimatlar ve işe giriş muayeneleri, işverenlerin yerine getirmesi gereken temel yasal yükümlülükler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Tadilat İşlerinde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dosyasında bulunan dokümanlar, binanın bakım ve tadilatı sırasında çalışanların maruz kalabileceği yapısal riskleri önceden belirlemek için kullanılır; bu bilgiler teknik ekiplerin güvenli bir çalışma ortamı oluşturmasına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Tadilat projelerinde gizli tehlikelerin, örneğin elektrik tesisatı hatları veya yapısal zayıflıkların fark edilmesi, yapı dosyasındaki güncel teknik projeler ve güvenlik planları sayesinde mümkün olur; bu nedenle dosya her zaman erişilebilir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Dokümanların Saklanması ve Muhafazası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 ve içerdiği tüm dokümanlar, işin bitiminden itibaren ilgili yasal süreler boyunca işyerinde veya belirlenen güvenli bir arşiv alanında muhafaza edilmelidir; bu belgeler olası denetimlerde veya kazalarda esas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fiziksel veya dijital olarak saklanması sırasında verilerin bütünlüğü ve okunabilirliği korunmalıdır; doküman kaybı veya hasarı, yasal yükümlülüklerin yerine getirilmemesi anlamına geleceğinden arşivleme sürecine azami dikkat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Dosyasının Devri ve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 işin devredilmesi veya yapı sahibinin değişmesi durumunda, tüm içerikleriyle birlikte yeni sorumluya eksiksiz olarak teslim edilmelidir; bu devir işlemi, yeni işverenin güvenlik sorumluluğunu tam olarak devralmasını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dosyasındaki bilgiler, yapıdaki değişikliklere veya yeni yasal düzenlemelere göre düzenli olarak güncellenmelidir; dosyanın işlevselliğini yitirmemesi için tüm teknik ve idari verilerin her zaman güncel kalması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İşverenli Şantiyelerde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gereği, birden fazla işverenin bulunduğu şantiyelerde işverenler, iş sağlığı ve güvenliği koordinasyonunu sağlamakla yükümlüdür. Bu koordinasyon, risklerin ortak yönetilmesi ve iş kazalarının önlenmesi adına kritik bir yasal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şefi veya koordinatör, tüm işverenlerin faaliyetlerini bir bütünlük içinde planlamalıdır. İşverenler, koordinatörün talimatlarına uymak ve kendi çalışmaları sırasında diğer işverenlerin çalışanlarını tehlikeye atmayacak önlemleri almakla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süreci sadece işin başlangıcında değil, tüm proje süresince devamlılık arz etmelidir. Haftalık veya günlük iş güvenliği toplantıları düzenlenerek koordinasyonun etkinliği kontrol edilmeli ve olası aksaklıklar anında tespit edilerek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Şantiyede görevli işverenler, kendi iş güvenliği uzmanlarını koordinatör ile işbirliği içinde çalıştırmalıdır. Bu işbirliği, şantiyenin genel risk haritasının güncel tutulmasını ve ortak tehlikelere karşı toplu koruma önlemlerinin eksiksiz uygulanmasını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Ortak Alanlarda Güvenlik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Şantiyedeki ortak kullanım alanları, tüm işverenlerin sorumluluğundadır ve güvenliği ortak bir planla sağlanmalıdır. Geçiş yolları, merdivenler, asansör boşlukları ve iskeleler hiçbir işverenin diğerini tehlikeye atmayacağı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alanlardaki tehlikeli bölgeler, standartlara uygun korkuluklar, ikaz levhaları ve aydınlatma sistemleri ile donatılmalıdır. Bu düzenlemeler, Yapı İşlerinde İSG Yönetmeliği kapsamında belirlenen asgari güvenlik şartlarına uygun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alanlarda çalışma yapan işverenler, iş bitiminde alanı temiz ve güvenli bırakmalıdır. Atıkların toplanması, malzemelerin düzenli istiflenmesi ve geçiş yollarının açık tutulması, diğer çalışanların güvenliği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genelindeki acil durum çıkışları ve toplanma alanları, tüm işverenlerin çalışanları için erişilebilir olmalıdır. Ortak alanlarda yapılacak herhangi bir değişiklik, koordinatörün bilgisi dahilinde ve diğer işverenlerle paylaşılarak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 Zamanlı İş Çakışmalarının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işverenlerin aynı bölgede veya aynı zamanda çalışması, yüksek risk taşıyan bir durumdur ve eş zamanlı iş çakışması olarak tanımlanır. Bu tür çalışmalarda, çakışan işlerin risk analizi önceden yapılmalı ve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ile zemin seviyesindeki çalışmanın çakışması durumunda, malzeme düşme riski için koruyucu ağlar veya kapalı geçiş yolları oluşturulmalıdır. Bu önlemler, koordinatörün gözetiminde ve işverenlerin ortak katılımıyla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zamanlı işlerin planlanmasında, işlerin birbirini etkilemeyecek şekilde sıralanması veya vardiyalandırılması tercih edilmelidir. Eğer çakışma kaçınılmazsa, işverenler arasında yazılı çalışma izin sistemi uygulanarak birbirlerinden haberdar olmaları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Çakışan iş süreçlerinde, her iki tarafın iş güvenliği uzmanları birbirlerinin çalışma metodolojisini denetlemelidir. Hatalı veya güvensiz bir uygulama tespit edildiğinde, işin durdurulması ve risk giderilene kadar çalışmaya başlanmaması temel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Bilgi Paylaşımı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kendi iş süreçlerinde ortaya çıkan tehlikeleri ve riskleri, şantiyedeki diğer işverenlerle derhal paylaşmakla yükümlüdür. Bilgi paylaşımı, şantiye genelindeki risk değerlendirmesinin yaşayan bir belge haline gelmesini sağlar ve kazaları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kimyasal kullanımı, yüksek gerilim hattı çalışmaları veya ağır kaldırma operasyonları gibi yüksek riskli işler, tüm şantiye paydaşlarına önceden duyurulmalıdır. Bu duyurular, çalışanların bilgilendirilmesini ve gerekli koruyucu donanımların seçilmesini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ramak kala olayları, sadece kendi işvereniyle değil, şantiye koordinatörü ile de paylaşılmalıdır. Yaşanan bir olayın kök neden analizi, diğer işverenlerin de aynı hatayı yapmasını engelleyerek şantiye genelinde bir öğrenme kültürü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paylaşımı süreçleri, dijital platformlar veya düzenli İSG toplantılarıyla kayıt altına alınmalıdır. İletişimsizlikten kaynaklanan kazaların en aza indirilmesi için şantiyedeki tüm işverenlerin tek bir güvenlik dili ve prosedürü kullanması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Sorumluluk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şantiyedeki her işveren kendi çalışanlarından ve yaptığı işin güvenliğinden birinci derecede sorumludur. Ancak, ortak alanlarda veya koordinasyon gerektiren işlerde sorumluluk, işverenlerin ortak ve müteselsil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koordinatörün veya işveren vekilinin verdiği İSG talimatlarına uymak zorundadır. Talimatlara aykırı hareket eden işverenler, meydana gelebilecek kazalardan hukuki ve cezai olarak doğrudan sorumlu tutulur; bu durum 6331 sayılı İSG Kanunu ile netleştirilmiştir.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işverenlerin yaptığı çalışmalardan asıl işveren de sorumludur; bu nedenle asıl işveren, taşeronların koordinasyonuna özel bir önem vermelidir. Asıl işveren, taşeronların İSG performansını denetlemeli ve gerekli durumlarda düzeltici faaliyetleri zorunlu 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Sorumlulukların belirlenmesi, sözleşmelerde açıkça tanımlanmalı ve her işveren kendi görev alanının güvenliğini sağlamalıdır. İhmal edilen bir sorumluluk, sadece ilgili işvereni değil, tüm şantiyenin durmasına ve ciddi yasal yaptırımlarla karşılaşılmasına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Yerleşim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yerleşim planı, iş akışının güvenli ve verimli ilerlemesi için şantiye başlamadan önce hazırlanmalı ve tüm çalışanlara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yolları, yaya yolları ve iş makinelerinin çalışma sahaları birbirini kesmeyecek şekilde planlanmalı, bu sayede kaza riskleri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Yerleşim planında acil durum toplanma alanları, ilk yardım istasyonları ve yangın söndürme ekipmanlarının yerleri net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şantiye yerleşimi sürekli güncel tutulmalı ve saha değişiklikleri plana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Alan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 ofisler, sosyal tesisler, depolama alanları ve üretim sahaları olarak birbirinden net fiziksel sınırlarla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çalışma alanları, özellikle yüksekten düşme riski veya elektrik hatları bulunan bölgeler, bariyerler ve uyarı levhaları ile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tesisler ve yeme-içme alanları, şantiyenin tozlu ve gürültülü üretim sahalarından izole edilerek hijyen standartları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çalışma alanlarının ayrımı çalışanların sağlık ve güvenliğini korumak adına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yönetmelik, kamu ve özel sektöre ait tüm yapı işlerini kapsar; bina yapımı, tadilat, yıkım, restorasyon ve montaj işleri yönetmelik kapsamına girmektedir. Yapı işlerinin ölçeği ne olursa olsun, çalışan sayısı fark etmeksizin tüm işyerleri bu mevzuata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veya mobil yapı alanları, şantiye kurulumları ve yapı malzemelerinin depolandığı alanlar, yönetmeliğin denetim kapsamı içerisinde yer alır. İşverenler, faaliyet gösterdikleri her türlü yapı alanında yönetmeliğin getirdiği asgari İSG standartlarını uygulamakla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hükümlerinin uygulanmasında, yapı işinin karmaşıklığı ve risk düzeyi esas alınır; yüksek risk içeren işlerde daha sıkı güvenlik tedbirleri gereklidir. İşverenler, yasal mevzuata tam uyum sağlayarak hem çalışanları korumalı hem de olası idari para cezalarından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Malzeme Depolama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depolama alanları, yükleme ve boşaltma işlemlerine uygun, zemin mukavemeti yeterli ve su birikimini önleyen drenajı yapılmış alanlarda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maddeler, diğer malzemelerden izole edilmiş, havalandırması olan ve yangın riskine karşı korunaklı özel bölmelerde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işlemleri, malzemenin türüne ve yüksekliğine göre devrilmeyecek şekilde yapılmalı, geçiş yolları malzeme ile daraltılmamalıdır.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malzemelerin güvenli depolanması için gerekli tüm önlemlerin alınmasını zorunlu tutmaktadır.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ve Güvenli Geçiş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giriş ve çıkışları, iş makinesi trafiği ile yaya trafiğini ayıracak şekilde düzenlenmeli ve güvenlikli kontrol noktaları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alanlarına ve katlara erişim, standartlara uygun iskeleler, geçici merdivenler veya personel asansörleri ile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erişim yolları gece çalışmalarında yeterli aydınlatma ile desteklenmeli, kayganlık veya takılma riski taşıyan zeminler derhal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tahliye yolları her zaman açık tutulmalı, engelleyici herhangi bir malzeme veya ekipman bu yollar üzerinde asla bulundurulmamalıdır.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Şantiyede Düzen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genelinde düzenin korunması için atıklar sürekli toplanmalı, geri dönüştürülebilir ve tehlikeli atıklar ayrı kaplarda biriktirilmelidir.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ve yollar, inşaat artığı, çivi, tel gibi delici veya kesici malzemelerden arındırılarak temiz bir çalışma ortamı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Düzenin sağlanması, iş kazalarının önlenmesi adına iş sağlığı kültürünün bir parçası olarak görülmeli ve tüm çalışanların katılımı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işyerindeki düzenin sağlanması ve temizliğin korunması konusunda işverene genel sorumluluklar yüklemektedir.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Çevre Güvenliği ve Yaya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sahasının çevresi, Yapı İşlerinde İş Sağlığı ve Güvenliği Yönetmeliği uyarınca yetkisiz kişilerin girişini engelleyecek şekilde çevrilmeli ve sürekli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şantiye trafiğinden fiziksel olarak tamamen ayrılmalı ve yayaların güvenli geçişi için gerekli yönlendirme işaretlemeleri mutlaka saha girişlerinde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Komşu yapılar veya mevcut kamu yolları için şantiye kaynaklı riskler değerlendirilmeli; toz, gürültü ve düşen cisimlere karşı gerekli koruma perdeleri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sınırları, gece ve gündüz fark edilebilir olacak şekilde işaretlenmeli, çevre güvenliğini sağlayan sistemlerin sürekliliği düzenli aralıklarla denetlenerek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 ve Perdeleme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sahasının çevresinde kullanılan bariyerler, Yapı İşlerinde İş Sağlığı ve Güvenliği Yönetmeliği gereği sağlam, dayanıklı ve devrilmeye karşı dirençli malzemelerden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çukurları ve yüksekten düşme riski bulunan kenar boşlukları, en az 100 cm (1 metre) yüksekliğinde ana korkuluklar veya koruyucu perdelerle çevrilerek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sistemleri, iş makinelerinin çarpma etkisine dayanacak şekilde projelendirilmeli ve ihtiyaç halinde geçici koruyucu perdelerle desteklenerek görünürlüğü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üzerine yetkisiz girişleri yasaklayan uyarı tabelaları asılmalı; bariyerlerin sürekliliği, çalışma sahasının güvenliği için tavizsiz korunmalı ve hasar gören kısımlar derhal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Levhaları ve Güvenlik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tüm şantiye sahasında riskli bölgeler görünür ve anlaşılır güvenlik işaretleri ile mutlaka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yasaklayıcı, uyarıcı, emredici ve acil durum işaretleri olarak kategorize edilmeli; özellikle gece çalışmaları için ışıklandırmalı veya fosforlu malzemelerden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yerleşimi, çalışanın riskle karşılaşmadan önce uyarıyı görebileceği mesafede olmalı ve işaretlerin anlamı tüm personele eğitimle detaylıca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silinmiş veya anlamı karmaşıklaşmış levhalar derhal değiştirilmeli; güvenlik işaretlerinin standartlara uygunluğu düzenli periyotlarla denetlenerek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Sahası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şantiye sahası çalışma saatlerinde yeterli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 veya yetersiz gün ışığı durumunda, çalışma alanları, yaya yolları ve geçiş noktaları gölge oluşturmayacak şekilde homojen bir şekilde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 patlayıcı ve parlayıcı ortamlar için uygun ex-proof özellikte olmalı, elektrik tesisatı nem ve dış etkenlere karşı mutlaka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şebeke kesintisi durumunda otomatik devreye girecek şekilde tasarlanmalı ve tüm kaçış yolları kesintisiz aydınlatılarak güvenli tahliye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Düşen Cisimlere Karşı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yüksekte yapılan çalışmalarda cisim düşmesini önlemek için güvenlik ağları veya koruyucu perdeler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platformlarında, ayaklık kullanımı zorunlu olup, alet veya malzemelerin aşağı düşmesi fiziksel bariyerlerle engellenmeli; çalışma sahası alt kotları güvenlik şeridiyle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taşıma veya kaldırma operasyonlarında, tehlikeli bölgeye personel girişi yasaklanmalı ve gerekli durumlarda koruyucu çatı veya tünel sistemleri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Düşen cisim koruma sistemlerinin montajı yetkili kişilerce yapılmalı, sistemin sağlamlığı ve bağlantı noktaları günlük olarak kontrol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Sahasında Araç ve Yaya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şantiye sahasında yaya ve araç trafiği birbirini tehlikeye atmayacak şekilde tamamen ayrılmalıdır. Yaya yolları, araç yollarından fiziksel bariyerler veya korkuluklarla korunarak çalışanların olası çarpmalardan korunması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geçiş güzergahları üzerinde yaya geçiş noktaları belirlenmeli ve bu noktalar trafik levhaları ile görünür hale getirilmelidir. Yaya geçişlerinde zemin düzgünlüğü sağlanmalı ve takılma veya düşme risklerine karşı sürekli temizlik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ve kamyonların çalışma alanı ile yayaların geçiş yolu arasında en az bir metre mesafe bırakılması temel bir güvenlik kuralıdır. Görünürlüğü artırmak için yaya yolları sarı veya beyaz renklerle belirgin şekilde boyanmalıdır.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giriş ve çıkışlarında araçların yaya yollarını kestiği noktalarda dur-geç sistemi veya güvenlik görevlisi bulundurularak kontrol sağlanmalıdır. Bu uygulama, özellikle ağır iş makinelerinin manevra yaptığı alanlarda kaza riskini minimuma indirmek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Ulaşım Güzergahlarının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 ulaşım güzergahları, Yapı İşlerinde İş Sağlığı ve Güvenliği Yönetmeliği esas alınarak; eğim, görüş açısı ve zemin taşıma kapasitesi dikkate alınarak önceden planlanmalıdır. Güzergahlar üzerinde ani dönüşler veya kör noktalar oluşturulmamalıdır.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Ulaşım yollarının yüzeyleri, ağır araçların geçişine uygun şekilde stabilize edilmeli, çamur veya çukur oluşumu periyodik olarak engellenmelidir. Zemin koşullarının bozulması, araçların direksiyon hakimiyetini kaybetmesine veya yük devrilmelerine sebep olabileceği için sürekli bakımlı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çalışmalarının yapıldığı şantiyelerde ulaşım güzergahları, tüm yolu aydınlatacak şekilde projektörlerle desteklenmelidir. Aydınlatma seviyesi, operatörün önündeki engelleri ve çevredeki işçileri net bir şekilde görebilmesini sağlayacak düzeyde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planlamasında acil durum araçlarının şantiye içine hızlı giriş çıkış yapabileceği alternatif yollar daima açık tutulmalıdır. Bu yolların iş makineleri veya malzeme yığınları ile kapatılması ciddi bir güvenlik ihlalidir ve denetimlerde ağır yaptırımları vardır.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Dayanak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yürütülen tüm faaliyetler, 6331 sayılı İş Sağlığı ve Güvenliği Kanunu temel dayanak alınarak düzenlenmiştir. Bu kanun, işverenlere risk değerlendirmesi yapma, çalışanları bilgilendirme ve güvenli çalışma ortamı oluşturma konusunda kapsamlı sorumluluklar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kanunun getirdiği genel çerçeveyi yapı sektörüne özgü teknik detaylarla somutlaştırır. Mevzuata uyum, sadece yasal bir zorunluluk değil, aynı zamanda iş süreçlerinde verimliliği ve çalışan memnuniyetini artıran stratejik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mevzuatına aykırı uygulamalar, işin durdurulması ve ağır idari yaptırımlarla sonuçlanabilir. İşverenler ve çalışanlar, güncel yasal düzenlemeleri takip ederek güvenli bir çalışma ortamı sağlamak için iş birliği içinde çalışmalıdır.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Kuralları: Hız Sınırları ve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güvenli çalışma ortamını sağlamakla yükümlüdür; bu doğrultuda şantiye içinde hız sınırları belirlenmelidir. Hız sınırları, sahanın genişliğine ve iş makinesi yoğunluğuna göre levhalarla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içinde trafik akışı mümkünse tek yönlü olarak planlanmalı ve araçların karşı karşıya gelmesi önlenmelidir. Tek yönlü akış, özellikle dar alanlarda manevra karmaşasını azaltarak kazaları önlemede en etkili idari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levhaları ve yönlendirmeler, sürücülerin ve operatörlerin anında anlayabileceği standartlarda olmalıdır. Yetersiz veya silinmiş levhalar, sürücülerin yanlış yönlere girmesine ve kontrolsüz hız yapmasına neden olabileceği için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ve operatörler için şantiye içi trafik kurallarını içeren kısa bir bilgilendirme eğitimi, göreve başlamadan önce mutlaka verilmelidir. Hız sınırını aşan veya hatalı yön kullanan sürücülere karşı idari yaptırımlar uygulanması güvenlik kültürünün gelişimi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ve İş Makinesi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geri manevra yapan araçlarda görüş açısının kısıtlı olması nedeniyle özel önlemler alınmasını zorunlu kılar. Geri manevra, şantiye içi kazaların en sık yaşandığı eylemlerden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Araçlarda geri vites ikaz ses sistemi (sesli uyarı) ve ihtiyaç durumunda kamera sistemleri çalışır durumda olmalıdır. Operatörler, aynalarını ve geri görüş kameralarını her çalışma öncesinde kontrol ederek temiz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 iş makinelerinin en büyük tehlikesidir; bu nedenle operatörün göremediği alanlarda hiçbir çalışanın bulunmaması sağlanmalıdır. Operatörler, çevresinde çalışan olduğundan şüphe ettiği durumlarda manevrayı derhal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geri manevra yapacağı alanlar, mümkünse çalışma başlamadan önce yaya trafiğine kapatılmalıdır. Eğer kapatılamıyorsa, mutlaka bir sinyalci gözetiminde ve yavaş hızla manevra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Sinyalci (Trafik Düzenleyici) Görev ve Yetkileri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operatörün görüş alanının yetersiz olduğu veya trafiğin yoğun olduğu durumlarda sinyalci görevlendirilmesi zorunludur. Sinyalci, iş makinesi ile çevredekiler arasındaki güvenlik köprüsüdür.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yüksek görünürlüğe sahip reflektörlü yelek giymeli ve el işaretlerini standartlara uygun şekilde yapmalıdır. Operatör, sinyalcinin işaretleri dışındaki komutlara kesinlikle uymamalı ve belirsizlik durumunda 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sadece araçları değil, aynı zamanda yaya trafiğini de yönlendirerek güvenli geçişi sağlamalıdır. Sinyalcilerin, çalışma alanındaki tehlikeleri önceden sezebilecek kadar deneyimli ve eğitimli olması hayati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Sinyalciler ve operatörler arasında önceden belirlenmiş bir iletişim yöntemi kullanılmalıdır. Eğer ortam çok gürültülü ise, el işaretlerinin yanı sıra telsiz veya ışıklı işaretleme sistemleri gibi destekleyici yöntemlere başvurulmalıdır.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Donatıların Kurulumu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çalışanların temel ihtiyaçlarını karşılayacak şekilde yeterli sayıda tuvalet, soyunma odası ve yemekhane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tesisler, işyerinin büyüklüğüne ve çalışan sayısına uygun kapasitede inşa edilmeli, düzenli olarak temizlenmeli ve hijyenik koşullar sürekli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odalarında her çalışanın kıyafetlerini güvenli bir şekilde saklayabileceği kilitli dolaplar bulunmalı ve kadın-erkek çalışanlar için ayrı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Yemekhaneler, yemek yenebilecek kadar geniş, havalandırması iyi ve çalışanların dinlenmesine olanak tanıyacak bir düzenle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 İçme Suyu Erişimi ve Temini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ihtiyaçlarını karşılayacak yeterlilikte ve sağlık standartlarına uygun temiz içme suyu, her zaman kolayca erişilebilir noktalarda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İçme suyunun sağlığı tehdit etmemesi adına, su depoları ve sebil gibi dağıtım noktaları düzenli olarak kontrol edilmeli, kirlenmeye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suyun temizliği ile ilgili gerekli hijyen kontrolleri periyodik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İçme suyu noktalarında kullanılan bardak veya kapların hijyenik olması sağlanmalı, ortak kullanım alanlarında bulaş riskini azaltacak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 İçin Güvenli Dinlenme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alanlarında, çalışanların molalarını güvenli ve huzurlu bir ortamda geçirebilmeleri için özel dinlenme alanları oluşturulması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 işin yürütüldüğü tehlikeli bölgelerden uzakta, toz, gürültü ve diğer fiziksel risklerden arındırılmış güvenli noktalarda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Alanların içerisinde oturma düzeni, uygun aydınlatma ve mevsim koşullarına göre ısıtma veya soğutma sistemleri ile donatılması, çalışan sağlığı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alanlarının kapasitesi, aynı anda mola veren çalışan sayısına göre belirlenmeli ve bu alanların güvenliği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Hijyen ve Temizlik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hijyenin sağlanması, bulaşıcı hastalıkların önlenmesi ve çalışma ortamının kalitesinin artırılması adına temel bir iş güvenliği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Çöplerin ve atıkların birikmemesi için uygun atık yönetimi uygulanmalı, çöp kutuları periyodik olarak boşaltılarak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donatıların temizliğinde kullanılan malzemelerin insan sağlığına zararsız olması ve temizlik işlemlerinin belirli bir program dahilinde yürütülmesi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kişisel hijyenlerini koruyabilmeleri için el yıkama lavabolarında sabun ve kağıt havlu gibi temizlik malzemelerinin eksiksiz bulunması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Donatılarda Kapasite ve Sayısal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sosyal donatıların sayısının çalışan sayısıyla doğru orantılı olarak artırılmasını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duş ve el yıkama lavabosu gibi tesislerin sayısı, vardiya düzeni ve toplam çalışan kapasitesi göz önünde bulundurularak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sayıda çalışanın bulunduğu büyük şantiyelerde, sosyal donatılara ulaşım süresini kısaltmak için tesislerin iş sahasına dağılımı stratejik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hesaplamalarında, çalışanların aynı anda mola vermesi veya vardiya değişimi gibi yoğun dönemler dikkate alınarak yeterli alan ve ekipman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Planlaması ve Şantiye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 acil durum planı, İşyerlerinde Acil Durumlar Hakkında Yönetmelik gereği, risk analizi sonuçlarına göre hazırlanmalıdır. Plan, şantiyenin özel tehlikelerini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içerisinde acil durum ekipleri (söndürme, kurtarma, ilk yardım) belirlenmeli ve bu kişilere özel eğitim verilmelidir. Ekiplerin isimleri herkesin görebileceği yerlerde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sahasındaki tüm çalışanlar, planın içeriği, kaçış yolları ve toplanma alanları hakkında eğitim almalıdır. Planın güncelliği, çalışma aşamaları değiştikçe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işverenin gözetme borcu kapsamında çalışanların hayatını korumak için oluşturulmuş yasal bir zorunluluktur. Plansız bir şantiye, denetimlerde ciddi idari yaptırımlarla karşılaşabilir.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Süreci ve Toplanma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yapı işleri sahasından güvenli çıkış, Yapı İşlerinde İş Sağlığı ve Güvenliği Yönetmeliği esaslarına uygun olarak sağlanmalıdır. Kaçış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şantiye sahasının dışında, yangın veya çökme gibi durumlardan etkilenmeyecek güvenli bölgelerde belirlenmelidir. Bu alanlar herkes tarafından kolayca ulaşılacak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 acil durum planında tanımlanan sorumlular tarafından yönetilmeli ve kimsenin içeride kalmadığından emin olunmalıdır. Tahliye sırasında asansörler yerine merdivenler kullanılmalı ve panik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alanında yapılacak sayım, tüm personelin güvende olduğunu doğrulamak için kritiktir. Eksik kişi bildirilirse, kurtarma ekipleri hemen bilgilendirilerek arama çalışmalarına başlanmalıdır.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Yükümlülükleri ve Genel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Yapı İşlerinde İş Sağlığı ve Güvenliği Yönetmeliği kapsamında, projenin başından sonuna kadar güvenli bir çalışma ortamı sağlamakla yükümlüdür; bu süreçte genel önleme ilkeleri uygulanmalı ve tüm çalışmalar planlı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yapı alanındaki tüm faaliyetleri koordine etmek zorundadır; bu koordinasyon, farklı alt işverenlerin ve çalışanların birbirlerini tehlikeye atmayacak şekilde organize edilmesini ve ortak çalışma alanlarının güvenli hale getirilmesini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işveren, işin niteliğine uygun teknik personeli görevlendirmeli ve gerekli bütçeyi İSG önlemleri için ayırmalıdır; bu yükümlülük, işin süresi boyunca devam eden sürekli bir yönetim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 kazalarını ve meslek hastalıklarını önlemek için gerekli her türlü tedbiri almakla yükümlüdür; bu yükümlülük, işin hacmi veya çalışan sayısına bakılmaksızın tüm işyerlerinde geçerlidir.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Şantiyelerde İlk Yardım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Şantiyelerde yaralanmalara karşı İlkyardım Yönetmeliği hükümlerine göre, yeterli sayıda sertifikalı ilk yardımcı bulundurulmalıdır. Çantalar kolay ulaşılabilir ve eksiksiz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müdahalesi, yalnızca sertifikalı kişiler tarafından yapılmalıdır; bilinçsiz müdahale durumunu kötüleştirebilir. Müdahale sırasında temel yaşam desteği ve kanama kontrolü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 ekipmanların yerleri levhalarla belirtilmeli ve düzenli olarak son kullanma tarihleri kontrol edilmelidir. Eksik veya miadı dolmuş malzemeler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iş kazası durumunda, ekipler sağlık kuruluşuna haber vererek ambulansın hızlı ulaşımını sağlamalıdır. Müdahale, profesyonel tıbbi destek gelene kadar devam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iletişim, şantiye içindeki tüm birimlerin koordinasyonu için hayati önem taşır. Telsiz, telefon veya alarm sistemleri her zaman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bildirim sistemleri, işitilebilir ve görülebilir ikaz cihazları ile desteklenmelidir. Alarm sesleri, şantiye gürültüsü içinde kolayca ayırt edilecek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vekili, acil durum bildirimlerini merkezi bir noktadan yönetmeli ve dış yardım birimlerine net bilgi aktarmalıdır. İletişim kopukluğu müdahale süresini uzatır.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acil bir durumda nereye başvuracaklarını ve hangi numarayı arayacaklarını bilmelidir. İletişim numaraları, şantiye girişinde ve ofislerde görünür yerlerde asılı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Planların etkinliği, İşyerlerinde Acil Durumlar Hakkında Yönetmelik çerçevesinde düzenli tatbikatlarla test edilmelidir. Tatbikatlar, şantiyenin gerçek koşullarına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çalışanların kaçış yollarını, toplanma yerlerini ve ekiplerin görevlerini benimsemelerini sağlar. Her tatbikat sonrasında, eksikliklerin giderilmesi için rapor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yangın, yüksekten düşme veya göçük gibi şantiyede karşılaşılabilecek risklere göre kurgulanmalıdır. Tespit edilen aksaklıklar, acil durum planına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düzenli yapılması, güvenlik kültürünün gelişmesine ve kaza anında reflekslerin doğru çalışmasına yardımcı olur. İSG uzmanı, tatbikatların takibini yaparak raporlamalıdır.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Tanım ve Temel İlkeler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ve Yapı İşlerinde İSG Yönetmeliği'ne göre, seviye farkı bulunan ve düşme sonucu yaralanma ihtimalinin olduğu her yer yüksekte çalışma alanı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çalışmalarda en temel ilke, toplu koruma yöntemlerinin kişisel koruma yöntemlerine göre öncelikli tutulmasıdır; yani korkuluklar ve platformlar her zaman ilk tercihtir.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yapılacak alanın güvenliği, çalışma başlamadan önce eksiksiz sağlanmalı ve tüm çalışanlara çalışma alanı hakkında bilgilendirme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sadece bu konuda eğitim almış ve sağlık durumu elverişli olan deneyimli personel tarafından gerçekleştirilmelidir; sağlık gözetimi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Riski ve Tehlike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riski, yapı işlerinde yaşanan en ciddi iş kazası nedenlerinden biridir; özellikle çatı kenarları, boşluklar, iskeleler ve merdivenler en çok risk barındıran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düşmeye yol açabilecek tüm açıklıklar (şaft, merdiven boşluğu, temel çukuru) güvenli bir şekilde kapatılmalı veya kenar korumaları ile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(şiddetli rüzgar, yağış, buzlanma) yüksekte çalışma riskini doğrudan artıran faktörlerdir; olumsuz hava koşullarında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dikkatsizliği veya uygunsuz malzeme kullanımı, düşme riskini tetikleyen en büyük insan kaynaklı tehlikelerdendir; bu nedenle düzenli saha denetimleri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özellikle kritik ve yüksek riskli bölgelerde yapılacak çalışmalar için yazılı bir çalışma izin sistemi uygulanması iş güvenliği açısından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yapılacak işin doğasını, kullanılacak ekipmanı, görevli personeli ve alınması gereken önlemleri içeren kapsamlı bir kontrol listesi formunu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bir İSG uzmanı veya şantiye şefi tarafından onaylanmayan hiçbir çalışma izni işleme alınmamalıdır; izinsiz çalışma yapan personel derhal uyarılmalıdır.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yapılan işin güvenli bir şekilde tamamlanması için bir taahhüt niteliği taşır; bu süreçte belirlenen kurallara uyulmaması hukuki ve idari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Hiyerarşisi: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Yönetmeliği'ne göre, yüksekte çalışma güvenliğinde kontrol hiyerarşisi; eliminasyon, ikame, mühendislik önlemleri, idari önlemler ve son çare olarak KKD kullanımı şeklindedir.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Mümkünse işin yerde yapılması sağlanmalı; eğer yüksekte çalışmak zorunluysa, çalışma platformları ve korkuluklar gibi toplu koruma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yetersiz kaldığında, idari önlemler ve kişisel koruyucu donanımlar (emniyet kemeri, şok emici halatlar)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kişisel koruyucu donanımlar, ilgili standartlara uygun olmalı, periyodik olarak kontrol edilmeli ve hasarlı ise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Süreç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öncesinde, 6331 sayılı Kanun gereği kapsamlı bir risk değerlendirmesi yapılmalı ve bu değerlendirme, çalışma sahasındaki her bir değişime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 tehlikelerin tanımlanması, risklerin derecelendirilmesi, kontrol tedbirlerinin belirlenmesi ve uygulamanın periyodik olarak izlenmesi adımlarını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risk değerlendirmesi sürecine katılımı sağlanmalı, karşılaşılan ramak kala olaylar veya tehlikeli durumlar anında raporlanarak çözüm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risk değerlendirmeleri yazılı kayıt altına alınmalı ve denetimlerde sunulmak üzere saklanmalıdır; bu kayıtlar, güvenli çalışma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Koruma Sistemleri: Korkuluk ve 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sistemleri, yapı işlerinde düşmeyi önleyen veya düşmenin etkilerini azaltan mühendislik önlemleridir; korkuluklar ve güvenlik ağları bu sistemlerin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yüksekte çalışmalarda toplu koruma sistemleri kişisel koruyucu donanımlara (KKD) göre öncelikli olarak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 tırabzan, ara korkuluk ve topuk levhasından oluşmalı; düşme riskinin olduğu tüm açık kenarlarda eksiksiz bir şekilde tesis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ise standartlara uygun olarak periyodik testlere tabi tutulmalı ve her kullanımdan önce hasar kontrolü yapılarak güvenli çalışma ortamı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Koruma ve Güvenlik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sistemleri, yapı işinin her aşamasında süreklilik arz etmeli; çalışma alanı değiştikçe koruma önlemleri de eş zamanlı olarak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koruma sistemleri çalışma süreci boyunca devreden çıkarılmamalı ve izinsiz sökülmemelidir.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sürekli koruma, yalnızca kurulum anında değil, işin devamı süresince yapılan günlük kontrollerle de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 yapılan her türlü değişiklik veya sökme işlemi, sadece yetkili personel tarafından ve iş güvenliği uzmanının bilgisi dahilinde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Önleme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önleme hiyerarşisi, tehlikeli bir durumu ortadan kaldırmak için izlenmesi gereken sistematik bir yaklaşımdır; ilk adım, tehlikenin kaynağında yok edilmesini amaçlayan eliminasyon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tehlike ortadan kaldırılamıyorsa, ikame yöntemi ile daha güvenli bir madde veya süreç tercih edilmelidir; bu yöntem, kimyasal kullanımında veya ekipman seçiminde kaza riskini önemli ölçüde azaltan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tehlikeli bölge ile çalışanı birbirinden ayıran fiziksel bariyerler veya havalandırma sistemleri gibi donanımları kapsar; bu önlemler, idari önlemlerden daha etkili ve güvenilir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hiyerarşinin en son aşamasıdır; KKD, diğer yöntemlerin yetersiz kaldığı durumlarda tamamlayıcı bir güvenlik katmanı olarak kullanılmalı ve asla tek çözüm olarak görülmemelidir.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Standartlara Uygunluk ve Teknik Şartlar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toplu koruma sistemleri, ilgili ulusal veya uluslararası teknik standartlara (EN/TS standartları) uygun olarak tasarlanmalı ve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malzemelerin mukavemeti, üzerine binebilecek yatay ve dikey kuvvetleri karşılayacak kapasitede olmalı; korozyona ve çevre şartlarına karşı dayanıklılık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sistemlerin teknik özelliklerinin üretici talimatlarına uygun olmasını ve sertifikalandırılmasını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dışı, el yapımı veya yetersiz mukavemete sahip geçici koruma sistemlerinin kullanımı, iş kazası riskini artırır ve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ve Boşlukların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alanındaki tüm kat kenarları, döşeme boşlukları, merdiven boşlukları ve şaftlar, düşmeye karşı mutlaka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Boşlukların kapatılmasında kullanılan kapakların, üzerine gelecek yükü taşıyacak sağlamlıkta olması ve kaymayacak şekilde sabitlenmesi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açık kenarların işaretlenmesini ve bu bölgelere erişimin sınırlandırılmasını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korumalarında kullanılan topuk levhaları, küçük el aletlerinin veya malzemelerin aşağıya düşmesini engelleyerek alt seviyede çalışanları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Tercih ve Öncelik Sıralaması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mevzuatında temel prensip, riski kaynağında yok etmek veya toplu koruma önlemleriyle minimize etmektir; kişisel koruyucu donanım en son çare olarak düşünülmelidir.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sistemleri, çok sayıda çalışanı aynı anda koruma kapasitesine sahip olduğu için idari ve teknik önlemler içerisinde en yüksek verimi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risk değerlendirmesi sonucu belirlenen tüm koruma yöntemleri, etkinliği ve uygulanabilirliği açısından periyodik olarak sorgulanmalıdır.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ortamı, toplu koruma ile KKD kullanımının birleştirildiği ve çalışanların bu konuda eğitildiği bütüncül bir yaklaşımla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Düşme Koruma Sistemleri ve Tam Vücut Kemerleri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kemerleri, yüksekte çalışmalarda düşme enerjisini vücudun dirençli noktalarına dağıtarak yaralanmaları minimize etmek için tasarlanmıştır; Yapı İşlerinde İş Sağlığı ve Güvenliği Yönetmeliği gereği, düşme riski olan her alanda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 seçimi yapılırken çalışanın vücut ölçülerine uygunluk ve işin niteliği göz önünde bulundurulmalı; kemer üzerindeki bağlantı noktalarının doğru konumlandırılması, düşme anında vücudun dikey pozisyonda kalmasını sağlamak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sadece kemerden ibaret olmayıp, düşmeyi durdurucu bir ankraj hattı veya yaşam hattı ile entegre çalışmalıdır; bağlantı ekipmanlarının sertifikalı olması ve düzenli olarak üretici talimatlarına göre gözden geçirilmesi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kemeri giymeden önce mutlaka gözle kontrol yapmalı; özellikle dikişlerdeki atmalar, dokumadaki aşınmalar veya metal tokalardaki korozyon gibi hasarlar tespit edilirse ekipman derhal kullanım dışı bırakılmalı ve yetkili kişiye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Emicilerin Çalışma Prensibi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emiciler, düşme anında oluşan kinetik enerjiyi kontrollü bir şekilde sönümleyerek vücuda aktarılan darbe kuvvetini sınırlandıran kritik güvenlik donanımlarıdır; bu donanımlar düşüşün durdurulması sırasında oluşan şoku yavaşlatarak ciddi iç yaralanmaları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yüksekte yapılan çalışmalarda kullanılan düşüş durdurma sistemlerinin, insan vücuduna aktarılan dinamik kuvveti belirli eşik değerlerin altında tutması hedeflenmelidir; şok emici bu dengeyi sağlayan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 ekipmanlar, bir kez düşme kuvvetine maruz kaldıklarında veya aktive olduklarında, enerjiyi sönümlemek için iç dokumalarını açarlar; bu işlemden sonra ekipman bir daha asla kullanılmamalı ve güvenli bir şekilde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seçilirken düşme mesafesi hesaplanmalı; şok emicinin açılma mesafesi, yere veya alt seviyedeki engellere çarpma riskini hesaba katarak toplam güvenli çalışma mesafesine eklenmelidir; bu hesaplama olmadan sistemin koruyuculuğu eksik kalacaktır.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Noktalarının Seçimi ve Dayanımı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düşüş durdurma sisteminin yapıya sabitlendiği en kritik bağlantı elemanıdır; Yapı İşlerinde İş Sağlığı ve Güvenliği Yönetmeliği gereği, ankraj noktaları yönetmelikte belirtilen standart değerlerde statik yükü taşıyabilecek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seçilirken, düşme hattı üzerinde keskin kenarların bulunmadığından emin olunmalı; sistemin çalışanı sarkaç etkisi oluşturmayacak şekilde merkezlenmesi, düşme sonrası bir engele çarpma riskini azaltmak için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ankraj aparatları kullanılıyorsa, bunların yapısal elemanlara doğru şekilde sabitlendiği teyit edilmeli; özellikle çelik konstrüksiyon veya betonarme yapılarda bağlantı noktalarının güvenilirliği, yetkili bir teknik personel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kurulumunda, ankraj noktasının çalışanın çalışma alanına göre yüksekte konumlandırılması, düşme mesafesini minimize etmek için en ideal yöntemdir; bu sayede olası bir düşüşte, şok emicinin açılma mesafesi daha yönetilebilir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Donanım Muayenesi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düşme koruma donanımları, Çalışanların İş Sağlığı ve Güvenliği Eğitimlerinin Usul ve Esasları Hakkında Yönetmelik ile uyumlu olarak düzenli muayeneye tabi tutulmalıdır; her kullanımdan önce kullanıcı tarafından yapılacak ön kontrol, donanımın güvenilirliğini garanti altına almanın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üretici tarafından belirlenen aralıklarda ve yetkili kişi veya kuruluşlarca yapılmalı; kontrollerin sonuçları, ekipmanın kullanım ömrü boyunca saklanacak şekilde kayıt altına alınmalı ve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etiketler okunabilir olmalı ve ürünün üretim tarihi, standart numarası ve son kullanma tarihi gibi bilgiler net bir şekilde görülebilmelidir; etiketi silinmiş veya okunamayan donanımlar, güvenlik riski oluşturduğu gerekçesiyle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aksamlar, dikişler, dokuma kolonlar ve bağlantı noktaları, kimyasal maruziyet, aşırı güneş ışığı, keskin kenarlar veya mekanik hasarlar açısından detaylıca incelenmeli; herhangi bir şüphe durumunda ekipman derhal devre dışı bırakılarak uzman görüşü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Eğitimi ve Uygulamalı Tatbikatlar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çalışacak tüm personele, Çalışanların İş Sağlığı ve Güvenliği Eğitimlerinin Usul ve Esasları Hakkında Yönetmelik çerçevesinde, donanımların kullanımı ve acil durum kurtarma yöntemleri hakkında teorik ve uygulamalı eğitimler verilmesi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donanımın nasıl takılacağını değil, aynı zamanda düşüş sonrası yaşanabilecek askıda kalma travması risklerini ve bu durumda uygulanması gereken kurtarma prosedürlerini de kapsamalıdır; teorik bilgi, pratik tatbikatlarla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sırasında, çalışanların ankraj noktası seçimi, şok emici kullanımı ve acil durum planının uygulanması gibi konulardaki yetkinlikleri ölçülmeli; olası bir kaza anında, çalışanın kendi kendini veya bir ekip arkadaşını kurtarma becerisi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düzenli aralıklarla güncellenmeli ve yeni işe başlayan veya görev değişikliği yapan çalışanlar için işe başlama eğitimi niteliğinde tekrarlanmalıdır; güvenli bir çalışma kültürünün temeli, bilinçli ve eğitimli iş gücünün oluşturulmasıdır.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Kırılgan Yüzeylerde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yüzeyleri, üzerinde yüründüğünde kırılma riski taşıyan malzemelerden oluşuyorsa, bu alanlar açıkça işaretlenmeli ve Yapı İşlerinde İş Sağlığı ve Güvenliği Yönetmeliği uyarınca çalışanların erişimi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yüzeylerde çalışılması zorunluysa, yükü dağıtacak genişlikte yürüme yolları veya kalaslar kullanılmalıdır. Bu ekipmanlar, güvenli bir şekilde sabitlenmeli ve çalışanların düşmesini engelleyecek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taşıma kapasitesi düşük olan çatılarda, çalışmaya başlamadan önce yüzey mukavemeti kontrol edilmeli ve risk analizi yapılmalıdır. Gerekli durumlarda, çatı altına güvenlik ağları veya düşmeyi durdurucu sistemler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yüzeylerdeki çalışmalarda, çalışanların güvenli giriş çıkışlarını sağlayacak iskele veya platformlar kurulmalıdır. Çalışma süresince bu alanlar sürekli gözetim altında tutulmalı ve risk durumu periyodik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Çatı Geçiş Platformları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üzerinde güvenli ulaşımı sağlamak amacıyla, basınca dayanıklı ve kaymayı önleyici yüzeye sahip geçiş platformları kullanılmalıdır. Bu ekipmanlar, Yapı İşlerinde İş Sağlığı ve Güvenliği Yönetmeliği standartlarına tam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platformları, çalışma alanına ulaşımı kolaylaştırmalı ve çalışanların dengesiz hareket etmesini engellemelidir. Platformların genişliği, taşınacak ekipman ve malzeme dikkate alınarak en az 60 santimetre olacak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kenarları, düşmeyi engelleyecek şekilde korkuluklarla donatılmalı ve bu korkuluklar en az 100 santimetre yüksekliğinde olmalıdır. Korkuluklarda mutlaka orta kuşak ve topuk levhası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çatıya sabitlenmesi hayati önem taşır; gevşek veya dengesiz platformlar ciddi kazalara neden olabilir. Kurulum tamamlandıktan sonra, yetkili bir personel tarafından güvenlik kontrolü mutlaka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289</Slides>
  <Notes>289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289</vt:i4>
      </vt:variant>
    </vt:vector>
  </HeadingPairs>
  <TitlesOfParts>
    <vt:vector size="29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Yapı İşlerinde İSG Yönetmeliği</dc:title>
  <dc:subject>Yapı İşlerinde İSG Yönetmeliği</dc:subject>
  <dc:creator>Riskmatik İSG Platform</dc:creator>
  <cp:lastModifiedBy>Riskmatik İSG Platform</cp:lastModifiedBy>
  <cp:revision>1</cp:revision>
  <dcterms:created xsi:type="dcterms:W3CDTF">2026-07-27T18:34:05Z</dcterms:created>
  <dcterms:modified xsi:type="dcterms:W3CDTF">2026-07-27T18:34:05Z</dcterms:modified>
</cp:coreProperties>
</file>