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Lst>
  <p:notesMasterIdLst>
    <p:notesMasterId r:id="rId25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notesMaster" Target="notesMasters/notesMaster1.xml"/><Relationship Id="rId257" Type="http://schemas.openxmlformats.org/officeDocument/2006/relationships/presProps" Target="presProps.xml"/><Relationship Id="rId258" Type="http://schemas.openxmlformats.org/officeDocument/2006/relationships/viewProps" Target="viewProps.xml"/><Relationship Id="rId259" Type="http://schemas.openxmlformats.org/officeDocument/2006/relationships/theme" Target="theme/theme1.xml"/><Relationship Id="rId26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Yüksekte Çalışma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kontrolsüz boşlukların yarattığı görünmez tehlikelere değinin. Gerçek örnek olarak inşaat sahalarındaki şaft boşluklarını verin. İnteraktif soru olarak korumasız bir kenar gördüklerinde ne yapmaları gerektiğini sorun. Kritik nokta, geçici kapamaların sağlamlığıdır.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Kapı açılma riskinin düşüş anındaki etkisini açıklayın.
• Gerçek örnek: Büyük halkalara takılan karabinaların neden tehlikeli olduğunu gösterin.
• İnteraktif soru: Üç hareketli kilit ile basit kilit arasındaki farkı sorun.
• Kritik nokta: Uyumlu bağlantı noktası seçimi.
• Ek bilgi: Sürtünme kaynaklı kazalara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bir zincir olduğunu ve her halkanın uyumlu olması gerektiğini belirtin.
• Gerçek örnek: Keskin kenarların sapanı nasıl kestiğini gösteren bir örnek verin.
• İnteraktif soru: Farklı marka ekipmanların bir arada kullanılmasının risklerini sorun.
• Kritik nokta: Sistem bütünlüğü esastır.
• Ek bilgi: Kimyasal aşınma risklerini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ömrünün kullanıcı sorumluluğunda olduğunu vurgulayın.
• Gerçek örnek: Kontrol edilmeyen paslanmış bir karabinanın yaratacağı riski anlatın.
• İnteraktif soru: Ekipman hasar gördüğünde ne yapılması gerektiğini sorun.
• Kritik nokta: Hasarlı ekipmanı raporlama zorunluluğu.
• Ek bilgi: Kayıt tutmanın yasal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Ankraj noktasının sistemin omurgası olduğunu vurgulayın.
• Gerçek örnek: Sarkaç etkisinin (pendulum) neden olduğu bir çarpma kazasından bahsedin.
• Kritik nokta: Dikey eksenin korunmasının önemi.
• Ek bilgi: Yapı İşlerinde İş Sağlığı ve Güvenliği Yönetmeliği atfını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12 kN değerinin neden kritik olduğunu açıklayın.
• Kritik nokta: Statik yük ile dinamik yük arasındaki farkı belirtin.
• İnteraktif soru: Katılımcılara rastgele bir boruya bağlanan hattın dayanımını nasıl test edeceklerini sorun.
• Yasal Dayanak: 6331 sayılı İş Sağlığı ve Güvenliği Kanunu.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Serbest düşüş mesafesi kavramını hatırlatın.
• Gerçek örnek: Ankrajın ayak seviyesinde olmasının neden olduğu düşüş mesafesi farkını anlatın.
• Kritik nokta: Darbe kuvvetinin (impact force) düşürülmesi.
• Ek bilgi: Baş üstü ankrajın ergonomiye katkısı.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Rastgele seçilen noktaların neden tehlikeli olduğunu vurgulayın.
• Kritik nokta: Periyodik muayene zorunluluğu.
• Yasal Dayanak: Yapı İşlerinde İş Sağlığı ve Güvenliği Yönetmeliği.
• İnteraktif soru: Sahada sertifikasız ankraj noktası kullanan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önemini hatırlatın.
• Kritik nokta: Keskin kenarların hatları kesme riski.
• Gerçek örnek: Korozyona uğramış çelik konstrüksiyonun riskleri.
• Kapanış: Mobil sistemlerin hayat kurtarıcı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Sarkaç etkisinin neden sadece düşüşten değil, çarpmadan kaynaklı bir risk olduğunu vurgulayın.
• Gerçek örnek: Ankraj noktasının yanlış seçildiği bir senaryoda çalışanın nasıl bir ark çizerek duvara çarpabileceğini tarif edin.
• İnteraktif soru: Ankraj noktasını çalışanın tam tepesinde tutmanın her zaman mümkün olup olmadığını tartışın.
• Kritik nokta: Yanal salınım mesafesinin düşüş mesafesiyle olan doğrudan ilişkisini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Ankrajın sadece bir nokta değil, bir sistem olduğunu belirtin.
• Gerçek örnek: Uygun olmayan bir boruya bağlanan emniyet kemerinin yaratacağı risklerden bahsedin.
• İnteraktif soru: Ankraj noktası seçerken nelere dikkat ediyorsunuz? Cevapları alın.
• Kritik nokta: Ankraj noktası ile düşüş mesafesi arasındaki güvenli açıklık (clearance) hesabını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önleme hiyerarşisini hatırlatın. Gerçek örnek olarak yaşam hattı kullanımını anlatın. İnteraktif soru olarak neden kemer takmanın tek başına yeterli olmadığını tartışın. Kritik nokta, toplu korumanın herkesi, kemerin sadece takanı koruduğudur.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Düşüşü durdurmak yerine düşüşü önlemenin daha güvenli olduğunu vurgulayın.
• Gerçek örnek: Çatı kenarında çalışan birinin emniyet kemeriyle kısıtlandığı durumu anlatın.
• İnteraktif soru: İşinizde yatay hareket sınırı uygulamak için hangi ekipmanları kullanıyorsunuz?
• Kritik nokta: Kısıtlama sisteminin bir düşüş durdurucu olmadığını, sadece önleyici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Düşüş hattının sadece dikey değil, 3 boyutlu bir alan olduğunu belirtin.
• Gerçek örnek: İskele kurulumu sırasında bırakılan boşlukların düşüş hattında nasıl bir engele dönüştüğünü anlatın.
• İnteraktif soru: Çalışma alanınızda düşüş hattını engelleyebilecek nesneleri nasıl belirliyorsunuz?
• Kritik nokta: Clearance mesafesinin ekipman esnemesi ve vücut boyu eklenerek hesaplanması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(eliminasyon-ikame-mühendislik-idari-KKD) tekrar hatırlatın.
• Gerçek örnek: Bir korkuluğun sağlayabileceği güvenliğin, emniyet kemeri kullanımından neden daha üstün olduğunu tartışın.
• İnteraktif soru: İşyerinizde en çok hangi kontrol yöntemini kullanıyorsunuz?
• Kritik nokta: KKD kullanımının bir kaza anında son savunma hattı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KDE ekipmanlarının hayat kurtarıcı olduğunu vurgulayın.
• Gerçek örnek: Uygun olmayan depolama koşullarının (nemli ortam) dokumaya verdiği zararı anlatın.
• Kritik nokta: Bakım talimatlarının üreticiye özel olduğunu belirtin.
• Kapanış: Ekipman ömrünün sadece takvim yılı değil, kullanım yoğunluğuna da bağlı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alışkanlık olması gerektiğini vurgulayın.
• Gerçek örnek: Görünmez dikiş hatalarının nasıl fark edileceğini anlatın.
• İnteraktif soru: Günlük kontrollerde en çok atlanan parça hangisidir?
• Kritik nokta: Şüphe duyulan her durumda ekipmanın değiştirilmesi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hasarların ölümcül olabileceğini belirtin.
• Gerçek örnek: Düşme sonrası ekipman üzerindeki statik yüklerin malzemeyi nasıl zayıflattığını açıklayın.
• Kritik nokta: Hasarlı ekipmanın tekrar kullanılmasının hukuki sonuçlarına değinin.
• Kapanış: İmha etmenin en güvenli yolunun parçalamak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muayenenin günlük kontrolden farkını anlatın.
• Gerçek örnek: Yetkili kişi tanımının önemini vurgulayın.
• İnteraktif soru: İşyerinizde periyodik muayeneleri kim yapıyor?
• Kritik nokta: Muayene raporlarının eksiksiz doldurulması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sadece kağıt yığını olmadığını, hukuki güvence olduğunu vurgulayın.
• Gerçek örnek: Denetim anında kayıtların bulunamamasının sonuçlarını anlatın.
• Kritik nokta: İzlenebilirliğin, kaza sonrası kök neden analizinde ne kadar önemli olduğunu belirtin.
• Kapanış: Dijital kayıt sistemlerine geçişi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güvenlik yönetiminin temeli olduğunu belirtin.
• Kritik nokta: KKD'nin neden her zaman en son çare olduğunu vurgulayın.
• İnteraktif soru: Çalıştığınız alanda yüksekte çalışma gereksinimini ortadan kaldıran bir yöntem uyguladınız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kazanın hiç gerçekleşmeyen kaza olduğunu hatırlatın.
• Gerçek örnek: Aydınlatma sistemlerinde yapılan tasarım iyileştirmelerinden bahsedin.
• Kritik nokta: Tasarım aşamasında İSG'nin rolünün ne kadar kritik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risk değerlendirmesinin bir kağıt işi değil, bir hayat kurtarma planı olduğunu vurgulayın. Gerçek örnek olarak hava durumu (rüzgar vb.) sebebiyle durdurulan işleri anlatın. İnteraktif soru olarak hangi durumlarda iş izni alınması gerektiğini sorun. Kritik nokta, planlamanın işin yarısı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herkesi aynı anda koruduğunu vurgulayın.
• Kritik nokta: Korkulukların standartlara uygunluğunun hayati olduğunu belirtin.
• İnteraktif soru: Çalışma sahanızda eksik korkuluk gördüğünüzde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lütuf değil, bir zorunluluk olduğunu hatırlatın.
• Kritik nokta: Ekipman kontrolünün (check-list) önemini vurgulayın.
• Ek bilgi: Emniyet kemeri takma teknikleri hakkında kısa bir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kağıt üzerinde kalmaması gerektiğine dikkat çekin.
• Kritik nokta: Denetimin sürekliliğini vurgulayın.
• Kapanış: Kayıt tutmanın hukuki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neden birincil tercih olması gerektiğini vurgulayın.
• Gerçek örnek: Şantiyede korkuluksuz boşluk bırakılmasının risklerini anlatın.
• İnteraktif soru: Toplu koruma sistemleri ile emniyet kemeri arasındaki temel fark sizce nedir?
• Kritik nokta: Toplu koruma kaza olmadan önler, kemer kaza olduktan sonra korur.
• Ek bilgi: 6331 sayılı kanun gereği işveren, güvenli çalışma ortamını sağlamaktan sorumludur.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Sistemsel korumanın bireysel korumadan neden üstün olduğunu açıklayın.
• Gerçek örnek: Bir platformda herkesin aynı anda güvenle çalışabilmesini örnekleyin.
• İnteraktif soru: Çalışanların ihmalinden kaynaklı kazalarda sistemin rolü nedir?
• Kritik nokta: Toplu koruma, insan hatasını hata payı dışına çıkarır.
• Ek bilgi: Mühendislik önlemleri her zaman en güvenilir yöntemdir.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Sürekliliğin güvenlikteki rolünü anlatın.
• Gerçek örnek: Bağlantı noktası değiştirirken yaşanan düşmeleri hatırlatın.
• İnteraktif soru: Sürekli koruma sağlanmadığında çalışanlar hangi risklerle karşılaşır?
• Kritik nokta: Bariyerlerin hasar görmesi sürekliliği bozar.
• Ek bilgi: Yapı İşlerinde İSG Yönetmeliği gereği bariyer kontrolleri düzenli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(eliminasyon, ikame, mühendislik, idari, KKD) hatırlatın.
• Gerçek örnek: Kemer kullanırken yanlış bağlantı yapılması durumunu tartışın.
• İnteraktif soru: Neden kemer her zaman son çaredir?
• Kritik nokta: Mühendislik önlemi (bariyer) her zaman KKD'den (kemer) üstündür.
• Ek bilgi: İSG mevzuatında kontrol hiyerarşisi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kontrollerinin iş kazalarını önlemedeki gücünü vurgulayın.
• Gerçek örnek: Bariyerli bir çalışma sahası ile kemerli bir sahanın verimliliğini karşılaştırın.
• İnteraktif soru: Çalışanlar olarak bariyerlerin kaldırıldığını gördüğünüzde ne yapmalısınız?
• Kritik nokta: Güvenlik maliyet değil, yatırımdır.
• Ek bilgi: İSG mevzuatı toplu korumayı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 önlemlerinin kişisel koruyucu donanımlardan önce geldiğini vurgulayın.
• Gerçek örnek: Yanlış monte edilmiş bir korkuluğun yerinden çıkma riskini anlatın.
• İnteraktif soru: Çalışma alanınızda eksik olan bir bariyer noktası fark ettiniz mi?
• Kritik nokta: Korkuluğun sadece bir engel değil, bir güvenlik sistemi olduğu unutulmamalıdır.
• Ek bilgi: Montaj sonrasında sistemi kontrol eden yetkili bir gözlemci her zaman bulunmalıdır.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Kenar korumanın özellikle yapı işlerinde hayati öneme sahip olduğunu belirtin.
• Gerçek örnek: Topuk levhası olmayan bir platformdan düşen bir anahtarın aşağıdakiler için oluşturduğu riski anlatın.
• İnteraktif soru: Topuk levhasının neden 15 cm olması gerektiğini tartışın.
• Kritik nokta: Kenar korumanın fiziksel bütünlüğü, çalışma süresi boyunca izlenmelidir.
• Ek bilgi: Yapı İşlerinde İş Sağlığı ve Güvenliği Yönetmeliği bu konuda net ölçüler belirlemiştir.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Düşüş mesafesi hesaplamalarında neden sadece halat boyuna değil, toplam boşluğa bakılması gerektiğini vurgulayın. İnsan vücudunun dayanabileceği g-kuvveti limitlerinden ve bu kuvvetin iç organlar üzerindeki baskısından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Yüksekliğin neden en az 100 cm (1 metre) olarak belirlendiğini açıklayın.
• Gerçek örnek: Yanlış ölçüm yapılan bir platformda bariyerin bel hizasında kalmasının tehlikesini anlatın.
• İnteraktif soru: 100 cm (1 metre) kuralı neden esnetilemez?
• Kritik nokta: Ölçüm yapılırken zemin seviyesinin doğru referans alınması gerektiğini vurgulayın.
• Ek bilgi: Kişisel koruyucu donanım kullanımı, toplu koruma sağlanamadığı durumlarda son çaredir.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yorgunluğu ve korozyonun bariyerleri nasıl zayıflattığını anlatın.
• Gerçek örnek: Paslanmış bir bağlantı noktasının koptuğu bir kaza vakasını hatırlatın.
• İnteraktif soru: Bir korkuluğun sağlamlığını nasıl test edersiniz?
• Kritik nokta: Bağlantı noktaları, sistemin en zayıf halkasıdır.
• Ek bilgi: Ahşap bariyerlerin nemden nasıl etkilendiğine dair teknik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Sürekliliğin neden bir zincir gibi düşünülmesi gerektiğini anlatın.
• Gerçek örnek: Malzeme girişi için sökülen ve tekrar kapatılmayan bir bariyerin sonuçlarını konuşun.
• İnteraktif soru: Sürekliliği sağlamak için en iyi yöntem sizce nedir?
• Kritik nokta: Geçici sökme işlemleri, en yüksek riskli anlardır.
• Ek bilgi: Sürgülü bariyerler, operasyonel verimlilik ve güvenliği birleştirir.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 önlemlerinin kişisel koruyuculardan önce geldiğini vurgulayın.
• Gerçek örnek: Bir inşaat sahasındaki kurulumun düşme anındaki hayati etkisini anlatın.
• İnteraktif soru: Çalıştığınız sahada güvenlik ağı kullanımı için uygun noktalar nelerdir?
• Kritik nokta: Ağın esneme payının alt seviyeye çarpma riski yaratmaması gerektiğini belirtin.
• Ek bilgi: Kurtarma planı olmadan yüksekte çalışma yapılamayacağını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Bireysel sistemlerin son çare olduğunu belirtin.
• Gerçek örnek: Şok emicinin düşüş anındaki açılma mekanizmasını basitçe anlatın.
• İnteraktif soru: Tam vücut kuşağının bacak ve göğüs bağlantılarının doğru ayarlanması neden önemlidir?
• Kritik nokta: 6 kN sınırının insan vücudu için güvenli üst limit olduğunu vurgulayın.
• Ek bilgi: Farklı marka ürünlerin birbirine bağlanmasının yaratabileceği uyumsuzluk riskine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 mesafesi hesabının ihmal edilmesinin kazaların en büyük sebebi olduğunu söyleyin.
• Gerçek örnek: Ankraj noktasının ayak seviyesinde olması ile baş seviyesinde olması arasındaki mesafe farkını açıklayın.
• İnteraktif soru: Çalıştığınız alanda düşme mesafesi ne kadar? Yeterli boşluk var mı?
• Kritik nokta: Esnek hatların (lifeline) salınım payının hesaba katılması gerektiğini unutmayın.
• Ek bilgi: Hesaplamalarda her zaman en kötü senaryoyu (çalışanın boyu dahil) baz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bir zorunluluk değil, yaşam sigortası olduğunu vurgulayın.
• Gerçek örnek: Bir halat üzerindeki gözle görülmeyen kılcal damar hasarlarından bahsedin.
• İnteraktif soru: Ekipmanınızda hasar görürseniz ne yaparsınız? (Cevap: Derhal rapor etmeli ve kullanmamalısınız).
• Kritik nokta: Bir kez düşüş durduran donanımın tekrar kullanılmasının neden yasak olduğunu açıklayın.
• Ek bilgi: Kayıt tutmanın yasal sorumluluk olduğu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ankrajın sistemi tamamen etkisiz kıldığını anlatın.
• Gerçek örnek: 12 kN'lik yükün bir otomobilin ağırlığına yakın bir kuvvet olduğunu belirterek ankrajın önemini vurgulayın.
• İnteraktif soru: Çalışma alanınızda test edilmiş ankraj noktalarınız neresi?
• Kritik nokta: Kurulum onay formu olmadan çalışmaya başlamayın.
• Ek bilgi: Yönetmelik gereği kurulumun yetkin personel tarafından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İşyerindeki zemin boşluklarının ciddi düşme vakalarına yol açtığını vurgulayın.
• Gerçek örnek: Uygun olmayan karton veya ince malzeme ile kapatılan deliklerin nasıl çöktüğünü anlatın.
• İnteraktif soru: Çalışma alanınızda korumasız boşluklar gördünüz mü?
• Kritik nokta: Kapakların sadece kapatması değil, dayanıklı olması da şarttır.
• Ek bilgi: Yapı İşlerinde İş Sağlığı ve Güvenliği Yönetmeliği bu konuda net kurallar belirler.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 riskinin hiyerarşik olarak nasıl yönetileceğini açıklayın.
• Gerçek örnek: Korkuluğu olmayan bir boşluğun etrafında çalışmanın risklerini belirtin.
• İnteraktif soru: İşyerinizdeki korkulukların standartlara uygunluğunu nasıl kontrol edersiniz?
• Kritik nokta: Toplu koruma her zaman kişisel korumadan önce gelir.
• Ek bilgi: 6331 sayılı İş Sağlığı ve Güvenliği Kanunu, işverenin düşmeyi önleme yükümlülüğünü hatırlatır.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Yerçekimi ivmesinin düşüş üzerindeki etkisini basitçe anlatın. Neden 2 metre düşüşün bile ölümcül olabileceğini ve hızın darbe anındaki enerjiyi nasıl katladığını gerçekçi bir dille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Sabitlenmemiş bir kapağın ne kadar tehlikeli olduğunu tartışın.
• Gerçek örnek: Yanlış yerleştirilmiş bir kapağın üzerine basıldığında nasıl kaydığını anlatın.
• İnteraktif soru: Kapakların sabitlenmesi için hangi tür aparatlar kullanılabilir?
• Kritik nokta: Menteşeli sistemler her zaman daha güvenlidir.
• Ek bilgi: İlgili İSG mevzuatı, ekipmanların güvenli şekilde sabitlenmesini şart koşar.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önemini vurgulayın.
• Gerçek örnek: Uyarı levhası olmayan bir boşluğun neden olduğu kaza senaryosunu paylaşın.
• İnteraktif soru: İşyerinizde en sık gördüğünüz güvenlik işareti hangisidir?
• Kritik nokta: İşaretleme, kapak güvenliğinin tamamlayıcı bir parçasıdır.
• Ek bilgi: Sağlık ve Güvenlik İşaretleri Yönetmeliği'ne göre işaretlerin renkleri ve şekilleri standarttır.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Kapakların sadece birer engel değil, yapısal birer parça olduğunu hatırlatın.
• Gerçek örnek: Aşırı yük altında esneyen bir kapağın yarattığı riski anlatın.
• İnteraktif soru: Bir kapağın yük taşıma kapasitesini nasıl anlarsınız?
• Kritik nokta: Kapasite aşıldığında kapağın çökme riski çok yüksektir.
• Ek bilgi: İlgili İSG mevzuatı, ekipmanların güvenli yük taşıma limitlerini gözetmeyi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Uyarı çizgilerinin bir bariyer değil, sadece ikaz olduğunu vurgulayın.
• Kritik nokta: Çizgilerin zeminle uyumu ve yapışkan kalitesi hayati önem taşır.
• İnteraktif soru: Çalışma alanınızda yıpranmış bir uyarı çizgisi görseniz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sınırının neden sadece 'yetkili' personel için olduğunu açıklayın.
• Gerçek örnek: Yetkisiz bir personelin çalışma sahasına girmesi sonucu yaşanan bir ramak kala olayından bahsedin.
• Kritik nokta: Yetkilendirme sadece sözlü değil, yazılı prosedürlerle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kaza önlemedeki rolünü anlatın.
• Kritik nokta: Kontrast renklerin (sarı-siyah) insan zihnindeki uyarı etkisi üzerine kısa bilgi verin.
• Ek bilgi: Reflektif malzemelerin bakımının nasıl yapılacağını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kişisel korumadan neden üstün olduğunu açıklayın.
• Kritik nokta: Korkuluğun üç parçalı yapısını (üst, ara, topuk) detaylandırın.
• İnteraktif soru: Sizce bir bariyer ne kadar ağırlığa dayanıklı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neden sadece 'uyarı' değil 'kültür' olduğunu vurgulayın.
• Kritik nokta: İletişimin önemi; bir değişiklik olduğunda herkesin haberdar olması gerekir.
• Kapanış: Güvenlik kültürünün herkesin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Her çatı türü için farklı bir yaklaşım gerektiğini vurgulayın. Eğimli çatılarda güvenlik halatı, düz çatılarda kenar korkuluğu gibi temel farklara değinin. Çalışanlara çatıya çıkmadan önce yüzeyi gözlemlemelerini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Eğimli çatılarda sürtünmenin öneminden bahsedin. Hava koşullarının (yağmur, kar) riski nasıl artırdığını örnekleyin. Ankraj noktalarının sağlamlığının hayati önem taşıdığını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Şok absorberın neden tek kullanımlık olduğunu ve içindeki dikişlerin kopma mekanizmasını açıklayın. Ekipman üzerindeki periyodik kontrol işaretlerinin ve üretim tarihlerinin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Korkulukların standartlara uygun olması gerektiğini vurgulayın. Kenar korumasının sadece bir engel değil, bir yaşam çizgisi olduğunu anlatın. Açıklıkların ihmal edilmemesi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Kırılgan yüzeylerin neden tehlikeli olduğunu açıklayın. Yürüyüş yollarının neden hayati olduğunu vurgulayın. Görünmeyen risklere (korozyon gibi) karşı dikkatli olunmasını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sadece kağıt üzerinde olmadığını vurgulayın. Kurtarma planının neden önemli olduğunu açıklayın. Sağlık uygunluğunun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Kirilgan yüzeylerin neden sadece görsel olarak degil, malzeme yasina göre de degerlendirilmesi gerektigini vurgulayin.
• Gerçek örnek: Geçmis yillarda isikliklarin kirilmasi sonucu yasanan kazalardan bahsedin.
• Kritik nokta: Isikliklarin tasiyici olmadigini mutlaka belirtin.
• Ek bilgi: Çati projelerinin güncel tutulmasi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Yükü tasiyici hatlara dagitmanin önemini açiklayin.
• Interaktif soru: Çalisanlara daha önce çati üzerinde yürüme rotasi planlayip planlamadiklarini sorun.
• Kritik nokta: Is yetistirme baskisinin güvenlikten üstün olmadigini vurgulayin.
• Ek bilgi: Saglam yapisal elemanlarin belirlenmesi prosedürünü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Toplu koruma önlemlerinin neden KKD'den önce geldigini açiklayin.
• Gerçek örnek: Platformlarin baglanti noktalarinin kontrol edilmedigi durumlarda yasanan bir kaza örnegini kisaca anlatabilirsiniz.
• Kritik nokta: Her kullanim öncesi kontrolün zorunlulugu.
• Ek bilgi: Kaymaz yüzey standartlarindan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Isaretlerin sadece levhadan ibaret olmadigini, fiziksel engellerin de gerektigini vurgulayin.
• Kritik nokta: Gece veya düsük isik kosullarinda yansitici isaretlerin kullanimi.
• Gerçek örnek: Solmus bir uyari levhasinin yarattigi risk.
• Ek bilgi: Risk degerlendirmesinin güncellenmesi gerekliligi.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Testin sadece uzmanlar tarafindan yapilmasi gerektigini vurgulayin.
• Kritik nokta: Test sirasinda çalisani yüzey üzerinde bulundurmamak.
• Gerçek örnek: Uzaktan kumandali ekipmanlarin önemi.
• Ek bilgi: Test raporlarinin isyeri dosyasinda saklanmasinin yasal gerekliligi.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platformlarının sadece birer yol değil, birer güvenlik yapısı olduğunu vurgulayın.
• Gerçek örnek: İskele köprülerinde bağlantı hatalarının çökme riski yarattığını anlatın.
• İnteraktif soru: Geçiş yollarında gördüğünüz en yaygın eksiklik nedir?
• Kritik nokta: Bağlantı noktalarının periyodik kontrol zorunluluğu.
• Ek bilgi: Yönetmelik standartlarına uygunluk kontrol listeleri kullanılmalıdır.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yük hesaplamalarının hayati öneminden bahsedin.
• Gerçek örnek: Noktasal yüklemenin platform üzerindeki esneme etkisini anlatın.
• İnteraktif soru: İskelelerin taşıma kapasitesini nasıl kontrol edersiniz?
• Kritik nokta: Maksimum yük sınırlarının aşılmaması gerektiğini vurgulayın.
• Ek bilgi: Destek ayaklarının zeminle teması yük dağılımı için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Ankraj noktasının neden her zaman yukarıda olması gerektiğini fiziksel mantığıyla anlatın. Sarkaç etkisi ve zemine çarpma risklerinin düşüş mesafesiyle olan doğrudan bağını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Sabitleme hatalarının düşme kazalarındaki payını belirtin.
• Gerçek örnek: Gevşek bir kelepçenin platformda yarattığı sallanma etkisini anlatın.
• İnteraktif soru: Sabitleme donanımlarının kontrolünde nelere dikkat edilmeli?
• Kritik nokta: Rijit bağlantıların hayati önemi.
• Ek bilgi: Kilitli sistemlerin kullanılmasının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Korkulukların düşmeyi önlemedeki birincil rolünü vurgulayın.
• Gerçek örnek: Topuk levhasının aşağıya düşen aletleri engellemedeki başarısı.
• İnteraktif soru: Korkulukları olmayan bir platformu nasıl güvenceye alırsınız?
• Kritik nokta: Korkulukların yüksekliği ve sağlamlığı.
• Ek bilgi: Korkulukların her zaman tam takım (ana+ara+topuk)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Düzensizliğin ve kaygan zeminlerin kazalardaki rolü.
• Gerçek örnek: Kablo takılması sonucu meydana gelen düşme vakaları.
• İnteraktif soru: Platform temizliğini kim yapmalı ve nasıl denetlenmeli?
• Kritik nokta: Kaymaz yüzey malzemelerinin seçimi.
• Ek bilgi: Düzenli temizlik disiplini güvenlik kültürünün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kenar korumanın toplu koruma önlemi olduğunu vurgulayın. Korkulukların sadece sınırlayıcı değil, yük taşıyıcı olması gerektiğini belirtin. Katılımcılara korkuluksuz bir çatı kenarında çalışmanın yasal sonuçlarını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Toplu korumanın kişisel korumadan neden üstün olduğunu açıklayın. Ankraj noktalarının önemini ve yanlış ankrajın yarattığı riskleri (sarkaç etkisi) teknik olarak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Standartların neden hayati olduğunu vurgulayın. TS EN 13374 standardına değinin. Tekmelik ve ara korkuluğun önemini teknik detaylarıyla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Geçici ve kalıcı sistemler arasındaki farkı kullanım ömrü ve montaj açısından özetleyin. Kırılgan yüzey riskine mutlaka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Sürekliliğin önemini anlatın. Çalışanların günlük kontrol sorumluluğunu vurgulayın. Bakımsız sistemlerin oluşturduğu gizli tehlikelere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hava koşullarının kaza oranlarındaki etkisini vurgulayın. Gerçek örnek olarak fırtınalı bir günde iskele devrilmesi olayını anlatın. İnteraktif soru: Çalışanlara hava kötüleştiğinde amirlerine haber verip vermediklerini sorun. Kritik nokta: İşverenin işi durdurma yükümlülüğünün yasal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Rüzgarın iskele üzerindeki kaldıraç etkisini açıklayın. Gerçek örnek: Hafif bir malzemenin rüzgarla uçup birine çarpması vakasını anlatın. İnteraktif soru: Rüzgarı nasıl anladıklarını sorun. Kritik nokta: Anemometre ölçümünün resmi kayıt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Sarkaç etkisinin neden tehlikeli olduğunu anlatın. Ankrajın yapısal sağlamlığının test edilmesinin ve özellikle keskin kenarlara karşı önlem almanın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Üç nokta kuralını uygulamalı olarak gösterin. Gerçek örnek: Islak zeminde kayıp düşen birinin yaralanma vakasını anlatın. İnteraktif soru: Çalışanlara ayakkabı tabanlarını kontrol edip etmediklerini sorun. Kritik nokta: KKD'nin sadece temin edilmesinin değil, uygunluğunun da önemli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Yüksek görünürlüklü yeleklerin önemini anlatın. Gerçek örnek: Görüşün azaldığı bir günde yaşanan çarpışma vakasını paylaşın. İnteraktif soru: Görüşün kötü olduğu durumlarda iletişimin nasıl sağlanacağını tartışın. Kritik nokta: İletişim araçlarının çalışır durumda olduğundan emin olunması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Çalışmaktan kaçınma hakkını yasal açıdan açıklayın. Gerçek örnek: İşi durduran bir ekip liderinin başarı hikayesini anlatın. İnteraktif soru: Kimlerin işi durdurma yetkisi olduğunu sorun. Kritik nokta: Güvenlik kültürünün tepeden aşağıya inşası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Yükseklik korkusunun sadece psikolojik değil fiziksel yansımaları olduğunu vurgulayın.
• Kritik nokta: Belirtilerin aniden tetiklenebileceğini ve personelin bu konuda dürüst olması gerektiğini belirtin.
• İnteraktif soru: Çalışırken aniden başı dönen veya kendini kötü hisseden bir arkadaşınız oldu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Panik anında yapılan yanlış bir hamlenin nasıl kazaya dönüştüğünü anlatın.
• Kritik nokta: Panik atak geçiren çalışanı yalnız bırakmayın ve derhal güvenli bölgeye çekilmesini sağlayın.
• Ek bilgi: Gözcü personelin (spotter) bu tür durumlardaki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Yorgunluk ve korkunun birleştiğinde nasıl bir hata zinciri oluşturduğunu açıklayın.
• Kritik nokta: Performans düşüklüğünün aslında bir güvenlik zafiyeti olduğunu vurgulayın.
• İnteraktif soru: Dikkatiniz dağıldığında yaptığınız küçük hatalar nelerdir?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raporlarının hayati önemini ve dürüst beyanın gerekliliğini hatırlatın.
• Kritik nokta: Korkunun zamanla gelişebileceğini, bu yüzden periyodik kontrollerin aksatılmaması gerektiğini belirtin.
• Ek bilgi: İSG mevzuatındaki sağlık gözetimi zorunluluğuna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işin doğru kişiye verilmesinin İSG'nin temel taşı olduğunu vurgulayın.
• Kritik nokta: Korkusu olan birini yüksekte çalıştırmanın hem ona hem ekibe zarar vereceğini açıklayın.
• Kapanış: Herkesin yeteneklerine göre değerlendirildiği güvenli bir çalışma ortamı hedefliyoruz.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en riskli iş kollarından biri olduğunu vurgulayın.
• Gerçek örnek: Yanlış seçilen personelin neden olduğu riskleri anlatın.
• İnteraktif soru: Sizce yüksekte çalışacak birinde en önemli özellik nedir?
• Kritik nokta: Raporun sadece formalite değil, bir güvenlik kalkanı olduğunu belirtin.
• Ek bilgi: İşveren sorumluluğunun seçimle başladığını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dayanağını hatırlatın.
• Gerçek örnek: Yıllık muayenelerde ortaya çıkan gizli sağlık sorunlarından bahsedin.
• İnteraktif soru: Sağlık gözetimlerinin sıklığı sizce neye göre belirlenir?
• Kritik nokta: Kayıt tutmanın önemini vurgulayın.
• Ek bilgi: İşyeri hekiminin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en riskli işlerden biri olduğunu vurgulayın.
• Gerçek örnek: Risk değerlendirmesi yapılmadan başlanan işlerde düşme vakalarının daha sık yaşandığını belirtin.
• İnteraktif soru: Çalıştığınız alanda risk değerlendirmesi yapılmadığı durumlarla karşılaştınız mı?
• Kritik nokta: Toplu koruma önlemlerinin her zaman kişisel koruyuculardan önce geldiğini hatırlatın.
• Ek bilgi: Risk değerlendirmesinin dinamik bir süreç olduğunu, koşullar değiştiğinde revize edilmesi gerektiğini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kaybının yüksekte ölümcül olduğunu belirtin.
• Gerçek örnek: Görme bozukluğu olan birinin emniyet kemeri bağlantısında yaptığı hatayı kurgulayın.
• İnteraktif soru: Yüksekte çalışırken odaklanmayı etkileyen en önemli faktör nedir?
• Kritik nokta: Kişisel bildirim yükümlülüğünü vurgulayın.
• Ek bilgi: İşverenin bu konudaki koruyucu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Kontrendikasyonun ne anlama geldiğini basitçe açıklayın.
• Gerçek örnek: Kronik rahatsızlığı olup gizleyen bir çalışanın yarattığı riski anlatın.
• İnteraktif soru: Çalışanlar sağlık durumlarını neden gizleme eğilimindedir?
• Kritik nokta: İşverenin sorumluluğunun ancak doğru bilgiyle yerine getirilebileceğini belirtin.
• Ek bilgi: Alternatif görevlendirme imkanlarını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hukuki boyutunu vurgulayın.
• Gerçek örnek: Denetimde raporu eksik çıkan firmanın yaşadığı süreci anlatın.
• İnteraktif soru: Raporun süresi dolduğunda çalışan ne yapmalıdır?
• Kritik nokta: Raporun sadece bir kağıt değil, yasal bir kalkan olduğunu hatırlatın.
• Ek bilgi: İşyeri hekimiyle koordinasyonun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Stresin sadece işle ilgili olmadığını, kişisel faktörlerin de etkili olduğunu belirtin. 6331 sayılı kanun kapsamındaki genel yükümlülükleri hatırlatın. Katılımcılara stresli olduklarında işi durdurma haklarının olduğunu (ramak kala bildirimi)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Dikkat kaybının en sık kaza nedeni olduğunu vurgulayın. Katılımcılara kendi işlerinde en çok hangi noktada dikkatlerinin dağıldığını sorun. 'Dur-düşün-yap' prensibinin hayati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Molaların bir lüks değil, yasal bir zorunluluk ve verimlilik aracı olduğunu vurgulayın. Rotasyonun monotonluğu nasıl kırdığını anlatın. Mola alanlarının düzeninin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Uykusuz çalışmanın neden tehlikeli olduğunu (tepki süresi) açıklayın. Vardiyalı çalışanlar için uyku düzeni tavsiyeleri verin. İşyeri hekiminin bu süreçteki rolünü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İzlemenin 'polislik' değil 'koruma' olduğunu vurgulayın. Ramak kala olaylarının stres/yorgunlukla ilişkisini nasıl analiz edebileceğimizi anlatın. Çalışanların geri bildirim vermesinin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çalışmada iletişimin neden hayati olduğunu vurgulayın.
• Gerçek örnek: Yanlış anlaşılan bir komutun nasıl kazaya yol açabileceğini anlatın.
• İnteraktif soru: Ekip içinde iletişim kopukluğu yaşadığınız bir an oldu mu?
• Kritik nokta: 6331 sayılı Kanun kapsamında işverenin iletişim altyapısını kurma yükümlülüğü.
• Ek bilgi: Aktif dinleme tekniklerini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çalışanın ikinci çift gözü olduğunu belirtin.
• Gerçek örnek: Gözcünün fark ettiği bir tehlikeyi nasıl bildirdiğini açıklayın.
• İnteraktif soru: Gözcü görevini üstlenirken en çok nelere dikkat etmeliyiz?
• Kritik nokta: Yapı İşlerinde İSG Yönetmeliği uyarınca gözcünün yetkileri.
• Ek bilgi: Gözcünün çalışma alanını terk etmemesi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Kenar korumalarının basit ama hayati önem taşıyan bir tedbir olduğunu belirtin.
• Gerçek örnek: Rüzgarlı havada çalışmanın neden olduğu devrilme veya savrulma vakalarından bahsedin.
• İnteraktif soru: Çalışma alanınızda eksik veya hasarlı kenar koruması gördünüz mü?
• Kritik nokta: Korkuluğun sadece bir engel değil, standartlara uygun (tırabzan ve eteklikli) olması gerektiğini vurgulayın.
• Ek bilgi: Hava durumu raporlarının günlük çalışma planına entegre edilmesinin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araçlarının standart olması gerektiğini vurgulayın.
• Gerçek örnek: Telsiz paraziti durumunda kullanılan yedek haberleşme yöntemleri.
• İnteraktif soru: Bildiğiniz standart el işaretlerini gösterin.
• Kritik nokta: Sağlık ve Güvenlik İşaretleri Yönetmeliği kuralları.
• Ek bilgi: Telsiz disiplini ve kısa konuşma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Senkronize hareketin önemini açıklayın.
• Gerçek örnek: Yük taşıma sırasında yaşanan bir koordinasyon hatası örneği.
• İnteraktif soru: Ekip liderinin onay mekanizmasını nasıl işletebiliriz?
• Kritik nokta: 6331 sayılı Kanun çerçevesinde işin güvenli yürütülmesi.
• Ek bilgi: Operasyon öncesi kısa toplantıların (toolbox talk) faydası.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durumda soğukkanlılığın önemini vurgulayın.
• Gerçek örnek: Hızlı bildirim sayesinde hayatı kurtulan bir çalışan senaryosu.
• İnteraktif soru: Acil durum sorumlusunu ve toplanma yerini biliyor musunuz?
• Kritik nokta: Yapı İşlerinde İSG Yönetmeliği acil durum bildirim kuralları.
• Ek bilgi: Tatbikatların düzenli yapılmasının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yüksek riskli bir faaliyet olduğunu ve hata payının olmadığını belirtin.
• Gerçek örnek: Madde etkisinde çalışan birinin denge kaybı sonucu yaşanan düşme olaylarından bahsedin.
• İnteraktif soru: Çalışma ortamında madde kullanımı şüphesi olan birini fark ettiğinizde ne yapmalısınız?
• Kritik nokta: Yasağın sadece bir disiplin kuralı değil, yasal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Alkol ve maddenin vücuttaki denge merkezine etkisini açıklayın.
• Gerçek örnek: Refleks süresinin uzamasının yüksekte çalışan biri için ne kadar kritik olduğunu anlatın.
• İnteraktif soru: Dikkatin dağılması yüksekte çalışırken hangi kazalara yol açar?
• Kritik nokta: Madde etkisinin sadece kaza anında değil, kaza öncesi hazırlık sürecinde de risk yarattığını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Sıfır toleransın ne anlama geldiğini açıklayın.
• Gerçek örnek: Kurallara uymayan birinin sahadan uzaklaştırılmasının diğer çalışanlar üzerindeki caydırıcı etkisini anlatın.
• İnteraktif soru: Sizce sıfır tolerans politikası güvenlik kültürünü nasıl etkiler?
• Kritik nokta: Politikanın uygulanmasında yöneticilerin kararlılığının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baskı aracı değil, yaşam koruma aracı olduğunu vurgulayın.
• Gerçek örnek: Sabah vardiyası öncesi yapılan kontrollerin kaza önlemedeki başarısını anlatın.
• İnteraktif soru: Bir arkadaşınızın madde etkisinde olduğunu fark ederseniz ne yapmalısınız?
• Kritik nokta: Denetim sürecinin şeffaf ve adil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bir ekip işi olduğunu belirtin.
• Gerçek örnek: Kurallara sahip çıkan bir ekibin kaza yapma riskinin ne kadar düşük olduğunu anlatın.
• İnteraktif soru: Güvenlik kültürünü geliştirmek için neler yapabiliriz?
• Kritik nokta: Herkesin birer güvenlik denetçisi gibi davranması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Askıda kalma sendromunun bir kaza sonrası değil, kaza sonrası kurtarılmayı beklerken oluşan bir risk olduğunu vurgulayın.
• Kritik nokta: Sendromun sadece fiziksel değil, biyolojik bir süreç olduğunu belirtin.
• İnteraktif soru: Yüksekte çalışan birinin düşüşten sonra kaç dakika güvenle asılı kalabileceğini tahmin ediyor musunuz?
• Ek bilgi: 6331 sayılı İSG Kanunu kapsamında işverenin acil durum planı hazırlama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 göllenmesinin nasıl bir domino etkisi yarattığını açıklayın.
• Gerçek örnek: Uzun süre kıpırdamadan ayakta duran askerlerin bayılma mekanizması ile benzerliğini anlatın.
• Kritik nokta: Kemerin bacak kayışlarının kan akışını kestiğini vurgulayın.
• Ek bilgi: İlgili İSG mevzuatı gereği KKD seçiminin çalışanın vücut yapısına uygun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çalışanın tek yaşam garantisi olduğunu hatırlatın.
• Gerçek örnek: Yanlış ankraj noktasına bağlanmanın sonuçlarını tartışın.
• İnteraktif soru: Emniyet kemeri kuşanırken nelere dikkat ediyorsunuz?
• Kritik nokta: Ekipmanın temiz ve kuru bir ortamda, güneşten ve kimyasallardan uzak saklanması gerektiğini belirtin.
• Ek bilgi: Ekipman üzerinde değişiklik yapmanın kesinlikle yasak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planının sadece kağıt üzerinde kalmaması gerektiğini vurgulayın.
• Gerçek örnek: Tatbikatlarda yaşanan zamanlama sorunlarını örnek verin.
• İnteraktif soru: İşyerinizde acil durumda kurtarma yapabilecek kaç kişi olduğunu biliyor musunuz?
• Kritik nokta: Kendi kendini kurtarma becerisinin hayat kurtarıcı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Askıların basit ama çok etkili olduğunu belirtin.
• Gerçek örnek: Askı kullanmanın bilinci açık tutmadaki farkını anlatın.
• Kritik nokta: Askıların kemere bağlı ve erişilebilir olması gerektiğini vurgulayın.
• Ek bilgi: Yapı İşlerinde İSG Yönetmeliği kapsamında ekipmanların periyodik kontrollerinin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ölümü kavramının neden oluştuğunu açıklayın.
• Kritik nokta: Kazazedeyi aniden yatırmanın tehlikeli olduğunu özellikle vurgulayın.
• İnteraktif soru: Kurtarma sonrası neden hemen düz yatırmıyoruz, fikri olan var mı?
• Ek bilgi: Sağlık gözetimi ve acil müdahale süreçlerinin yasal boyutunu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çalışmada kurtarma planının neden işin bir parçası olduğunu vurgulayın.
• Gerçek örnek: Planı olmayan bir sahada kurtarmanın nasıl gecikebileceğini anlatın.
• Kritik nokta: Kurtarma planı iş başlamadan önce HAZIR olmalıdır.
• Ek bilgi: Yapı İşlerinde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ekibinin profesyonelliğinin önemini belirtin.
• İnteraktif soru: Ekibinizde kimlerin kurtarma eğitimi var?
• Kritik nokta: Rollerin net olması operasyon süresini kısaltır.
• Ek bilgi: İşyerlerinde Acil Durumlar Hakkında Yönetmelik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hayati değerini anlatın.
• Kritik nokta: Bakımı yapılmamış ekipman, kurtarma sırasında kopabilir.
• Ek bilgi: Ekipmanların periyodik kontrollerini kayıt altına almayı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Askıda kalma travmasından bahsedin.
• Kritik nokta: Kurtarmada her saniye önemlidir.
• Ek bilgi: 6331 sayılı Kanun gereği işverenin hızlı müdahale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olmayan planın bir plan olmadığını belirtin.
• Kritik nokta: Plan güncel değilse geçersizdir.
• Ek bilgi: İşyerlerinde Acil Durumlar Hakkında Yönetmelik uyarınca dokümantasyon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ekipmanlarının sadece kaza anında değil, acil durumlarda tahliye için de kritik olduğunu vurgulayın.
• Gerçek örnek: Dar alanlarda tripod kullanımının hayati önemini anlatın.
• İnteraktif soru: Çalışma sahanızdaki en yakın kurtarma ekipmanının yerini biliyor musunuz?
• Kritik nokta: İniş cihazlarının sadece kurtarma için değil, acil tahliye için de kullanılabileceğini belirtin.
• Ek bilgi: Ekipmanların periyodik kontrol kayıtlarını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ekipman seçiminin kurtarma operasyonunu nasıl felakete dönüştürebileceğini anlatın.
• Gerçek örnek: Kimyasal ortamlarda uygun olmayan ekipmanın korozyona uğraması örneğini verin.
• İnteraktif soru: Ekipman üzerindeki CE işaretini ve EN standartlarını nasıl kontrol edersiniz?
• Kritik nokta: Kapasite aşımının ekipman ömrünü bitirdiğini vurgulayın.
• Ek bilgi: Üretici kılavuzlarının okunmasının zorunlu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bürokratik bir yük değil, güvenlik için bir kontrol noktası olduğunu açıklayın.
• Gerçek örnek: İzin belgesi olmayan bir operasyonda meydana gelen kazanın hukuki sonuçlarına değinin.
• İnteraktif soru: Çalıştığınız işyerinde izin sistemi aktif olarak uygulanıyor mu?
• Kritik nokta: İzin belgesinin sadece bir imza değil, sahanın güvenli olduğunun teyidi olduğunu belirtin.
• Ek bilgi: İzin belgesinin iş bitiminde kapatılması gerektiğine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Erişilebilirliğin kurtarma hızı üzerindeki etkisini açıklayın.
• Gerçek örnek: Acil durum anında kilitli dolapların veya ulaşılamayan ekipmanların yarattığı riski anlatın.
• İnteraktif soru: Ekipmanların bulunduğu dolapların anahtarları kime teslim edilmeli?
• Kritik nokta: Ekipman çantalarının periyodik olarak kontrol edilip edilmediğini sorun.
• Ek bilgi: Acil durum planının güncelliğini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ömrünün doğru bakım ile nasıl uzatılacağını vurgulayın.
• Gerçek örnek: Görsel kontrolde gözden kaçan kılcal bir çatlağın sonuçlarını anlatın.
• İnteraktif soru: Ekipman kayıtlarını kim tutuyor ve bu kayıtlar ne kadar süre saklanmalı?
• Kritik nokta: Kullanımdan çekilen ekipmanın yanlışlıkla tekrar kullanıma girmemesi için ne yapmalıyız?
• Ek bilgi: Üretici talimatlarının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Eğitimsiz müdahalenin kazazede kadar kurtarıcıyı da tehlikeye attığını belirtin.
• Gerçek örnek: Başarılı geçen bir tatbikatın kaza anındaki psikolojik hazırlığa etkisini konuşun.
• İnteraktif soru: En son ne zaman kurtarma tatbikatı yaptınız?
• Kritik nokta: Tatbikat senaryolarının gerçekçi olması gerektiğini vurgulayın.
• Ek bilgi: Eğitim sertifikalarının geçerlilik süresini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kurtarma planının neden yazılı olması gerektiğini vurgulayın. Gerçek örnek: Plansız müdahalelerin yarattığı risklerden bahsedin. Kritik nokta: Ekipmanların hazır bulundurulmasının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Erişim sırasında ikili sistem prensibini açıklayın. Gerçek örnek: Keskin kenarların halata verebileceği hasarları anlatın. Kritik nokta: Kurtarıcının kendi güvenliğinin önceliği.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Askıda kalma travması (suspension trauma) riskini açıklayın. Gerçek örnek: Rehber halat kullanımının neden kritik olduğunu anlatın. Kritik nokta: İndirme hızının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İlkyardımcı yetkinliğinin önemini vurgulayın. Gerçek örnek: Omurga yaralanmalarında dikkat edilmesi gerekenler. Kritik nokta: Askıda kalma travması belirtilerinin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Sevk sırasında sağlık ekiplerine bilgi vermenin önemi. Gerçek örnek: Kök neden analizinin gelecekteki kazaları nasıl önlediği. Kritik nokta: Yasal bildirim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112 çağrı merkezinin önemini vurgulayın. İletişim ekipmanlarının bakımının periyodik kontrol listelerinde yer alması gerektiğini hatırlatın. Katılımcılara işyerindeki acil durum sorumlularının kimler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Adres tarif etmenin zorluğunu vurgulayın. İşyerinde konum bildirim kartlarının bulundurulması önerisini yapın. Ekiplerin olay yerine ulaşımında karşılaşılan engellerden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 sonrası kurtarmanın, düşmeyi önlemek kadar önemli olduğunu vurgulayın.
• Gerçek örnek: Askıda kalma sendromunun (suspension trauma) neden olduğu sağlık risklerini kısaca açıklayın.
• İnteraktif soru: İşyerinizde bir kurtarma planı veya tatbikatı yapıldı mı?
• Kritik nokta: Kurtarma planının kağıt üzerinde kalmaması, pratikle desteklenmesi gerektiğini belirtin.
• Ek bilgi: Kurtarma operasyonunun da kendi içinde riskler taşıdığını ve sadece eğitimli personelin müdahale etmesi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Panik yapmanın iletişimi nasıl bozduğunu anlatın. Operatörle konuşurken kısa ve öz olmanın önemini vurgulayın. İşyerinde 112 arama yetkisinin kimde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Karşılama ekibinin önemini anlatın. Ekiplere müdahale etmeden bilgi vermenin sınırlarını çizin. Saha girişlerinin kapatılmaması konusundaki yasal uyarıları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 tutmanın hukuki önemini vurgulayın. Bildirim sürelerini (3 iş günü) hatırlatın. Tutanak tutarken nelere dikkat edilmesi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askıda kalmanın yarattığı sağlık risklerini hatırlatın.
• Gerçek örnek: Geçmişte yapılan başarılı bir kurtarma operasyonunun temel adımlarını anlatın.
• İnteraktif soru: Ekip üyelerine kendi çalışma alanlarında acil durum toplanma noktasını sorun.
• Kritik nokta: Eğitimlerin sadece kağıt üzerinde değil, uygulamalı olmasının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provanın refleks kazandırmadaki rolünü vurgulayın.
• Gerçek örnek: Beklenmedik bir hava değişikliğinde yapılan tatbikatın önemini anlatın.
• İnteraktif soru: Sizce bir tatbikatı başarısız kılan en büyük etken nedir?
• Kritik nokta: Senaryoların çeşitlendirilmesi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bilginin kurtarma anındaki süreyi nasıl etkilediğini açıklayın.
• Gerçek örnek: Doğru düğüm tekniğinin hayat kurtardığı bir durumu paylaşın.
• İnteraktif soru: Ekipmanlarınızı en son ne zaman kontrol ettiniz?
• Kritik nokta: Sertifikasyonun ve güncel eğitimin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Askı travması riskini ve altın süreyi vurgulayın.
• Gerçek örnek: Süre tutmanın ekibi nasıl motive ettiğini anlatın.
• İnteraktif soru: Sizce bir kurtarma operasyonu ideal olarak ne kadar sürmelidir?
• Kritik nokta: Veri tutmanın iyileştirme sürecindeki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son değil, bir başlangıç olduğunu hatırlatın.
• Gerçek örnek: Bir tatbikat sonrası yapılan küçük bir değişikliğin büyük bir sorunu nasıl çözdüğünü anlatın.
• İnteraktif soru: Tatbikat sonrası geri bildirim vermeyi alışkanlık haline getirdiniz mi?
• Kritik nokta: Sürekli iyileştirme döngüsü (Planla-Uygula-Kontrol Et-Önlem 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MEWP ekipmanlarının yüksekte çalışma risklerini minimize etmek için tasarlanan kritik araçlar olduğunu belirtin. Gerçek örnek olarak inşaat sahalarındaki kullanım senaryolarından bahsedin. Kritik nokta olarak, ekipman seçiminin işin risk analizine göre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Makaslı ve bomlu platformların farklarını anlatırken, dikey çalışma ile yatay erişim arasındaki farka odaklanın. Kritik nokta olarak, bomlu platformlardaki savrulma riskine ve acil durum indirme prosedürlerinin hayati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Yüksekten düşmenin inşaat sektöründeki ölümcül etkisini vurgulayın.
• Gerçek örnek: Koruyucu önlem alınmayan bir şantiyede yaşanan kaza riskini açıklayın.
• İnteraktif soru: Sizce yüksekte çalışırken yapılan en büyük hata nedir?
• Kritik nokta: Düşmenin önlenebilir olduğunu mutlaka belirtin.
• Ek bilgi: Yapı İşlerinde İSG Yönetmeliği'ndeki genel hükümlere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Zemin taşıma kapasitesinin önemini ve eğim sınırlarını mutlaka vurgulayın. Kritik nokta olarak, denge ayaklarının kullanımını ve güvenlik şeridi uygulamasını anlatın. İnteraktif soru: Zemin bozuksa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Kapasite sınırlarının neden hayati olduğunu anlatın. Kritik nokta olarak, sadece toplam ağırlığın değil, yük dağılımının da dengeli olması gerektiğini belirtin. Sensör uyarıları olduğunda çalışmanın durması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Operatör belgesinin zorunluluğunu ve ön kontrol listesinin önemini vurgulayın. Kritik nokta olarak, operatörün sadece makineyi sürmediğini, aynı zamanda sahadaki riskleri gözlemleyen bir denetleyici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Makaslı platformların sadece eğitimli personel tarafından kullanılabileceğini belirtin.
• Kritik nokta: Günlük kontrol listelerinin yasal bir kayıt olduğunu vurgulayın.
• Gerçek örnek: Geçmişte yapılan bir hidrolik arıza tespitini anlatın.
• İnteraktif soru: Platformu kullanmadan önce en çok hangi noktayı kontrol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platformun en kritik güvenlik unsuru olduğunu belirtin.
• Kritik nokta: Eğimli zeminde platform kullanmanın doğuracağı riskleri açıklayın.
• Gerçek örnek: Yumuşak zemine saplanan bir platformun neden olduğu kazayı örnekleyin.
• İnteraktif soru: Çalışma alanınızda zeminin eğimli olduğunu fark ederseniz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Korkulukların sadece birer engel değil, güvenlik bariyeri olduğunu vurgulayın.
• Kritik nokta: Korkuluk kapılarının tam kapalı olduğundan emin olunması gerektiğini belirtin.
• Gerçek örnek: Kilitlenmemiş bir korkuluk kapısından kaynaklanan düşme vakasını hatırlatın.
• İnteraktif soru: Platform üzerindeyken korkulukların üzerine tırmanmanın riskleri nelerdir?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etiketlerinin önemini anlatın.
• Kritik nokta: Kapasite aşımının sadece devrilme değil, mekanik arıza da getireceğini vurgulayın.
• Gerçek örnek: Yanlış yük dağılımı nedeniyle platformun dengesini yitirdiği bir durumdan bahsedin.
• İnteraktif soru: Platformun kapasitesini nasıl anlarsınız?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sık karşılaşılan kaza türünün devrilme olduğunu belirtin.
• Kritik nokta: Rüzgar hızı sınırlamasına mutlaka dikkat edilmesi gerektiğini anlatın.
• Gerçek örnek: Yükseltilmiş konumdayken hareket ettirilen bir platformun yaşadığı sarsıntıyı örnekleyin.
• İnteraktif soru: Çalışma alanınızdaki devrilme riskleri nelerdir?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Bom liftlerin karmaşık kontrol sistemlerine vurgu yapın.
• Gerçek örnek: Yanlış joystick kullanımı sonucu oluşan ani sarsıntıları anlatın.
• İnteraktif soru: Operasyon öncesi kontrol listesinde hangi maddeler mutlaka olmalı?
• Kritik nokta: Azami yük (SWL) aşılması, makinenin dengesini bozarak devrilme ve hidrolik/yapısal arıza riskini ciddi biçimde artırır.
• Ek bilgi: Üretici kılavuzunun her zaman makine üzerinde bulunması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Hatalı bağlanmış lanyardın düşüş mesafesini nasıl artırdığını açıklayın.
• İnteraktif soru: Kemerin dikişlerini kontrol ederken nelere dikkat etmeliyiz?
• Kritik nokta: Lanyardın sepete değil, ankraj noktasına bağlanması zorunludur.
• Ek bilgi: Kemerlerin raf ömrü ve kullanım süresi takip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 tanımını netleştirin.
• Gerçek örnek: Çalışanın risk algısının düşük olduğu bir senaryo kurgulayın.
• İnteraktif soru: Yüksekte çalışırken kendinizi ne kadar güvende hissediyorsunuz?
• Kritik nokta: Risk algısının sadece teknik değil psikolojik bir süreç olduğunu anlatın.
• Ek bilgi: 6331 sayılı Kanun'daki bilgilendirme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Stabilite kaybının en yaygın kaza nedeni olduğunu belirtin.
• Gerçek örnek: Yumuşak zemine batıp devrilen makine vakası.
• İnteraktif soru: Rüzgar hızını nasıl ölçebiliriz veya nereden takip edebiliriz?
• Kritik nokta: Ayak desteklerinin tam açılması makinenin dengesi için hayati şarttır.
• Ek bilgi: Zemin etüdü yapılmadan makine kurulumu yapılmamalıdır.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gerilim hatlarının görünmez tehlikesinden bahsedin.
• Gerçek örnek: Elektrik arkı sonucu makine gövdesinin şarj olması.
• İnteraktif soru: Çalışma alanındaki elektrik hatlarını nasıl tespit edebiliriz?
• Kritik nokta: Mesafe azaldığında ark atlaması gerçekleşebilir, temas şart değildir.
• Ek bilgi: Acil indirme sistemi her operatör tarafından test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Belgesiz operatör çalıştırmanın hukuki risklerini vurgulayın.
• Gerçek örnek: Denetimlerde belgesiz operatör nedeniyle kesilen idari para cezaları.
• İnteraktif soru: Tazeleme eğitimlerini neden düzenli almalıyız?
• Kritik nokta: Sağlık raporu olmayan operatörün yüksekte çalışması yasaktır.
• Ek bilgi: Eğitim kayıtları işyeri İSG dosyasında saklanmalıdır.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emniyet kemerinin platformdaki hayat kurtarıcı rolünü vurgulayın. Gerçek örnek olarak platform sarsılmalarını verin. Kritik nokta, kemerin sepete değil, sadece onaylı ankraj noktasına bağlanmasıdır.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Kamçı etkisinin fiziksel sonuçlarını basitçe açıklayın. İnteraktif soru olarak platformda ani manevra yapan operatörlerin nelere dikkat etmesi gerektiğini sorun. Kritik nokta, ayakların her zaman tabanda olmasıdır.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Lanyard boyunun neden kısa olması gerektiğini fiziksel örnekle açıklayın. Kritik nokta, ekipman hasar gördüğünde tamir edilmemesi, imha edilmesi gerektiğidir.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Sepet korkuluklarına bağlantı yapmanın neden tehlikeli olduğunu (mukavemet yetersizliği) açıklayın. Kritik nokta, ankraj noktalarının periyodik olarak temiz ve çalışır durumda tutulmasıdır.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Yasal sorumlulukların hem işveren hem de çalışan için ne anlama geldiğini vurgulayın. Tartışma sorusu olarak neden bazı çalışanların kemer takmaktan kaçındığını ve bunu nasıl aşabileceğimizi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İnşaat asansörlerinin yüksek riskli ekipmanlar olduğunu vurgulayın.
• Kritik nokta: Kurulumun yetkili personel tarafından yapılması şarttır.
• Gerçek örnek: Uygunsuz kurulumun kazalara davetiye çıkardığını belirtin.
• İnteraktif soru: Asansörün periyodik kontrol etiketini daha önce incelediniz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Kapı kilitlerinin hayat kurtarıcı önemini anlatın.
• Kritik nokta: Kilit arızalıysa asansörü asla kullanmayın.
• Gerçek örnek: Kapı kilidi açıkken kabinin hareket etmesinin düşme riskini doğurduğunu açıklayın.
• Ek bilgi: Günlük kontrollerin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(toplu koruma &gt; KKD) anlatın.
• Gerçek örnek: Uygun korkuluk yapısının nasıl olması gerektiğini tarif edin.
• İnteraktif soru: KKD mi yoksa korkuluk mu daha güvenli?
• Kritik nokta: KKD'nin son çare olduğunu vurgulayın.
• Ek bilgi: Yapı İşlerinde İSG Yönetmeliği'ndeki platform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sınırının sadece bir öneri değil, yasal bir zorunluluk olduğunu vurgulayın.
• Kritik nokta: Sensörlerin devre dışı bırakılmasının ölümcül olduğunu belirtin.
• İnteraktif soru: Kapasite aşımının asansörün fren sistemine etkisini tartışın.
• Ek bilgi: Dengesiz yüklemenin tehlikelerine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cihazın ömrünü ve güvenliğini doğrudan etkilediğini belirtin.
• Kritik nokta: Kayıt tutmanın yasal bir zorunluluk olduğunu vurgulayın.
• Gerçek örnek: İhmal edilen bir halat aşınmasının sonuçlarını anlatın.
• İnteraktif soru: Bakım defterinin neden önemli olduğunu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Operatörün sorumluluğunun tüm kabindekilerin hayatı olduğunu hatırlatın.
• Kritik nokta: Yetkisiz müdahalelerin önlenmesi için erişim kontrolü yapın.
• Gerçek örnek: Acil durdurma butonunun kullanımını hatırlatın.
• Kapanış: Güvenli çalışma kültürünün her aşamada uygulanması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sürekliliğini vurgulayın.
• Gerçek örnek: İskele etiketleme sisteminin önemini anlatın.
• İnteraktif soru: Sizce saha denetimleri ne kadar sıklıkla yapılmalı?
• Kritik nokta: Denetimlerin kayıt altına alınmasının yasal zorunluluğunu belirtin.
• Ek bilgi: 6331 sayılı Kanun kapsamında kayıt tutma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tanımını yapın.
• Gerçek örnek: Bir çalışanın arkadaşını uyarmasının neden önemli olduğunu anlatın.
• İnteraktif soru: Kendi çalışma arkadaşınızın güvenliğini ne kadar önemsiyorsunuz?
• Kritik nokta: Güvenli çalışmanın bir disiplin olduğunu vurgulayın.
• Ek bilgi: Ramak kala bildirimlerinin güvenlik kültürüne katkısını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sistemlerinin çalışma alanındaki önemini vurgulayın.
• Gerçek örnek: Cephe iskelelerinin en sık rastlanan kaza noktalarını belirtin.
• İnteraktif soru: Çalıştığınız sahada en çok hangi iskele tipini kullanıyorsunuz?
• Kritik nokta: Her iskele tipinin kendine has teknik yapısı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iskele seçiminin kazalara davetiye çıkardığını belirtin.
• Gerçek örnek: Zemini bozuk bir alanda kurulan seyyar iskelenin devrilme riski.
• İnteraktif soru: İskele seçimi yaparken yük kapasitesini nasıl kontrol ediyorsunuz?
• Kritik nokta: İşverenin ekipman seçimi konusundaki yasal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Yüksekte çalışma taniminin neden 2 metre ile sinirlandirildigini ve yercekimi etkisini vurgulayin.
• Gercek ornek: Ofis cami temizligi veya fabrika tavan bakimi gibi basit görünen ama yüksek riskli islerden bahsedin.
• Kritik nokta: Yükseklik arttikça düsme enerjisinin katlanarak arttigini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kurulumun en büyük risk olduğunu hatırlatın.
• Gerçek örnek: Sertifikasız kurulum sonrası yaşanan çökme vakaları.
• İnteraktif soru: İskele kurulumu öncesi kurulum planını inceleyen var mı?
• Kritik nokta: Kurulum sonrası kontrolün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hayat kurtardığını ifade edin.
• Gerçek örnek: Korozyona uğramış bir iskele borusunun taşıma kapasitesi kaybı.
• İnteraktif soru: Hasarlı parçaları gördüğünüzde raporlama süreciniz nasıl işliyor?
• Kritik nokta: Periyodik kontrollerin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iskelenin kendine has bir risk profili olduğunu açıklayın.
• Gerçek örnek: Ankrajı zayıf bir iskelenin şiddetli rüzgarda binadan ayrılması.
• İnteraktif soru: Kullandığınız iskele tipinde en çok hangi riski önemsiyorsunuz?
• Kritik nokta: Acil durum planlarının sadece kağıt üzerinde kalmaması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bir mühendislik ürünü olduğunu vurgulayın.
• Gerçek örnek: Plansız söküm kaynaklı kaza senaryolarından bahsedin.
• İnteraktif soru: Çalışma sahasında yetkisiz girişi engellemek için hangi önlemler alınır?
• Kritik nokta: İskele planı olmadan işe başlanmamalıdır.
• Ek bilgi: Yapı İşlerinde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temelden güvenli olması gerektiğini açıklayın.
• Gerçek örnek: Yanlış zemin üzerine kurulan iskelenin devrilme riskini anlatın.
• İnteraktif soru: Çapraz bağlantıların eksik olması iskeleyi nasıl etkiler?
• Kritik nokta: Her bağlantı elemanı eksiksiz takılmalıdır.
• Ek bilgi: İskele kurulum kılavuzlarını her zaman sahada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Korkulukların hayat kurtaran bir bariyer olduğunu belirtin.
• Gerçek örnek: Topuk levhası olmayan iskeleden düşen aletlerin yarattığı riskleri anlatın.
• İnteraktif soru: Korkuluk yüksekliği neden 100 cm olarak belirlenmiştir?
• Kritik nokta: Korkuluklar sökülmemeli, sökülmesi gerekiyorsa kişisel düşüş durdurucu sistem kullanılmalıdır.
• Ek bilgi: Yönetmelikte belirtilen ölçülere tam uyum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iş kazalarını önlemedeki rolünü açıklayın.
• Gerçek örnek: Yetkisiz müdahalenin iskele çökmesine yol açtığı bir durumu paylaşın.
• İnteraktif soru: Yetki belgesi sorgulamasını kim yapmalıdır?
• Kritik nokta: Eğitim sertifikasının geçerliliğini düzenli kontrol edin.
• Ek bilgi: 6331 sayılı İş Sağlığı ve Güvenliği Kanunu kapsamındaki çalışan eğitimlerine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defalık değil süreç olduğunu vurgulayın.
• Gerçek örnek: Kontrol edilmeyen iskelelerde görülen gevşek bağlantı sorunları.
• İnteraktif soru: İskele kontrol raporu ne kadar süre saklanmalıdır?
• Kritik nokta: Hasarlı iskele asla kullanılmamalıdır.
• Ek bilgi: Periyodik kontrol formlarını eksiksiz doldurun.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kurulumunun bir mühendislik çalışması olduğunu vurgulayın.
• Gerçek örnek: Eksik parça nedeniyle yaşanan bir devrilme olayından bahsedin.
• İnteraktif soru: Kurulum sonrası kontrol listesinin neden önemli olduğunu sorun.
• Kritik nokta: Kontrol listesi imzalanmadan iskeleye çıkılmamalıdır.
• Ek bilgi: Günlük hava raporlarını dosyaya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iskelenin temeli olduğunu hatırlatın.
• Gerçek örnek: Zemin çökmesi sonucu yaşanan kaza örneğini paylaşın.
• İnteraktif soru: Çapraz bağlantıların görevini açıklayabilir misiniz?
• Kritik nokta: Dikmelerin düşeyliği kontrol edilmeden çalışmaya başlanmaz.
• Ek bilgi: Bağlantı aralıkları yönetmelikteki standartlara göre ayarlanmalıdır.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Yapı İşlerinde İSG Yönetmeliği'nin neden en temel mevzuat oldugunu açıklayin.
• Kritik nokta: Toplu koruma önlemlerinin (korkuluk vb.) KKD'den neden daha öncelikli olduğunu vurgulayin.
• Ek bilgi: İskele kurulumunun bir mühendislik hesabi gerektirdigini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 riskinin yüksekte çalışmada birinci risk olduğunu belirtin.
• Gerçek örnek: Korkuluksuz platformda yaşanan bir kayma vakasını anlatın.
• İnteraktif soru: Platformda malzeme birikmesi neden tehlikelidir?
• Kritik nokta: Topuk levhası malzeme düşmesini önleyen en önemli parçadır.
• Ek bilgi: Erişim yolları her zaman açık ve engelsiz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bir iletişim aracı olduğunu vurgulayın.
• Gerçek örnek: Etiketi olmayan bir iskeleye yanlışlıkla çıkan bir çalışanın yaşadığı kaza.
• İnteraktif soru: Kırmızı etiketi gördüğünüzde ne yapmalısınız?
• Kritik nokta: Etiketler güncel değilse o iskele güvensizdir.
• Ek bilgi: İşçilerin etiket okuryazarlığı eğitimi alması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defalık değil süreç olduğunu belirtin.
• Gerçek örnek: Korozyon nedeniyle çöken bir iskele vakası.
• İnteraktif soru: Periyodik kontrol sürelerini hatırlayan var mı?
• Kritik nokta: Kayıt tutulmayan kontrol yapılmamış sayılır.
• Ek bilgi: Uzman kişi tarafından yapılan kontroller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Platformun sadece bir geçiş yolu değil, güvenli bir çalışma alanı olması gerektiğini vurgulayın.
• Gerçek örnek: Kaygan yüzeyli platformlarda yaşanan kaza risklerini belirtin.
• İnteraktif soru: Çalıştığınız platformlarda hiç esneme veya boşluk hissettiniz mi?
• Kritik nokta: Korkulukların eksiksiz olması (ana, ara, topuk) yasal bir zorunluluktur.
• Ek bilgi: Yönetmelikte belirtilen minimum genişlik değerlerini yerel saha koşullarıyla kıyaslayın.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boşlukların büyük kazalara yol açabileceğini belirtin.
• Gerçek örnek: Yukarıdan düşen bir el aletinin alt seviyede çalışan birine verebileceği zararı anlatın.
• İnteraktif soru: Platformda boşluk gördüğünüzde ilk yapmanız gereken nedir?
• Kritik nokta: Topuk levhasının (tekmelik) önemi ve işlevi.
• Ek bilgi: Döşemelerin kilitlenmesi veya sabitlenmesi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Platformun bir depo olmadığını, sadece çalışma alanı olduğunu vurgulayın.
• Gerçek örnek: Aşırı yüklenen bir platformun çökme anı senaryosu.
• İnteraktif soru: Kullandığınız platformun taşıma kapasitesini nereden anlarsınız?
• Kritik nokta: Yükün dengeli dağıtılması ve merkezleme.
• Ek bilgi: Kapasite aşıldığında sistemin verdiği uyarı işaretlerine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Platformun en zayıf halkasının bağlantı noktaları olduğunu unutmayın.
• Gerçek örnek: Rüzgar yükü nedeniyle devrilen iskele vakaları.
• İnteraktif soru: Bağlantıların gevşediğini nasıl anlarsınız?
• Kritik nokta: Ankraj noktalarının sağlamlığı ve periyodik kontrol.
• Ek bilgi: Zeminin taşıma gücünün hesaplanması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Platforma çıkış ve inişin en tehlikeli anlar olduğunu vurgulayın.
• Gerçek örnek: Yanlış merdiven kullanımıyla yaşanan düşme olayları.
• İnteraktif soru: Platforma çıkarken elinizde alet taşıyor musunuz?
• Kritik nokta: Üç nokta kuralı ve güvenli geçiş kapıları.
• Ek bilgi: Acil tahliye yollarının önemi ve temiz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 sistemlerinin üç ana bileşenini vurgulayın.
• Gerçek örnek: İskele kurulumunda eksik süpürgeliğin yarattığı riskleri anlatın.
• İnteraktif soru: Korkuluksuz bir platformda çalışmanın hukuki sorumluluğunu tartışın.
• Kritik nokta: Süpürgeliğin 15 cm kuralına dikkat çekin.
• Ek bilgi: Yapı İşlerinde İSG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düşmesinin en yaygın kaza türlerinden biri olduğunu belirtin.
• Gerçek örnek: Düşen bir anahtarın aşağıda çalışan kişide yaratacağı etkiyi vurgulayın.
• İnteraktif soru: Alet çantası kullanımının verimliliğe katkısını konuşun.
• Kritik nokta: Süpürgelik sadece bir engel değil, bir zorunluluktur.
• Ek bilgi: İş sahasının altının işaretlenmesi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Düsme sirasinda vücuda binen kuvveti fiziksel terimlerle basitçe anlatın.
• Kritik nokta: Askida kalma travmasinin 15-20 dakikada ölümcül olabilecegini vurgulayin.
• İnteraktif soru: Ankraj noktasinin saglamligini nasil test edersiniz?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Yükseklik standartlarının değişmezliğini vurgulayın.
• Gerçek örnek: Yanlış yükseklikteki korkuluğun neden korumadığını açıklayın.
• İnteraktif soru: Mevzuata aykırı kurulumun sonuçlarını tahmin edin.
• Kritik nokta: Kontrol kayıtlarının önemi.
• Ek bilgi: 6331 sayılı İSG Kanunu'nun genel sorumluluk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Sağlam olmayan korkuluğun tehlikesini anlatın.
• Gerçek örnek: Fırtına sonrası iskele kontrolünün neden hayati olduğunu açıklayın.
• İnteraktif soru: Hatalı montajı nasıl fark ederiz?
• Kritik nokta: Montaj aşamasında yetkili personel görevlendirilmelidir.
• Ek bilgi: Bağlantı elemanlarının TS standartlarına uygunluğu denetlenmelidir.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boşlukların büyük kazalara yol açtığını belirtin.
• Gerçek örnek: Köşe boşluklarından düşme vakaları üzerine konuşun.
• İnteraktif soru: Geçiş noktalarını nasıl daha güvenli hale getiririz?
• Kritik nokta: Korkulukların sürekliliği bozulmamalıdır.
• Ek bilgi: İskele kurulum planına göre boşluk analizi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 sisteminin iskele güvenliğindeki bariyer görevini vurgulayın.
• Gerçek örnek: Yanlış etiket kullanımı sonucu yaşanan bir kaza senaryosunu paylaşın.
• İnteraktif soru: Etiketi olmayan bir iskele gördüğünüzde ilk ne yaparsınız?
• Kritik nokta: Yeşil etiket her zaman güncel kontrolü yansıtmalıdır.
• Ek bilgi: Etiketlerin hava koşullarına dayanıklı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Kurulum onayının yasal bir zorunluluk olduğunu hatırlatın.
• Gerçek örnek: Yetkisiz kurulumların yarattığı statik dengesizlikleri anlatın.
• İnteraktif soru: Kurulumu yapan kişinin yetkinliğini nasıl sorgularsınız?
• Kritik nokta: İskele üzerindeki yük taşıma kapasitesine dikkat çekin.
• Ek bilgi: Kurulum planının her zaman sahada bulundurulması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insan davranışları üzerindeki etkisini belirtin.
• Gerçek örnek: Yanlış yere yerleştirilmiş levhaların kaza riskini artırdığını anlatın.
• İnteraktif soru: Sahada en çok hangi uyarı levhasını görüyorsunuz?
• Kritik nokta: Levhaların evrensel piktogram kurallarına uygun olması gerektiğini vurgulayın.
• Ek bilgi: Levhaların temizliğinin periyodik bakım kapsamında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hukuki koruma sağladığını vurgulayın.
• Gerçek örnek: Denetimlerde kayıt eksikliği nedeniyle kesilen cezaları hatırlatın.
• İnteraktif soru: İskele kontrol defterine ulaşımınız var mı?
• Kritik nokta: Kayıtların geriye dönük izlenebilirliğinin yasal önemini anlatın.
• Ek bilgi: Dijital kayıt sistemlerinin avantajlarını kısaca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üzerinde izinsiz değişiklik yapmanın tehlikelerini anlatın.
• Gerçek örnek: Korkulukların sökülmesi sonucu yaşanan düşme vakalarını belirtin.
• İnteraktif soru: İskelede bir parça eksik gördünüz, ne yaparsınız?
• Kritik nokta: Her değişikliğin yeni bir kurulum onayı gerektirdiğini hatırlatın.
• Ek bilgi: İskelelerin statik yapısının bir bütün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A-tipi merdivenlerin en yaygın kullanılan ekipman olduğunu belirtin.
• Kritik nokta: En üst iki basamağa çıkmanın neden yasak olduğunu açıklayın.
• İnteraktif soru: Merdivenin kilit mekanizmasını kontrol etmeden işe başlamanın risklerini tartışın.
• Ek bilgi: Düz zemin kullanımı devrilmeyi önlemede en önemli faktördür.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Uzatma merdivenlerin yüksek riskli ekipmanlar olduğunu vurgulayın.
• Kritik nokta: 75 derecelik yaslanma açısının önemini anlatın.
• Gerçek örnek: Merdivenin üstten 1 metre taşma kuralını uygulamalı gösterin.
• İnteraktif soru: Merdiven ayağının kaymasını engellemek için sahada neler yapıyorsunuz?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İzin sisteminin sadece bürokratik bir is degil, hayati bir güvenlik bariyeri oldugunu belirtin.
• Kritik nokta: Hava durumunun (özellikle rüzgarin) yüksekte çalismaya etkisini anlatın.
• Ek bilgi: İzin belgesinin çalışma sahasında neden görünür olması gerektiğini açıklayin.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 merdivenlerin neden diğerlerinden daha güvenli olduğunu açıklayın.
• Kritik nokta: Korkuluk sistemlerinin hayati önemi.
• İnteraktif soru: Uzun süreli işlerde platform merdiven yerine neden uzatma merdiven kullanılmamalıdır?
• Ek bilgi: Platform temizliği ve kayma önleyici yüzeylerin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ekipman seçimiyle olan ilişkisini açıklayın.
• Kritik nokta: Üretici talimatlarına sadık kalmanın önemi.
• Gerçek örnek: Yanlış ekipman seçiminden kaynaklanan bir kaza senaryosu paylaşın.
• İnteraktif soru: İş sahanızda merdiven seçerken İSG uzmanına danışıyor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kapasitesinin neden aşılmaması gerektiğini anlatın.
• Kritik nokta: Elektrik işlerinde fiberglas merdiven zorunluluğu.
• İnteraktif soru: Hasarlı bir merdiven gördüğünüzde ilk yapmanız gereken nedir?
• Ek bilgi: Periyodik kontrol kayıtlarının İSG denetimlerindeki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4:1 oranının neden kritik olduğunu vurgulayın. Açı çok dik olursa merdiven geri devrilir, çok yatık olursa kayar. Bu kuralın pratik ölçümünü (adım hesabı ile)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Yanlış eğimin vücut ağırlık merkezini nasıl bozduğunu açıklayın. Çalışanın merdiven üzerindeki duruş pozisyonunun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Kayma olaylarının en sık yaşandığı zemin türlerini örnekleyin. Kaydırmaz pabuçların aşınma durumunun kontrol edilmesinin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Neden tam platform hizasında bırakılmaması gerektiğini anlatın. Geçiş anındaki düşme risklerini ve el tutunma ihtiyacını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Sabitlemenin neden tek başına yeterli olmadığını, mümkünse ikinci bir kişinin desteğinin (buddy system) ek güvenlik sağladığını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 kazalarının en büyük nedeninin dengesizlik olduğunu vurgulayın.
• Gerçek örnek: Bir elin her zaman ekipmanı tuttuğu, diğerinin ise iş yaptığı durumu açıklayın.
• Kritik nokta: İki elin aynı anda serbest kalması dengeyi ciddi biçimde bozar ve düşme riskini belirgin şekilde artırır.
• Ek bilgi: Bu kural merdiven kullanımı için temel bir İSG gerekliliğidir.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kaybının neden olduğu düşme vakalarını hatırlatın.
• Gerçek örnek: Yan taraftaki bir vidayı sıkmak için uzanmanın yarattığı riski anlatın.
• İnteraktif soru: Merdivende uzanmak yerine ne yapmalıyız? (Cevap: Merdiveni kaydırmak).
• Kritik nokta: Kemer tokasının merdiven yan raylarının dışına çıkmamasına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Risk degerlendirmesinin neden statik bir belge degil, dinamik bir süreç oldugunu anlatın.
• Kritik nokta: Elektrik hatlari gibi çevresel faktörlerin düsme kadar tehlikeli olabilecegini vurgulayin.
• İnteraktif soru: Çalisma alaninizda en büyük risk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Elinde matkapla merdivene çıkan bir işçinin riskini hayal ettirin.
• Gerçek örnek: Malzemelerin bir ip yardımıyla yukarı çekilmesi yöntemini açıklayın.
• Kritik nokta: Alet kemeri kullanmanın hem verimliliği artırdığını hem de güvenliği sağladığını vurgulayın.
• Ek bilgi: Yük ile tırmanmak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arkamızı dönerek inmememiz gerektiğini açıklayın.
• Gerçek örnek: Basamakları görmeden inmenin yarattığı boşluğa basma riskini anlatın.
• İnteraktif soru: Merdiveni arkaya dönerek inmenin en büyük tehlikesi nedir?
• Kritik nokta: Her adımda basamağı gözle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1/4 kuralını görselleştirmelerini isteyin.
• Gerçek örnek: Merdiven ayaklarının kaymasını önlemek için kullanılan takozları anlatın.
• Kritik nokta: Merdiveni kullanmadan önce gözle kontrol (hasar, çatlak, yağ) yapmanın önemi.
• Ek bilgi: Acele etmek, 3 nokta kuralını ihlal etmeye iter.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Merdivenlerin sadece erişim amaçlı olduğunu vurgulayın.
• Gerçek örnek: Merdivenin tepesinden uzanmanın yarattığı merkezkaç kuvvetini açıklayın.
• İnteraktif soru: Merdivende iki kişi çalışmanın risklerini tartışın.
• Kritik nokta: Üç nokta kuralının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Uzanma refleksinin neden olduğu kaza türlerini anlatın.
• Gerçek örnek: Yanlış konumlandırılmış bir merdivenin devrilme anını betimleyin.
• İnteraktif soru: Uzanmak yerine merdiveni taşımak neden daha güvenlidir?
• Kritik nokta: Ekipman seçiminde iskele ile merdiven farkını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kapasitesinin neden önemli olduğunu açıklayın.
• Gerçek örnek: Aşırı yüklenmiş bir merdivenin basamak kırılma riski.
• İnteraktif soru: Elinizde bir matkapla merdivene çıkarken nelere dikkat etmelisiniz?
• Kritik nokta: Etiketlerin okunabilir olması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Metal merdivenlerin elektrik kazalarındaki rolünü vurgulayın.
• Gerçek örnek: İletken malzemelerin ark oluşturma riski.
• İnteraktif soru: Elektrik işlerinde neden ahşap veya fiberglas merdiven kullanıyoruz?
• Kritik nokta: Enerji kesilmeden yakın çalışmanın tehlikesi.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merdiven güvenliğindeki rolünü açıklayın.
• Gerçek örnek: Kaygan zeminde merdivenin altının kayması.
• İnteraktif soru: Merdiven altına destek koymak neden tehlikelidir?
• Kritik nokta: Geçiş yollarında merdiven güvenliğini nasıl almalıyız?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Merdivenlerin sadece görünüşüne değil, mekanik bağlantılarına odaklanın. Basamaklardaki korozyonun içten dışa ilerleyebileceğini hatırlatın. Her kullanımdan önce kontrolün bir alışkanlık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Merdivendeki esnemenin neden tehlikeli olduğunu açıklayın. Geçici çözümlerin (bant, tel vb.) neden güvensiz olduğunu tartışın. Teknik incelemenin uzmanlık gerektirdiğini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düşmenin sadece yüksekten düşmek olmadığını, zemin kaynaklı düşmelerin de ciddi bir kaza türü olduğunu vurgulayın. Gerçek örnek olarak ofis veya fabrika zeminindeki kabloları kullanın. İnteraktif soru olarak katılımcılara işyerlerinde en çok takıldıkları yerleri sorun. Kritik nokta, düşmenin her türünün önlenebilir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Kaymaz pabuçların önemini anlatırken, zemin tipinin (kaygan zemin) merdiven dengesine etkisini vurgulayın. Yanlış zemin seçimine dair bir örnek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Etiketleme işleminin yasal sorumluluk olduğunu belirtin. Çalışanların arızalı ekipmanı kullanmaması için nasıl bir bildirim mekanizması kurulabileceğini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Kayıtların sadece kağıt üzerinde olmadığını, denetim anında en önemli kanıt olduğunu vurgulayın. Hangi verilerin mutlaka tutulması gerektiğini detaylandırın.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Elektrikli ortamlarda iletken merdivenlerin neden ölümcül olduğunu vurgulayın.
• Gerçek örnek: Metal merdivenle enerji panosuna müdahale eden bir çalışanın yaşadığı kaza senaryosunu anlatın.
• İnteraktif soru: Çalıştığınız bölgede fiberglas merdivenlerin yerini biliyor musunuz?
• Kritik nokta: Fiberglas merdivenlerin iletkenlik testlerinin periyodik yapıldığından emin olun.
• Ek bilgi: İlgili yönetmelikteki yalıtkan ekipman standartlarını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Metalin elektrik iletkenliği konusundaki temel fizik kurallarını hatırlatın.
• Gerçek örnek: Yanlış ekipman seçiminden kaynaklanan ark patlaması olaylarından bahsedin.
• İnteraktif soru: Metal merdivenlerin neden elektrik sahalarında yasaklanması gerektiğini tartışın.
• Kritik nokta: Metal merdivenlerin üzerine mutlaka uyarı etiketi yapıştırılmalıdır.
• Ek bilgi: 6331 sayılı kanunun işverene yüklediği güvenli ekipman sağlama sorumluluğuna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Gerilim seviyesine göre güvenli mesafelerin değiştiğini açıklayın.
• Gerçek örnek: Mesafe kuralının ihlal edildiği bir bakım çalışmasını örnek verin.
• İnteraktif soru: Bir enerji hattına ne kadar yaklaşabileceğinizi nasıl anlarsınız?
• Kritik nokta: Mesafe ölçümlerinin mutlaka yetkili teknik personelce yapılması gerektiğini vurgulayın.
• Ek bilgi: Yapı işleri yönetmeliğindeki ilgili maddelere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yalıtkan merdivenlerin yalıtkanlık özelliğini kaybettiğini belirtin.
• Gerçek örnek: Çatlak bir merdivenin neden olduğu küçük bir kaçak akım olayını anlatın.
• İnteraktif soru: Merdivenleri kullanmadan önce hangi kontrolleri yapıyorsunuz?
• Kritik nokta: Ekipman üzerinde sadece görsel kontrol değil, temizlik kontrolü de yapılmalıdır.
• Ek bilgi: Depolama koşullarının merdiven ömrü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elektrik kazalarındaki payına dikkat çekin.
• Gerçek örnek: Yetkisiz bir personelin pano yakınında yaptığı hatalı müdahaleyi anlatın.
• İnteraktif soru: Çalışma izni almadan hangi işleri yapmamalısınız?
• Kritik nokta: Yetkilendirme belgelerinin güncel tutulması gerektiğini vurgulayın.
• Ek bilgi: 6331 sayılı kanundaki çalışanların yükümlülüklerine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Paraşüt tipi kemerlerin vücut ağırlığını nasıl dağıttığını açıklayın.
• Gerçek örnek: Düşme anında sadece bel kemeri kullanan birinin yaşayabileceği omurga yaralanmalarına değinin.
• İnteraktif soru: Emniyet kemeri kontrolünü en son ne zaman yaptınız?
• Kritik nokta: Kemerin üzerindeki üretim yılı ve standart etiketlerinin okunabilirliği.
• Ek bilgi: 6331 sayılı İSG Kanunu kapsamında kişisel koruyucu donanım kullanımı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kemerinin sadece pozisyon alma amaçlı olduğunu vurgulayın.
• Gerçek örnek: Bel kemeriyle düşen birinin vücudunun ikiye katlanma riski.
• İnteraktif soru: Çalışma alanınızda bel kemerini düşüş durdurucu olarak kullanan var mı?
• Kritik nokta: Bel kemerlerinin düşüş durdurma kapasitesinin olmadığını hatırlatın.
• Ek bilgi: Yapı İşlerinde İş Sağlığı ve Güvenliği Yönetmeliği uyarınca ekipman uygunluğu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yüksekten düşmenin fiziksel etkilerini anlatın. Gerçek örnek olarak merdiven kullanımı sırasında yapılan hatalara değinin. İnteraktif soru olarak düşme mesafesinin yaralanma şiddeti üzerindeki etkisini tartışın. Kritik nokta, toplu korumanın (korkuluk vb.) her zaman KKD'den önce geldiğidir.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Sırt D-halkasının neden standart bağlantı noktası olduğunu açıklayın.
• Gerçek örnek: Yanlış bağlantı noktası kullanılan bir düşüşün vücuda verdiği hasar.
• İnteraktif soru: Bağlantı yapmadan önce D-halkasının sağlamlığını nasıl kontrol edersiniz?
• Kritik nokta: D-halkasının omuz hizasında olması gerekliliği.
• Ek bilgi: İlgili İSG mevzuatına göre tüm bağlantı ekipmanları uygun standartta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Kemerin vücuda tam oturmasının hayati önemini belirtin.
• Gerçek örnek: Bol kemer nedeniyle düşüş anında kemerden kayan bir çalışan senaryosu.
• İnteraktif soru: Kemer ayarlarının doğru olduğunu nasıl anlarsınız?
• Kritik nokta: Bacak kayışlarının sıkılığı.
• Ek bilgi: Kişisel koruyucu donanım kişiye özel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Buddy sisteminin (eşli kontrol) önemini vurgulayın.
• Gerçek örnek: Bağlantıyı unutulan bir kemer yüzünden yaşanan kazalar.
• İnteraktif soru: Çalışmaya başlamadan önce arkadaşınızın kemerini kontrol ettiniz mi?
• Kritik nokta: Kilit mekanizmalarından gelen sesin önemi.
• Ek bilgi: Ekipman bakımı üretici el kitabına göre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Şok absorberın neden sadece bir halat değil, bir güvenlik sistemi olduğunu açıklayın.
• Gerçek örnek: Sistemin yırtılma mekanizmasını, araba hava yastığı benzetmesi ile anlatın.
• İnteraktif soru: Bir kez açılmış bir şok absorberı tekrar kullanır mısınız? Neden?
• Kritik nokta: 6 kN sınırının insan vücudu için önemini vurgulayın.
• Ek bilgi: Üretici talimatlarına göre ekipmanın ömrünü kontrol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Açılma mesafesinin neden kaza anında hayati olduğunu vurgulayın.
• Gerçek örnek: Ankrajın ayak seviyesinde olması durumunda düşme mesafesinin nasıl katlandığını anlatın.
• İnteraktif soru: Çalıştığınız alanda yere çarpma riskini nasıl ölçersiniz?
• Kritik nokta: Boşluk mesafesi hesaplanmadan yüksekte çalışmaya başlanmamalıdır.
• Ek bilgi: Hesaplama formülünü eğitim dokümanlarında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Serbest düşme mesafesinin enerji emici ile olan ilişkisini açıklayın.
• Gerçek örnek: Ankrajın diz hizasında olduğu bir durumda serbest düşmenin nasıl arttığını gösterin.
• İnteraktif soru: Ankraj noktasını neden her zaman baş seviyesinin üzerinde tutmalıyız?
• Kritik nokta: Serbest düşme mesafesi arttıkça kaza şiddeti katlanarak artar.
• Ek bilgi: 6331 sayılı kanun kapsamında işverenin güvenli ekipman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Sarkaç etkisinin (pendulum effect) ne kadar tehlikeli olduğunu açıklayın.
• Gerçek örnek: Ankraj noktasının kayması veya yanlış seçilmesi sonucu yaşanabilecek riskleri anlatın.
• İnteraktif soru: Ankraj noktasının sağlamlığını nasıl test edersiniz?
• Kritik nokta: Ankraj noktası sadece düşmeyi durduracak değil, aynı zamanda kurtarma yükünü de taşıyabilecek kapasitede olmalıdır.
• Ek bilgi: Periyodik kontrol etiketlerini her zaman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neden bir zorunluluk olduğunu, sadece kağıt üzerinde olmadığını açıklayın.
• Gerçek örnek: CE işareti olmayan ekipmanların neden güvensiz olduğunu anlatın.
• İnteraktif soru: Ekipmanınızın üzerindeki CE işaretini ve standart numarasını hiç kontrol ettiniz mi?
• Kritik nokta: Standartlara uygun olmayan ekipman, yasal mevzuat gereği derhal kullanımdan çekilmelidir.
• Ek bilgi: TS EN 355 standardı hakkında detaylı dokümanları eğitim sonrası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Bağlantı elemanlarının sistemin en zayıf halkası olabileceğini vurgulayın.
• Gerçek örnek: Manuel vidalı kancaların açık unutulması sonucu yaşanan kazalardan bahsedin.
• İnteraktif soru: Çalışanlara ellerindeki karabinaların hangi kilit mekanizmasına sahip olduğunu sorun.
• Kritik nokta: EN 362 standardına uygunluk şarttır.
• Ek bilgi: Üretici talimatlarına sadık kalınması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Karabinaların her yöne aynı direnci göstermediğini açıklayın.
• Gerçek örnek: Yanlış hizalanmış bir karabinanın yük altında nasıl şekil değiştirdiğini görselleştirin.
• İnteraktif soru: Çapraz yüklenmenin neden bu kadar tehlikeli olduğunu tartışın.
• Kritik nokta: Yük merkezleme hayati önem taşır.
• Ek bilgi: Ekipman hizalaması konusunda eğitim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image" Target="../media/image-254-1.png"/><Relationship Id="rId2" Type="http://schemas.openxmlformats.org/officeDocument/2006/relationships/image" Target="../media/image-254-2.png"/><Relationship Id="rId3" Type="http://schemas.openxmlformats.org/officeDocument/2006/relationships/slideLayout" Target="../slideLayouts/slideLayout1.xml"/><Relationship Id="rId4" Type="http://schemas.openxmlformats.org/officeDocument/2006/relationships/notesSlide" Target="../notesSlides/notesSlide25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Yüksekte Çalışma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Boşluklar, Kenarlar ve Korunmasız Çukurlar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döşeme boşlukları, kenarlar ve şaftlar gibi düşme tehlikesi olan bölgeler, standartlara uygun korkuluklarla çevrilmeli veya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çukurlar veya kazı bölgeleri, çalışanların fark edebileceği şekilde işaretlenmeli ve fiziksel engellerle (bariyerler) izole edilerek düşme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Boşlukların üzerinin geçici olarak kapatılması durumunda, kullanılan malzemenin üzerinden geçecek kişi ve ekipman ağırlığını taşıyabilecek mukavemette olması ve kaymaması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korumalarının eksik olduğu veya hasar gördüğü tespit edilen bölgelerde çalışma durdurulmalı, gerekli iyileştirmeler yapılmadan faaliyete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Roll-Out (İstem Dışı Açılma)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Roll-out (kapı açılma kazası), bir karabina kapısının bağlantı noktasına veya başka bir ekipmana sürtünerek istem dışı açılması ve kurtulması durumudur; bu durum düşüş esnasında sistemin ayrılmasına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büyük çaplı bağlantı noktalarında veya esnek sapan kullanımında, karabina kapısı bağlantı noktasına takılarak baskı altında kalabilir ve kilit mekanizması devreden çıkabilir.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Roll-out riskini azaltmak için üç hareketli kilit mekanizmasına sahip karabinalar tercih edilmelidir; bu kilitler sürtünme ile kolayca açılmayacak şekilde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noktalarının genişliği ve karabina ağız açıklığı uyumlu olmalıdır; uygun olmayan bağlantı noktaları ile karabina kullanımı, kilit mekanizmasının zorlanmasına ve tehlikeli bir durum oluşmasına sebebiyet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Uyumlu Bağlantı ve Sistem Bütünlüğü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sistemlerinde kullanılan tüm bileşenler birbiriyle uyumlu olmalıdır; farklı üreticilerin parçaları kullanılacaksa, teknik şartnamelere ve EN standartlarına uygunluk mutlaka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kenarlar ve pürüzlü yüzeyler, bağlantı elemanlarının gövdesinde çentik oluşmasına veya dokuma sapanların zarar görmesine neden olabilir; bağlantı noktaları bu risklere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 aşındırıcı ortamlar veya aşırı sıcaklıklar, bağlantı elemanlarının metal yapısını bozabilir; bu tür ortamlarda çalışırken ekipmanların malzeme ömrü ve dayanıklılığı özel olarak sorgulanmalıdır.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sistemin bütünlüğünün korunmasını zorunlu kılar; bağlantı elemanları, sistemin diğer parçaları üzerinde gerilme veya aşınma yaratmayacak şekilde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Kontrolü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 öncesi bağlantı elemanları gözle kontrol edilmelidir; kapı mekanizmasının yay direnci, kilitlerin tam kapanması ve gövdede gözle görülür bir deformasyon olup olmadığı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yetkili bir kişi tarafından en az yılda bir kez yapılmalı ve kayıt altına alınmalıdır; kayıtlar, ekipmanın geçmişini ve güvenliğini belgelemek adına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derin çizikler, çatlaklar veya mekanizmanın düzgün çalışmaması durumunda ekipman derhal kullanım dışı bırakılmalı ve hurdaya ayrılmalıdır; ekipman üzerinde onarım yapılması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hasarlı ekipman kullanımı iş kazası riskini doğrudan artırır; çalışanlar ekipman arızalarını bildirmekle ve şüpheli ekipmanı kullanmamakla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Noktası Seçim Kriterleri ve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düşüşü durdurma sisteminin en kritik bileşenidir ve doğru konumlandırılması hayat kurtarır. Yapı İşlerinde İş Sağlığı ve Güvenliği Yönetmeliği uyarınca, seçilen nokta düşüşün gerçekleşeceği hattın mümkün olduğunca dikey ekseninde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konumlandırma, sarkaç etkisine yol açarak çalışanın yapı elemanlarına çarpmasına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Nokta seçilirken, düşüş gerçekleştiğinde ekipmanın serbestçe çalışabileceği ve engellere takılmayacağı bir alan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Noktalarında Yük Dayanım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düşmeyi önleyici sistemlerde kullanılan ankraj noktaları, 6331 sayılı İş Sağlığı ve Güvenliği Kanunu kapsamında belirlenen güvenlik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Avrupa standartlarına göre, bir ankraj noktası en az 12 kN (yaklaşık 1200 kg) statik yükü taşıyabilecek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dayanım değeri, düşüşün yarattığı dinamik kuvvetleri sönümlemek ve sistemin bütünlüğünü korumak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dayanımlı noktalara yapılan bağlantılar, kaza anında koparak ölümcül sonuçlara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Üstü Ankrajın Düşüş Mesafesi Üzerindeki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noktasının konumunun baş üstü seviyesinde olması, düşüş mesafesini minimize etmek için en ideal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üstü ankraj, çalışanın düşüş anında daha az serbest düşüş mesafesi kat etmesini sağlar ve dolayısıyla vücut üzerine binen darbe kuvvetini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ankraj noktası ayak hizasında veya bel seviyesinde seçilirse, düşüş mesafesi iki katına çıkarak kaza sonucunun ağırlığını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yüzden, mümkün olan her durumda ankraj noktasını baş üstü seviyesinde tutmak, sistemin verimliliğini ve güvenliğini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Sertifikalı Ankraj Noktalarının Önemi ve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mümkünse üretici tarafından test edilmiş ve sertifikalandırılmış sistemlerden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kullanılan her türlü ekipmanın periyodik kontrolü ve uygunluğu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Sertifikalı noktalar, yapısal analizlerden geçmiş ve düşüş anındaki kuvvetleri karşılayacağı ispatlanmış noktalardır.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noktaların periyodik muayeneleri, yetkili kişiler tarafından yapılmalı ve hasar gören veya deforme olan noktalar derhal kullanımdan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Ankraj Noktası Seçiminde Dikkat Edilecekler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ankraj noktası seçimi, işin başında yapılan risk değerlendirmesiyle başlar ve saha koşullarına göre sürekli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ankraj noktasına karar vermeden önce noktanın keskin kenarlara sahip olup olmadığını, paslanma veya korozyon gibi yapısal bozulmaların bulunup bulunmadığını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noktanın, düşüş hattı üzerinde herhangi bir kesici veya delici kenar ile temas etmemesi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uygun bir yapısal nokta bulunamıyorsa, geçici yaşam hatları veya mobil ankraj sistemleri kurularak iş güvenliği standartları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Sarkaç Etkisi: Yanal Düşüşün Mekanikleri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Sarkaç etkisi, ankraj noktasının çalışanın doğrudan üzerinde olmadığı durumlarda düşüş gerçekleştiğinde, çalışanın bir sarkaç gibi yana doğru savrulmasıyla meydana gelen tehlikeli bir fiziksel olaydır.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savrulma hareketi, çalışanın çalışma alanındaki duvarlara, kolonlara veya diğer yapısal unsurlara şiddetli bir şekilde çarpmasına yol açarak ciddi yaralanmalara ve ölümlere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ankraj noktaları her zaman düşüş hattı üzerinde veya mümkünse çalışanın doğrudan üstünde seçilerek yanal salınım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düşüş anında çarpmaması için çalışma alanı, ankraj noktasının dikey ekseninden çok uzağa sapmayacak şekilde sınırlandırılmalı ve gerekli durumlarda yatay yaşam hatları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Dikey Ankraj ve Güvenli Bağlantı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ankraj noktaları, düşme durdurma sisteminin en kritik bileşenidir ve sertifikasız yapısal ankrajlar için tipik olarak ~22 kN gibi yüksek statik yüklere dayanacak şekilde seçilmelidir; sertifikalı ankraj cihazları ise EN 795 standardına göre 12 kN statik teste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seçilirken, düşüş sırasında oluşacak dinamik kuvvetlerin yapıyı bozmayacağından emin olunmalı ve bağlantı elemanlarının keskin kenarlara temas etmesi mutlaka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yaşam hatları veya ankraj cihazları, çalışanın hareket kabiliyetini kısıtlamayacak ancak düşüş anında kilitlenerek düşüş mesafesini en kısa seviyede tutacak şekilde doğru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sistemi üzerinde yapılacak periyodik kontroller, sistemin bütünlüğünü doğrulamak ve korozyon veya mekanik aşınma belirtilerini tespit etmek için yetkili kişiler tarafından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Düşmeyi Önleme Yöntemleri ve Farklılıklar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seviyede düşmeyi önlemek için zemin temizliği, kaydırmaz bant kullanımı ve düzenli housekeeping (işyeri düzeni) uygulamaları yeterli olurken, yüksekten düşmede daha karmaşık sistemler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çalışmada önleme yöntemleri; korkuluklar, güvenlik ağları ve çalışma platformları gibi toplu koruma sistemleri ile emniyet kemerleri ve yaşam hatları gibi kişisel koruyucu donanımlardan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kullanımı, yalnızca toplu koruma tedbirlerinin uygulanamadığı veya riski tamamen ortadan kaldıramadığı durumlarda ikincil bir güvenlik katmanı olarak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Yöntem seçimi yapılırken çalışmanın süresi, yüksekliği ve ortamın fiziksel yapısı dikkate alınarak en güvenli yöntem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Yatay Hareket Sınırı ve Alan Kısıtlaması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Yatay hareket sınırı, çalışanın düşme riski olan kenara yaklaşmasını engelleyen bir hareket kısıtlama (restraint) sistemidir ve bu sistemle düşüşün gerçekleşmesi baştan engellenmiş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düşme kenarından güvenli bir mesafede tutularak, çalışanın ankraj noktasına olan uzaklığının, düşüşü engelleyecek bir yarıçap içinde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Yatay yaşam hatlarının kullanımı sırasında, hattın esneme miktarı ve çalışanın hat üzerindeki pozisyonu, toplam düşüş mesafesini (clearance) artırabileceğinden dikkatle hesaplanmalı ve hat gerginliği sürekli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çerçevesinde, düşüşü durdurma sistemlerine başvurmadan önce toplu koruma tedbirleri veya kısıtlama sistemleri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Düşüş Hattı ve Engel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Düşüş hattı üzerindeki engellerin analizi, çalışanın düşüş gerçekleştiği anda havada asılı kalırken veya düşerken çarpabileceği her türlü nesnenin önceden tespit edilmesini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boruları, makine aksamları, elektrik hatları veya çıkıntılı yapı elemanları, düşüş anında çalışanın hızını keserek yaralanmalara veya ekipmanın hasar görmesine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Düşüş mesafesi hesaplanırken, çalışanın altında kalan boşlukta (net düşüş mesafesi) herhangi bir engele çarpma riski olup olmadığı mutlaka değerlendirilmeli ve güvenli bir boşluk alanı (clearance)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çalışma alanının bu tür engellerden arındırılmasını veya çalışanın düşüş hattının bu engellerden uzak tutulmasını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Stratejileri ve Kontrol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risklerini yönetirken, 6331 sayılı İş Sağlığı ve Güvenliği Kanunu'nun temel prensibi olan kontrol hiyerarşisi uygulanmalı ve öncelik her zaman toplu koruma önlemlerine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güvenlik ağları ve çalışma platformları gibi toplu koruma sistemleri, kişisel koruyucu donanımlardan önce düşünülmeli ve çalışma alanı bu sistemlerle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kullanımı, ancak toplu koruma önlemlerinin mümkün olmadığı durumlarda ikincil bir seçenek olarak değerlendirilmeli ve bu ekipmanların periyodik kontrolleri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risk değerlendirmesi ve düzenli saha denetimleri, yüksekte çalışma tehlikelerinin önlenmesinde en etkili idari kontrol yöntemlerini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KDE Bakımı, Saklama ve Kullanım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KDE bakımı, üreticinin talimatlarına göre yapılmalı ve ekipman kuru, temiz ve güneş ışığından uzak ortamlarda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kullanım ömrü, malzemenin türüne, kullanım yoğunluğuna ve çevresel faktörlere bağlı olarak değişir; ömrü dolan ekipmanlar derhal hizmetten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KKD kullanımı ve bakımı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sırasında kimyasal maddelerden kaçınılmalı, temizlik için sadece üreticinin önerdiği hafif deterjanlar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Her Kullanım Öncesi Kontrol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kullanımdan önce, düşmeyi önleyici kemer ve bağlantı elemanları detaylı bir görsel kontrolden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Dokuma kolonlarında kesik, aşınma, yanık veya kimyasal bozulma olup olmadığı kontrol edilmeli; bağlantı tokalarının ve kancaların kusursuz çalıştığı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Dikiş hatlarında gevşeme veya sökülme fark edilmesi durumunda ekipman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tarafından sağlanan kontrol listesi, her vardiya başlangıcında eksiksiz bir şekilde uygulanmalı ve olası riskler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Sonrası İmha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düşme olayı yaşayan veya düşüş durdurma işlevi gören herhangi bir ekipman, hiçbir istisna olmaksızın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Düşüş anında ekipman üzerine binen yüksek şok kuvvetleri, gözle görülmeyen iç yapısal hasarlara yol açabilir; bu nedenle güvenli bir şekilde imha edilmesi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tekrar kullanılmasını önlemek amacıyla, parçalanması veya açıkça görülecek şekilde kullanılamaz ibaresiyle işaretlenmesi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hasarlı ekipmanın kullanımı iş kazası riskini doğrudan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 ve Yetkinlik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yetkili bir kişi tarafından en az yılda bir kez gerçekleştirilmeli ve sonuçlar yazılı olarak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muayenelerde, ekipmanın tüm bileşenleri şok emici, karabina, halat detaylı bir teknik incelemeye tabi tutulur.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sırasında tespit edilen her türlü uygunsuzluk, ekipmanın güvenli çalışma sınırlarının dışına çıktığını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bu periyodik kontrollerin düzenli takibini ve kayıt altına alınmasını işverenin yasal sorumluluğu olarak tanımlamaktadır.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KDE ekipmanlarına ait tüm muayene, bakım ve kullanım kayıtları, ekipmanın kullanım ömrü boyunca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ekipmanın seri numarası, satın alma tarihi, kullanım süresi ve yapılan tüm kontrolleri içerecek şekilde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iş müfettişlerinin denetimlerinde yasal dayanak teşkil eder ve ekipmanın izlenebilirliğini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ve 6331 sayılı Kanun çerçevesinde, ekipman kontrol ve iş güvenliği dokümantasyonunun düzenli tutulması kritik bir yasal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Hiyerarşisi: Güvenlikte Temel Adımlar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tehlikeleri kaynağında yok etmeyi esas alan bir güvenlik yaklaşımıdır; Yapı İşlerinde İş Sağlığı ve Güvenliği Yönetmeliği uyarınca en etkili yöntem tehlikenin tamamen ortadan kaldırılmasıdır.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Eliminasyon, yüksekte çalışma gerekliliğini tamamen bitiren tasarım değişikliklerini kapsar; ikame ise, çalışmanın zemin seviyesinde yapılmasına olanak tanıyan yöntemlerin seçilmesini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kontrolleri, çalışma platformları ve korkuluklar gibi fiziksel bariyerlerin kurulumunu içerir; idari kontroller ise çalışma saatlerinin düzenlenmesi ve eğitimlerin verilmesi süreçlerini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hiyerarşinin en son basamağında yer alır; bu donanımlar, diğer yöntemlerin riski yeterince azaltamadığı durumlarda çalışan güvenliğini desteklemek amacıyla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Çalışmayı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risklerini yönetmenin en güvenli yolu, mümkün olan durumlarda bu çalışmayı tamamen ortadan kaldırmaktır; yüksekte çalışma gerektirmeyen yöntemlerin geliştirilmesi, kaza ihtimalini doğrudan sıfıra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yapılan planlamalar, bakım ve onarım işlerinin zemin seviyesinde yapılmasını sağlayabilir; örneğin aydınlatma armatürlerinin yer seviyesine indirilmesini sağlayan mekanizmalar, yüksekte çalışma ihtiyacını tamamen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organizasyonu sırasında yüksekte yapılacak bir işin, yerden erişim ekipmanları (sepetli platformlar gibi) ile yapılıp yapılamayacağı sorgulanmalıdır; çalışmanın yüksekte yapılması zorunlu değilse, yerden çalışma yöntemleri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işveren yüksekte çalışmayı önlemekle yükümlüdür; çalışma metodu seçimi, işin niteliğine ve çevresel faktörlere göre risk odaklı bir yaklaşımla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Çalışmada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yüksekte çalışma başlamadan önce kapsamlı bir risk değerlendirmesi yapılması ve çalışma yönteminin buna göre belirlenmesi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çalışma ortamındaki olumsuz hava koşulları, ekipman arızaları ve çalışanların fiziksel uygunluğu gibi faktörler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yüksekte çalışma faaliyeti için bir iş izni sistemi işletilerek, gerekli tüm güvenlik önlemlerinin alındığı teyit edilmeli ve ilgili sorumluların imzasıyla çalışma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 çalışanlara eğitim yoluyla aktarılmalı ve yüksekte çalışacak personelin bu konuda özel eğitim almış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Koruma Önlemleri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önlemleri, tüm çalışanları aynı anda ve sürekli olarak koruyan fiziksel düzenlemelerdir; korkuluklar, kenar koruma sistemleri ve çalışma platformları, düşme riskini engelleyen en etkili toplu koruma araçlarıdır.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toplu koruma önlemleri kişisel koruyucu donanımlara göre önceliklidir; çünkü bu önlemler, çalışanın hata yapma ihtimaline karşı daha güvenli bir çevre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(korkuluklar), en az 100 cm (1 metre) yüksekliğinde olmalı ve ara korkuluk ile topuk levhası içermelidir; bu sistemler, düşmeyi fiziksel bir engel ile durdurarak çalışanı tehlikeden tamamen izole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 sistemleri ve platformlar, toplu koruma kapsamında değerlendirilen diğer önemli unsurlardır; bu sistemlerin kurulumu, ilgili standartlara uygun olmalı ve yetkili personel tarafından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Son Savunma Hattı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diğer kontrol yöntemlerinin teknik olarak uygulanamadığı veya riski tamamen yok edemediği durumlarda kullanılan son savunma hattıdır; Kişisel Koruyucu Donanımların İşyerlerinde Kullanılması Hakkında Yönetmelik kurallarına tam uyum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çalışmada kullanılan temel KKD'ler, tam vücut emniyet kemerleri, şok emicili bağlantı halatları ve dikey yaşam hatlarıdır; bu ekipmanlar, düşme durumunda çalışanın vücuduna binen yükü sönümleyerek ciddi yaralanmaları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çalışanların belirli bir eğitim seviyesine sahip olmasını ve ekipmanlarını doğru kullanmayı bilmesini gerektirir; yanlış takılan bir emniyet kemeri, kaza anında çalışanın hayatını kurtarmak yerine ek yaralanmalara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periyodik bakımları ve kontrolleri, ekipman ömrünü ve güvenliğini doğrudan etkiler; hasarlı, aşınmış veya kullanım ömrünü tamamlamış ekipmanlar derhal hizmetten çekilmeli ve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Prosedür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prosedürleri, işe başlamadan önce hazırlanan risk değerlendirmesi raporlarına dayandırılmalıdır; bu süreçte çalışma ortamı, hava koşulları ve kullanılacak ekipmanların uyumu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yüksekte çalışma kuralları ve acil durum planları konusunda uygulamalı eğitim almaları hayati önem taşır; teorik bilgilerin saha pratiği ile desteklenmesi, olası kaza anında doğru tepkilerin verilmesini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mekanizmaları, çalışma boyunca süreklilik arz etmelidir; iş güvenliği uzmanları ve saha sorumluları, belirlenen kontrol hiyerarşisine uyulup uyulmadığını düzenli aralıklarla yerinde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tüm bu süreçlerin kayıtlarını tutmak ve denetimlere hazır bulundurmakla yükümlüdür; kayıtlar, iş kazalarının önlenmesi için gelecekteki planlamalara temel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Koruma Sistemlerinin Önceliği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yüksekte çalışmalarda toplu koruma tedbirleri, bireysel koruma tedbirlerine göre her zaman öncelikli olarak tercih edilmeli ve uygulanmalıdır; bu yaklaşım riskin kaynağında yok edilmesini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ve güvenlik ağları gibi toplu koruma sistemleri, riskin oluştuğu alanda tüm çalışanları aynı anda koruyarak güvenli bir çalışma alanı yaratır ve fiziksel bariyerlerle düşme riskini tamamen ortadan kaldırmayı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koruma yöntemleri olan emniyet kemerleri, toplu koruma sistemlerinin kurulamadığı veya teknik olarak mümkün olmadığı durumlarda en son seçenek olarak değerlendirilmelidir; bu donanımlar sadece düşme anında hasarı azaltmaya yöneliktir.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yüksekte yapılacak çalışmalarda toplu koruma sistemlerini kurarak çalışanların düşmesini engelleyecek tüm teknik önlemleri almakla yükümlüdür; bu süreç, iş güvenliği uzmanları tarafından denetlenmeli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Herkes İçin Güvenli Çalışma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sistemleri, çalışma sahasındaki tüm personeli ayrım gözetmeksizin koruma altına alarak kazaları önler; bu sistemler sayesinde çalışanların bireysel hata yapma riskleri minimize edilmiş olur ve herkes için güvenli ortam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veya çalışma platformları gibi toplu koruma araçları, iş sahasına giriş yapan herkes için pasif bir koruma kalkanı görevi görür; bu durum, çalışanların sürekli olarak güvenlik önlemlerini takip etme zorunluluğunu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koruma sistemlerinde her çalışanın ekipmanını doğru takması ve kontrol etmesi gerekirken, toplu korumada sistem kurulduğu andan itibaren tüm saha güvenli hale gelir; bu da denetim yükünü ve kaza olasılığını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kültürünün temelinde, tehlikenin kişisel değil, sistemsel olarak yönetilmesi yatar; toplu koruma sistemleri, işyerinde riskin herkes için eşit oranda bertaraf edilmesini sağlayan en etkili mühendislik kontrol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ve Kesintisiz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sistemleri, kuruldukları andan itibaren sürekli olarak aktif kalır ve herhangi bir müdahale gerektirmeden çalışanları korumaya devam eder; bu, güvenlikte sürekliliği sağlayan en önemli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ekipmanlar, bir noktadan diğerine geçerken bağlantı kopukluğu gibi riskler taşıyabilir; ancak toplu koruma bariyerleri, çalışma süresi boyunca kesintisiz bir güvenlik hattı oluşturarak bu tür boşlukları tamamen kapatır.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koruma, işverenin 6331 sayılı İş Sağlığı ve Güvenliği Kanunu kapsamındaki gözetme borcunu yerine getirmesinde en etkili araçtır; kazaların büyük bir kısmı, koruma sistemlerinin pasifleştiği veya devre dışı kaldığı anlarda gerçekleşir.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güvenlik bariyerlerinin periyodik kontrollerinin yapılması ve hasar görmediğinden emin olunması, toplu korumanın etkinliğini uzun süre koruması için hayati derecede önem taşımaktadır; güvenli bir saha süreklilik ister.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Koruma ile Karşılaştırma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koruma donanımları, sadece kazanın etkilerini azaltmaya yönelik ikincil önlemlerdir; oysa toplu koruma sistemleri kazanın meydana gelmesini engelleyen birincil önlemlerdir ve bu nedenle her durumda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kemerleri ve şok emiciler, kullanıcının eğitimi, ekipmanın durumu ve bağlantı noktalarının güvenilirliği gibi pek çok değişkene bağlıdır; bu değişkenler hata payını artırarak güvenlik seviyesini olumsuz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sistemlerinde ise hata payı minimize edilmiştir; çünkü sistem, insan eyleminden bağımsız olarak çalışır ve çalışma ortamını fiziksel olarak sınırlar; bu da onu bireysel donanımlardan daha güvenli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bireysel koruma donanımlarını seçerken ve çalışanlara kullandırırken, bu donanımların toplu koruma sistemlerinin yerini tutmayacağını bilmeli ve sadece zorunlu durumlarda bu yönteme başvurmalıdır; kontrol hiyerarşisine uymak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Tercih: Mühendislik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planlaması yapılırken, mühendislik kontrolleri olan toplu koruma sistemleri, her türlü çalışma yöntemi için ilk seçenek olarak değerlendirilmelidir; bu, işyerindeki güvenlik standartlarını en üst seviyeye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risklerin değerlendirilmesi sonucunda, düşme riskini ortadan kaldıran bariyerler veya platformlar inşa etmek, uzun vadede daha verimli ve güvenli bir çalışma ortamı sunmaktadır; bu tercih iş kazalarını önlemede en etkili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teknik imkansızlıklar nedeniyle toplu koruma sağlanamıyorsa, bireysel koruma donanımları seçilmelidir; ancak bu seçim, uzman bir İSG personeli tarafından onaylanmalı ve gerekli tüm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Unutulmamalıdır ki, en güvenli çalışma yöntemi, çalışanın düşme riskine hiç maruz kalmadığı yöntemdir; bu nedenle toplu koruma sistemlerine yapılan her yatırım, insan hayatına yapılmış en değerli yatırımdır ve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 ve Bariyer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ve bariyer sistemleri, yüksekte yapılan çalışmalarda düşmeyi önlemek amacıyla kullanılan en temel toplu koruma önlemleridir. Yapı İşlerinde İş Sağlığı ve Güvenliği Yönetmeliği uyarınca, düşme riski bulunan açık kenarlarda bu sistemlerin kurulumu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 sadece düşmeyi önlemekle kalmaz aynı zamanda düşen cisimlerin alt seviyelere ulaşmasını engellemek için de tasarlanır. İşveren, çalışma alanının çevresini bu bariyerlerle çevirerek çalışanların güvenliğini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seçiminde çalışma ortamının özellikleri ve maruz kalınabilecek dış etkiler dikkate alınmalıdır. Özellikle rüzgar yükü veya darbe direnci gibi faktörler, sistemin seçiminde ve montajında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kurulumu, eğitimli personel tarafından teknik şartnameye uygun olarak yapılmalıdır. Yanlış monte edilmiş bir korkuluk, koruma sağlamaktan ziyade güvenli olduğu hissi vererek çalışanları yanıltabilir.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Kenar Koruma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döşeme kenarları, boşluklar veya merdiven boşlukları gibi düşme riski olan bölgelerin çevresini fiziksel olarak sınırlandırır. Bu sistemler, çalışanın hata yapması durumunda bile düşmesini engelleyen bir bariyer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çalışma platformunun seviyesinden itibaren en az 100 cm (1 metre) yüksekliğinde olmalıdır. Bu yükseklik standardı, çalışanın dengesini kaybetmesi veya kayması durumunda bariyerin vücudunu tutmasını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sistemlerinde ayrıca, aletlerin veya malzemelerin aşağıya düşmesini önlemek amacıyla topuk levhası bulunması şarttır. Topuk levhası, zemin ile bariyer arasındaki boşluğu kapatan en az 15 cm yüksekliğinde bir yapı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çalışmanın yapıldığı süre boyunca korunmalı ve periyodik olarak kontrol edilmelidir. Özellikle yapısal değişikliklerin olduğu aşamalarda, bariyerlerin durumu yetkili kişilerce tekrar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Mesafesi ve Etki Kuvveti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Serbest düşme mesafesi arttıkça, vücut üzerine binen kinetik enerji katlanarak artar ve ciddi yaralanmalara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düşme mesafesi hesaplanırken çalışanın boyu ve ekipman esnemesi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duruşlarda oluşan etki kuvveti, insan vücudunun tolere edebileceği maksimum limitleri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mesafesinin doğru hesaplanması, düşüşün güvenli bir şekilde durdurulması ve çalışanın zemine çarpmasının önlenmesi için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Korkuluklarda Standart Yükseklik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standart yüksekliği, Yapı İşlerinde İş Sağlığı ve Güvenliği Yönetmeliği ile belirlenmiş olup en az 100 cm (1 metre) olmalıdır. Bu mesafe, insan vücudunun ağırlık merkezini destekleyecek şekilde optimize edilmiş kritik bir güvenlik sınırıdır.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standartlarına uyum, düşme anında çalışanın bariyerin üzerinden savrulmasını engellemek için hayati önem taşır. Daha düşük korkuluklar, düşme enerjisini karşılayamayabilir ve çalışanın bariyeri aşarak aşağı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Korkuluğun yüksekliği belirlenirken çalışma platformunun zemin seviyesi esas alınır. Eğer platformda yükseltilmiş bir zemin veya basamak varsa, ölçüm en yüksek noktadan değil, durulan yüzeyden itibaren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yüksekliğin sağlanamadığı özel çalışma alanlarında, toplu koruma önlemleri yerine kişisel koruyucu donanımlar kullanılmalıdır. Ancak, bu durum bir istisna olup, teknik imkansızlık durumunda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Bariyerlerde Sağlamlık ve Dayanıklılık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üzerine uygulanabilecek yatay ve dikey kuvvetlere dayanabilecek şekilde tasarlanmalı ve monte edilmelidir. Yapı İşlerinde İş Sağlığı ve Güvenliği Yönetmeliği, sistemin herhangi bir noktasına uygulanacak basınca karşı dirençli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sağlamlığı, sadece malzeme kalitesiyle değil, montaj detaylarıyla da doğrudan ilgilidir. Bağlantı noktalarının periyodik olarak kontrol edilmesi, sistemin bütünlüğünü korumak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Ahşap veya metal malzemeden üretilen korkuluklar, korozyon veya çürüme gibi yapısal bozulmalara karşı korunmalıdır. Hasar görmüş veya esneme yapan bariyerler derhal değiştirilmeli, tamir edilene kadar bölgeye erişim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Sağlam bir korkuluk, üzerine yaslanıldığında veya çarpıldığında deforme olmamalıdır. İşveren, sistemin dayanıklılığını doğrulamak için montaj sonrası basit yük testleri yapabilir veya üretici teknik dokümanlarını inceleyebilir.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Süreklilik ve Kesintisiz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sistemlerinde süreklilik, bariyerin çalışma alanı boyunca hiçbir kesinti veya boşluk bırakmadan devam etmesi anlamına gelir. Boşluklar, en büyük kaza risklerinden biri olan düşme olaylarının gerçekleştiği en zayıf noktalardır.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merdiven sahanlıkları, malzeme geçiş noktaları veya platform birleşim yerlerinde süreklilik sağlanması oldukça zordur. Bu bölgelerde, sürgülü veya kapaklı bariyer sistemleri kullanılarak hem geçişe izin verilmeli hem de koruma devam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Sürekliliği bozan durumlardan biri de, malzeme sevkiyatı veya vinçle yük alma sırasında korkuluğun sökülmesidir. Bu işlemler sırasında bölgeye girişler yasaklanmalı veya geçici bir koruma sistemi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Sürekliliğin sağlanması, işin planlama aşamasında başlar ve tüm çalışma süresince izlenir. Her vardiya başında veya çalışma öncesi yapılacak kısa bir kontrol, bariyerdeki süreklilik hatalarını tespit etmek için yeterlidir.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Ağları ve Kurtarma Sistemlerinin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 Yapı İşlerinde İş Sağlığı ve Güvenliği Yönetmeliği uyarınca yüksekte çalışmalarda tercih edilen toplu koruma önlemleridir; düşme durumunda personeli yakalayarak darbeyi emer ve yaralanmaları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sistemleri, düşme sonrası askıda kalan çalışanın vücudunda oluşabilecek kan dolaşımı bozukluklarını önlemek amacıyla acil müdahale planlarının ayrılmaz bir parçası olarak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ağı sistemleri, çalışma yüzeyine en yakın seviyede kurulmalı ve ağın esneme payı hesaba katılarak yeterli boşluk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saha koşullarına göre belirlenmiş ekipmanları (makara, halat, sedye) ve eğitimli personeli içermelidir; acil durum tatbikatları düzenli olarak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Düşmeyi Tutma (Fall Arrest)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Düşmeyi tutma sistemleri, çalışanın yüksekten düşmesi durumunda düşüşü kontrollü şekilde durduran kişisel koruyucu donanımlardır; bu sistemler ankraj noktası, tam vücut kuşağı ve düşüş durdurucu mekanizmadan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yüksekte çalışmada toplu koruma sağlanamıyorsa bireysel sistemlerin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Düşüş durdurucular, şok emici özellikte olmalı ve düşüş anında vücuda binen darbe kuvvetini 6 kN seviyesinin altında tutacak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bileşenleri birbiriyle uyumlu olmalı ve mutlaka üretici talimatlarına uygun şekilde kullanılmalıdır; sistemin yanlış kurulumu düşüş anında hayati tehlikelere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Mesafesi ve Sarkma Hesaplamaları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planlamasında en kritik unsur, düşme mesafesinin (clearance) doğru hesaplanmasıdır; bu mesafe, şok emicinin açılma boyu, çalışanın boyu, emniyet payı ve ankrajın esnemesi toplanarak elde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düşme mesafesi, çalışanın düşüş sırasında alt seviyeye veya zemine çarpmasına neden olur; bu durum ölümcül kazaların temel sebeplerinden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Sarkma hesabı, ankraj noktasının konumuna göre değişir; özellikle esnek yaşam hatlarında hattın esneme payı mutlaka hesaba katılmalıdır.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düşme mesafesinin her zaman çalışma alanının altındaki güvenli bir noktaya kadar hesaplanmasını ve riskin minimize edilmesini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Sistemlerin Kontrolü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 ve düşüş durdurma sistemleri, her kullanımdan önce kullanıcı tarafından görsel kontrolden geçirilmelidir; yırtık, aşınma veya korozyon belirtisi olan hiçbir ekipman sahada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üreticinin belirlediği periyotlarda yetkili kişilerce detaylı kontrolden geçirilmeli ve bu kontroller kayıt altına alınmalıdır; kayıtlar denetimlerde ibraz edilmek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ağlarının maruz kaldığı güneş ışığı (UV) ve kimyasal etkiler, malzemenin ömrünü kısaltır; bu nedenle ekipmanların saklama koşulları kuru ve korunaklı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gören veya bir kez düşüş durduran sistemler derhal hizmetten çekilmeli ve imha edilerek yerine yenisi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Standartları ve Ankraj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 ve kurtarma sistemlerinin kurulumu, Yapı İşlerinde İş Sağlığı ve Güvenliği Yönetmeliği kriterlerine uygun olarak uzman kişiler tarafından yapılmalıdır; kurulum sonrası sistemin mukavemeti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sistemin en zayıf halkasıdır; seçilen noktalar, düşüş anında oluşacak dinamik yükleri karşılayabilecek kapasitede (en az 12 kN)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Ağların montajında kenar ipleri ve bağlantı noktaları, ağın tüm yüzeyine eşit yük dağılımı sağlayacak şekilde düzenlenmelidir; gevşek montaj ağın verimini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tamamlandığında, sistemin işlevselliğini doğrulayan bir kontrol formu doldurulmalı ve operasyon başlamadan önce onay mekanizması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Delik ve Boşluklarda Güvenli Kapak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zemin boşlukları ve delikler, Yapı İşlerinde İş Sağlığı ve Güvenliği Yönetmeliği uyarınca düşmeye karşı mutlaka uygun kapaklarla kapatılmalıdır. Kapaklar, kazaen yerinden oynamayacak şekilde tasarlanmalı ve sağlam malzemeden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Kapakların yüzeyi, kaymayı önleyici bir yapıya sahip olmalı ve çevresindeki zeminle uyumlu bir şekilde monte edilmelidir. Bu kapaklar, sadece geçici değil, kalıcı boşluklar için de benzer standartlarda ve dayanıklılıkta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Boşluk kapakları, üzerine basıldığında esnemeyecek veya kırılmayacak şekilde sert malzemelerden (çelik sac, kalın kontrplak vb.) seçilmelidir. Kapak seçiminde, boşluğun genişliği ve üzerinde taşınabilecek maksimum ağırlık yükü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Kapakların alt kısmında, boşluğa doğru kaymasını engelleyecek destek çıtaları veya kilit mekanizmaları bulunmalıdır. Bu önlemler, kapakların yerinden oynamasını engelleyerek çalışanların güvenliğini en üst seviyede tutmayı amaçlar.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Riskine Karşı Koruyucu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Yüksekten düşme, inşaat ve sanayi sektörlerinde en sık rastlanan iş kazası türlerinden biridir ve bu riski önlemek için boşluk kapaklarının kullanımı birincil koruma yöntemidir. Toplu koruma önlemleri, kişisel koruyucu donanımlardan önce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Boşlukların çevresine, kapak kullanımına ek olarak standartlara uygun korkuluk sistemleri kurulmalıdır. Korkuluklar, en az 100 cm (1 metre) yüksekliğinde olmalı ve ara korkuluk ile topuk levhası içermelidir; bu sistemler düşmeyi fiziksel olarak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Kapakların kullanılamadığı veya sürekli açık kalması gereken çalışma alanlarında, düşmeyi engelleyici ağ sistemleri veya yaşam hatları gibi ikincil önlemler alınmalıdır. Bu koruma hiyerarşisi, düşme riskini kaynağında yok etmeyi veya en aza indirmeyi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boşluk bölgelerine yaklaşımını kısıtlamak için bariyerler kurulmalı ve bu alanlar geçişe kapatılmalıdır. Düşme önleme stratejileri, işin doğasına ve çalışma ortamının özelliklerine göre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Yükseklik ve Düşme Hızı Dinamikleri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Yüksekten düşme olaylarında düşme hızı yüksekliğin karekökü ile (v=√(2·g·h)), darbe enerjisi ise yükseklikle doğru orantılı olarak artar; bu nedenle düşük yükseklikler bile ölümcül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mesafeli düşüşlerde bile yüksek hızlara ulaşılması, kemik kırıkları ve iç organ hasarları gibi ağır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düşme riskinin olduğu her noktada hızlanmayı önleyici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yüksekliğin getirdiği risklerin hız ve darbe üzerindeki etkisini bilerek her zaman ankraj noktasına bağlı çalışmalıdır.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Kapakların Sabitlenmesi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Boşluk kapaklarının yerinden oynaması, düşme kazalarının en önemli sebeplerinden biridir; bu nedenle kapaklar mutlaka zemine veya boşluk kenarına sabitlenmelidir. Sabitleme, kapakların kaymasını veya devrilmesini engelleyen kilitli vidalar veya menteşelerle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Kapakların altına yerleştirilen destek çıtaları, kapağın boşluğun içine doğru çökmesini önleyen en temel güvenlik önlemidir. Bu çıtalar, boşluğun boyutlarına göre uygun aralıklarla ve sağlam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 sık açılıp kapanması gereken boşluklar için, kapakların menteşeli bir sistemle sabitlenmesi tercih edilmelidir. Bu yöntem, kapağın tamamen çıkarılıp kaybolmasını veya yanlış yerleştirilmesini önleyerek sürekli güvenli bir kapama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mekanizmaları, düzenli olarak kontrol edilmeli ve gevşeme veya aşınma varsa derhal onarılmalıdır. Güvenlik, sadece kapağın varlığıyla değil, o kapağın ne kadar süreyle sabit kalabildiğiyle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Boşluk Çevrelerinde Uyarıcı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tehlike arz eden tüm boşluklar ve kapaklı bölgeler, çalışanların dikkatini çekecek şekilde işaretlenmelidir. İşaretlemeler, hem kapağın üzerinde hem de çevresindeki bariyerlerde belirgin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Kapakların üzerine, üzerinde durulmaması veya dikkat edilmesi gerektiğini belirten uyarı sembolleri ve sarı-siyah ikaz şeritleri yerleştirilmelidir. Bu görsel uyarılar, düşük ışıklı ortamlarda bile fark edilebilir nitelikte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herkesin, işaretlerin anlamını bildiğinden emin olunmalıdır; eğitimlerde bu işaretlerin ne anlama geldiği ve hangi bölgelerde bulunduğu vurgulanmalıdır. Görsel uyarılar, çalışanlarda bir güvenlik bilinci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İşaretlemelerin zamanla silinmesi veya yıpranması mümkündür, bu yüzden periyodik kontrollerde işaretlerin okunabilirliği ve bütünlüğü mutlaka denetlenmelidir. Yıpranmış işaretler, iş kazalarına davetiye çıkarabilir.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Kapakların Yapısal Yük Dayanımı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Delik kapakları, üzerine gelebilecek maksimum yükü (insan ağırlığı, malzeme yığını veya ekipman ağırlığı) taşıyacak yapısal kapasiteye sahip olmalıdır. Kapak seçiminde, ilgili İSG mevzuatında belirtilen yük dayanım standartları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Kapakların dayanıklılığı, sadece kullanılan malzeme türüne değil, aynı zamanda kapağın kalınlığına ve boşluğun açıklığına da bağlıdır. Çok geniş boşluklarda, kapağın esnemesini önlemek için güçlendirici metal kirişler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Kapakların üzerine ağır yük konulması planlanıyorsa, bu yükün kapasiteyi aşıp aşmadığı hesaplanmalı ve gerekirse kapağın üzerine yük sınırı levhaları asılmalıdır. Kapasiteyi aşan yükler, kapağın aniden çökmesine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bütünlüğü bozulan, paslanan veya çatlayan kapaklar derhal değişim sürecine alınmalıdır. Kapakların periyodik olarak yük testine tabi tutulması, beklenmedik kaza risklerini önlemek adına kritik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Çizgileri ve Tehlike Alanı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yüksekte çalışma alanlarında düşme riski olan bölgeler sarı-siyah veya kırmızı-beyaz uyarı çizgileriyle net bir şekilde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çizgileri, çalışanın tehlikeli bölgeye yaklaştığını fark etmesini sağlayan ilk görsel ikaz sistemidir; bu çizgiler temiz, kesintisiz ve zemine sağlam şekilde yapıştırılmalıdır.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alanı işaretlemeleri, sadece çizgilerle değil, aynı zamanda düşme tehlikesini belirten standart güvenlik levhaları ile desteklenerek alanın sınırları kesin çizgilerle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işaretleme sistemlerinin periyodik olarak kontrol edilmesini ve yıpranmış, görünürlüğünü yitirmiş çizgilerin derhal yenilenmesini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Sınırı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yüksekte çalışma yapılan tehlikeli bölgelere sadece görevli ve eğitimli personelin girişine izin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sınırı, yetkisiz kişilerin tehlike sahasına girmesini engellemek amacıyla fiziksel engeller veya geçiş kısıtlayıcı tabelalarla desteklenmelidir; yetkisiz girişler ciddi kazalara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alanına giriş yapacak her personelin, ilgili bölgedeki riskler hakkında bilgilendirilmesi ve gerekli kişisel koruyucu donanımları eksiksiz kullanması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kontrolü, sadece çalışma anında değil, çalışma alanının boş olduğu durumlarda da malzemelerin düşme riskine karşı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İşaretleme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işaretlemeler, düşük ışık koşullarında veya gece çalışmalarında görülebilir olması için reflektif malzemelerden üretilmeli veya yeterli aydınlatma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Yönetmeliği'ne göre, kullanılan levhaların ve işaretlerin renkleri, anlamları ve piktogramları uluslararası standartlara uygun olmalı ve çalışanlarca kolayca anlaşılabilmelidir.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Görünürlüğü artırmak için çalışma platformlarının kenarları kontrast renklerle boyanmalı, böylece çalışanın boşluk kenarını fark etmesi kolaylaştırılmalıdır.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sistemlerinin sürekliliği, çalışma ortamındaki toz, kir veya diğer dış etkenlerden etkilenmemesi için düzenli temizlik ve bakım süreçlerine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Bariyerler ve Fiziksel Sınırlandırmalar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çizgilerinin yetersiz kaldığı durumlarda, Yapı İşlerinde İş Sağlığı ve Güvenliği Yönetmeliği uyarınca korkuluklar, bariyerler veya güvenlik ağları gibi fiziksel korumalar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bariyerler, çalışanın veya malzemelerin düşmesini engelleyen toplu koruma tedbirleri olup, kişisel koruyucu donanımlardan önce gelen en etkili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 üst tırabzan, ara tırabzan ve topuk levhasından oluşmalı ve üzerine uygulanan yatay yüklere dayanıklı, sağlam malzemelerden imal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montajı, yetkili uzmanlar tarafından yapılmalı ve her çalışma öncesinde bağlantı noktalarının gevşeklik veya hasar durumu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Farkındalık ve İSG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alanındaki işaretlemelerin sadece fiziksel bir engel değil, bir farkındalık aracı olduğu tüm çalışanlara İSG eğitimleri ile aşılanmalıdır.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güvenlik işaretlerini anlama ve bu işaretlerin gerektirdiği kurallara riayet etme sorumluluğu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sadece işaretleri koymak değil, o işaretlerin neden orada olduğunu bilmek ve tehlikeyi içselleştirmekle oluşur; bu da sürekli iletişim ve geri bildirimle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her türlü işaretleme değişikliği veya yeni tehlike unsuru, vardiya değişimlerinde veya toolbox toplantılarında tüm ekibe zamanında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Çatı Türleri ve Yapısal Risk Farklılıkları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çalışmaları, eğimli, düz, metal veya kompozit yüzeyler gibi farklı yapısal özelliklere göre özelleştirilmiş risk analizi gerektirir. Yapı İşlerinde İSG Yönetmeliği kapsamında, her çatı türünün kendine has tehlike profili olduğu unutulmamalı ve çalışma yöntemi yüzeyin geometrisine göre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çatılar, yerçekimi etkisi nedeniyle kayma riskini artırırken düz çatılar genellikle kenar düşme tehlikeleri ile öne çıkar. Metal ve kompozit yüzeyler ise aşırı pürüzsüzlük veya korozyon nedeniyle tutunma zorlukları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türü ne olursa olsun, yüzeyin durumu, hava koşulları ve kullanılacak ekipmanlar, Yapı İşlerinde İSG Yönetmeliği standartlarına uygun şekilde seçilmelidir. Yanlış yüzey seçimi, çalışma sırasında dengenin kaybedilmesine ve ciddi düşme vakalarına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çatıya çıkmadan önce yüzeyin fiziksel özelliklerini, taşıma kapasitesini ve olası kırılgan noktalarını detaylıca inceleyerek, çalışanları bu spesifik risklere karşı mutlaka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Eğimli Çatılarda Kayma ve Denge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çatılarda çalışma sırasında en büyük risk, yerçekimi kuvvetinin etkisiyle yüzeyde oluşan kayma hareketidir. Yapı İşlerinde İSG Yönetmeliği uyarınca, belirli bir eğim üzerindeki çatılarda, çalışanların kaymasını engelleyecek ankraj noktaları ve yaşam hatları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Yüzeyin nemli, buzlu veya tozlu olması, sürtünme katsayısını düşürerek kayma ihtimalini ciddi oranda artırır. Bu yüzden çalışma öncesinde yüzey temizliği yapılmalı ve uygun tabanlı iş ayakkabıları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çatılarda çalışırken vücut ağırlığının merkeze doğru dengelenmesi, düşme riskini minimize eder ancak bu durum tek başına bir önlem değildir. Mutlaka toplu koruma önlemleri veya düşmeyi durdurucu sistemler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kullanılan alet ve ekipmanların aşağıya düşmemesi için özel sabitleme yöntemleri kullanılmalı, düşen nesnelerin alt kısımdaki çalışanlar için tehlike yaratması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Şok Absorberların Görevi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absorberlar, düşüş anında oluşan kinetik enerjiyi yırtılarak sönümleyen ve vücuda iletilen şok kuvvetini azaltan kritik güvenlik ekipmanlarıdır.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kişisel koruyucu donanımların işe ve risk seviyesine uygun seçilmesi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Düşüş durdurma sistemlerinde şok absorber kullanılmaması, ankraj noktasına ve çalışana aşırı yük binmesine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 tek kullanımlık olup, bir kez açıldıktan veya darbe aldıktan sonra mutlaka hizmetten çekilerek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Kenar Koruması ve Düşme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kenarları, yüksekten düşme vakalarının en sık yaşandığı noktalardır ve 6331 sayılı İSG Kanunu gereği buralarda mutlaka toplu koruma önlemleri alınmalıdır. Kenar korkulukları, düşmeyi engelleyecek en temel ve etkili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sistemlerinin yüksekliği ve dayanıklılığı, Yapı İşlerinde İSG Yönetmeliği ile belirlenen standartlara uygun olmalıdır; aksi halde sistem, bir ağırlık bindiğinde kolayca devrilebilir. Geçici çalışmalarda ise uygun file sistemleri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korumasının olmadığı veya teknik olarak mümkün olmadığı durumlarda, çalışanların kenara yaklaşmasını engelleyecek mesafe kısıtlayıcı sistemler veya kişisel koruyucu donanımlar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riskini sadece korkuluk ile sınırlı görmeyin; çatı üzerindeki açıklıklar, şaftlar ve merdiven boşlukları da aynı ciddiyetle korunmalı, üzerleri dayanıklı malzeme ile kapatılarak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Dayanımı ve Kırılgan Yüzeyler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üzerindeki kompozit paneller, plastik aydınlatmalar veya korozyona uğramış metal levhalar, üzerine basıldığında kırılabilen tehlikeli yüzeylerdir. Yapı İşlerinde İSG Yönetmeliği, bu tür kırılgan yüzeylere karşı özel önlemler alınmasını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yüzeylerin üzerine basılmasını önlemek için yürüyüş yolları veya yük dağıtıcı platformlar kullanılmalı, çalışanlar bu yolların dışına asla çıkmamalıdır. Yüzeyin kırılganlığı uzaktan bakılarak anlaşılamayabilir.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yüzeyinin toplam yük taşıma kapasitesi, hem çalışacak personeli hem de kullanılacak ağır ekipmanları taşıyabilecek düzeyde olmalıdır. Kapasite aşımı, yüzeyin bütününde çökme riski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yüzeylerin olduğu bölgeler, dikkat çekici renklerle işaretlenmeli ve çalışanlara bu bölgelerin neresi olduğu eğitim sırasında uygulamalı olarak gösterilmelidir. Unutmayın, en ufak bir ihmal, yüzeyin delinmesine ve düşüşe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Çatı Çalışmaları Öncesi Değerlendirme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her türlü yüksekte çalışma faaliyeti öncesinde risk değerlendirmesi yapılması ve yazılı bir iş planı hazırlanması yasal bir zorunluluktur. Bu plan, yapılacak işin tüm aşamalarını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sürecinde; çatının türü, eğimi, kenar riskleri ve yüzeyin dayanıklılığı gibi unsurlar tek tek incelenmelidir. İdeal bir plan, tehlikeyi kaynağında yok etmeyi veya azaltmayı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durumları, yüksekte çalışma yapmaya uygun olup olmadıkları (yükseklik korkusu, denge sorunu vb.) kontrol edilmeli ve periyodik sağlık muayeneleri tamamlanmış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acil durum senaryoları (düşme, yaralanma, kaza) önceden belirlenmeli ve kurtarma ekiplerinin çatıya nasıl erişeceği planlanmalıdır. Planın olmadığı bir çalışma, kontrolsüz bir risktir.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Kırılgan Yüzeylerin Tanımı ve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 üzerine ağırlık bindiğinde taşıma kapasitesini kaybeden; plastik, cam veya eskimiş metal levhalardan yapılmış çatı ışıklıkları, oluklu levhalar veya çürümüş malzemelerdir. Yapı İşlerinde İş Sağlığı ve Güvenliği Yönetmeliği uyarınca bu yüzeylerin tespiti, çatıda yapılacak her türlü çalışma öncesinde zorunlu bir adım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aşamasında, çatının yaşı, kullanılan malzeme türü ve dış etkenlere (güneş, nem, korozyon) bağlı yıpranma durumu detaylıca incelenmelidir. Özellikle ışıklıklar, estetik amaçlı yerleştirildikleri için taşıyıcı yapıdan bağımsızdır ve hiçbir şekilde basınca dayanıklı değildir; bu nedenle görsel kontrol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yüzeylerin belirlenmesinde, önceki bakım kayıtları ve çatı projeleri rehber olarak kullanılmalıdır. Çatıda renk değişimi, paslanma veya malzeme incelmesi görülen her bölge, aksi kanıtlanana kadar kırılgan olarak kabul edilmeli ve gerekli önlemler 6331 sayılı İş Sağlığı ve Güvenliği Kanunu kapsamında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Kırılgan Yüzeylere Basmama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 olarak tanımlanan veya şüpheli görülen alanlara hiçbir koşulda basılmamalı, bu bölgeler üzerinde yürümekten kesinlikle kaçınılmalıdır. Çalışanların bu yüzeylerin üzerinden geçmesi, malzemenin aniden kırılmasına ve ciddi iş kazalarına, hatta ölümcül düşmelere neden olabilir; bu nedenle her zaman sağlam yapısal elemanlar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üzerinde hareket ederken, yükü dağıtacak olan aşıklar veya destek profilleri gibi taşıyıcı hatların izlenmesi gerekmektedir. İşveren, çalışanlara bu bölgelerin nerede olduğunu net bir şekilde bildirmeli ve güvenli yürüme rotalarını, Yapı İşlerinde İş Sağlığı ve Güvenliği Yönetmeliği hükümlerine uygun olarak önceden planlayarak çalışanlara duyurmalıdır.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dikkati, yüksekte çalışma sırasında çevresel faktörler veya yorgunluk nedeniyle dağılabilir; bu yüzden kırılgan yüzeylerin çevresinde ekstra dikkatli olunması gerekir. Eğitimlerde, hiçbir acil durumun veya iş yetiştirme baskısının, bu tür tehlikeli yüzeylere basma riskini haklı çıkarmayacağı vurgulanmalı ve güvenlik kültürü bu bilinçle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Geçiş Platformları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yüzeylerin üzerinden geçmek veya bu bölgelere yakın çalışmak zorunlu olduğunda, yükü geniş bir alana yayan geçiş platformları veya yürüme yolları kullanılmalıdır. Bu platformlar, sağlam ve dayanıklı malzemeden imal edilmeli, ağırlığı taşıyıcı yapıya aktaracak şekilde tasarlanmalı ve devrilmeye karşı güvenli bir biçimde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kullanımı, Yapı İşlerinde İş Sağlığı ve Güvenliği Yönetmeliği gereği toplu koruma önlemleri arasındadır ve kişisel koruyucu donanımlardan önce düşünülmelidir. Platformların genişliği, çalışanın güvenli hareketini kısıtlamayacak ve ekipmanlarıyla birlikte geçişine olanak sağlayacak şekilde seçilmeli, kaymaz yüzeyli malzemelerle kaplanarak düşme riskleri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platformları, kullanılmadan önce her seferinde uzman bir personel tarafından kontrol edilmeli, bağlantı noktalarının gevşek olup olmadığı veya herhangi bir yapısal hasar bulunup bulunmadığı denetlenmelidir. Hasarlı veya standart dışı platformlar, hiçbir şekilde operasyonel alana sokulmamalı ve iş güvenliği sorumlusu tarafından onaylanmayan hiçbir ekipman yüksekte çalışma sahasına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Bölgelerin İşaretlenmesi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tüm kırılgan yüzeyler, Sağlık ve Güvenlik İşaretleri Yönetmeliği uyarınca görsel olarak net bir şekilde işaretlenmelidir. Bu işaretler, çalışanın çatının hangi noktasında tehlike olduğunu uzaktan anlamasını sağlayacak parlak renkli uyarı levhaları veya bariyerler kullanılarak uygulanmalı, hiçbir şekilde karmaşaya yer bırakmayacak kadar belirgin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 sadece levhalarla sınırlı kalmamalı; gerektiğinde şeritler, korkuluklar veya ağlar ile fiziksel erişim engelleri oluşturulmalıdır. Özellikle düşük ışık koşullarında veya gece çalışmalarında, bu işaretlerin yansıtıcı özellik taşıması veya uygun aydınlatma ile desteklenmesi, kazaların önlenmesi açısından hayati bir öneme sahip olup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yerleşimi, çalışanın çalışma alanına girdiği noktadan itibaren görünür olacak şekilde planlanmalıdır. İşaretleme yapıldıktan sonra, bu işaretlerin zamanla yerinden çıkması veya solması riskine karşı periyodik kontroller yapılmalı ve 6331 sayılı İş Sağlığı ve Güvenliği Kanunu kapsamında risk değerlendirmesi güncellenerek işaretlerin güncelliği her zaman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Kırılgan Yüzeylerde Dayanıklılık Testi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Kırılgan yüzeylerin dayanıklılığının test edilmesi, ancak uzman teknik personel tarafından ve gerekli güvenlik prosedürleri tam olarak uygulandıktan sonra gerçekleştirilmelidir. Bu testler, yüzeyin yük taşıma kapasitesini doğrulamak amacıyla yapılır; ancak şüpheli veya eski malzemeler üzerinde yapılan testler, malzemenin beklenmedik şekilde parçalanmasına yol açabileceği için son derece risklidir.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işlemleri sırasında, çalışanların doğrudan yüzey üzerinde bulunması yerine, yük testini yapan ekipmanların uzaktan kontrol edilmesi veya emniyet kemeri bağlı şekilde güvenli bir noktadan müdahale edilmesi esastır. Yapı İşlerinde İş Sağlığı ve Güvenliği Yönetmeliği uyarınca, test sonucu güvenli olmadığı anlaşılan yüzeyler, derhal çalışma alanı dışına çıkarılmalı veya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süreci bittikten sonra sonuçlar yazılı olarak raporlanmalı ve bu raporlar işyeri dosyasında saklanmalıdır. Eğer malzeme, test sonucunda belirlenen standartları karşılamıyorsa, bu alanlar kalıcı olarak kısıtlanmalı ve tüm çalışanlara bu durum bilgilendirme toplantılarıyla aktarılarak, test edilmemiş hiçbir yüzeye güvenilmemesi gerektiği konusunda kesin talimat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Platformları ve İskele Köprüleri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platformları ve iskele köprüleri, yapı işlerinde farklı seviyeler arasındaki güvenli geçişi sağlamak amacıyla tasarlanmış geçici yapılardır. Bu yapılar, Yapı İşlerinde İş Sağlığı ve Güvenliği Yönetmeliği standartlarına uygun olarak inşa edilmeli ve düzenli kontrollerden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 geçiş yapılan mesafeye göre uygun genişlikte ve dayanıklılıkta seçilmelidir. İskele köprüleri, taşıyacakları yükü güvenli şekilde karşılayacak statik hesaplamalara dayanmalı ve bağlantı noktaları uzman kişiler tarafından periyodik olarak kontrol edilerek güvenliği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kurulumunda, çalışanların düşme riskini en aza indirecek şekilde yapısal bütünlük korunmalıdır. Geçiş güzergahları, iş akışını engellemeyecek ve acil durumlarda hızlı tahliyeye izin verecek şekilde stratejik noktalara yerleştirilmeli, kullanılan malzemeler paslanmaya ve dış etkenlere dirençli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bağlantıları, iskele sistemine rijit bir şekilde sabitlenmeli ve hareket etmemelidir. Yapı İşlerinde İş Sağlığı ve Güvenliği Yönetmeliği kapsamında, tüm geçiş yolları çalışanların güvenle ilerleyebileceği düzeyde düz ve engelsiz bir yüzeye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Köprülerinde Yük Dağıtımı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köprüleri ve geçiş platformları, üzerinde bulunacak çalışanların ağırlığı ile taşınacak ekipmanların toplam yükünü karşılayacak kapasitede olmalıdır. Yük dağıtımı, platformun tüm yüzeyine dengeli bir şekilde yayılmalı ve tek bir noktaya aşırı ağırlık binmesi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hesaplamaları, platformun kullanılacağı en zorlu koşullar göz önüne alınarak yapılmalıdır. Yapı İşlerinde İş Sağlığı ve Güvenliği Yönetmeliği uyarınca, iskelelerin taşıyabileceği maksimum yük miktarı açıkça belirtilmeli ve bu değerin üzerine çıkılmasına asla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destek ayakları ve bağlantı elemanları, yükü zemine veya iskele ana gövdesine düzenli aktaracak şekilde konumlandırılmalıdır. Aşırı yükleme, platformda esnemelere, bağlantıların gevşemesine veya yapısal bozulmalara yol açarak ani çökme tehlikesi yaratabilir; bu nedenle düzenli yük kontrolü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dağıtımında kullanılan destek malzemeleri (kirişler, çaprazlar) hasar görmemiş, sağlam ve sertifikalı olmalıdır. Platform üzerindeki yükün dengesiz dağılımı, platformun devrilme veya yan yatma riskini artırdığı için malzeme yerleşimi her zaman operasyonel plan dahilinde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Serbest Düşme Mesafesini Sınırlama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Serbest düşme mesafesi, çalışanın düşmeye başladığı nokta ile düşüşün durdurulduğu nokta arasındaki dikey mesafedir ve bu mesafenin minimumda tutulması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düşüş durdurma sistemlerinin serbest düşüşü 2 metreyi geçmeyecek şekilde planlanmasını önermektedir.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Serbest düşüş mesafesinin fazla olması, ekipmanın zorlanmasına ve çalışanın zemine veya yapısal engellere çarpma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noktalarının her zaman çalışanın baş seviyesinin üzerinde seçilmesi, düşüş mesafesini doğrudan kısaltarak riski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Sağlam Geçiş ve Sabitleme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platformlarının iskele sistemine veya yapıya sabitlenmesi, platformun kaymasını veya yerinden çıkmasını engelleyecek şekilde yapılmalıdır. Sabitleme elemanları (kelepçeler, cıvatalar, pimler) yüksek mukavemetli ve korozyona dayanıklı malzemelerden seçilmeli, bağlantılar her vardiya başlangıcında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her iki ucu, desteklendiği iskele veya yapı ile tam uyumlu ve güvenli bir şekilde kenetlenmelidir. Yapı İşlerinde İş Sağlığı ve Güvenliği Yönetmeliği gereği, geçiş noktalarında boşluk kalmamalı ve platformlar sallanmayacak şekilde rijit bir yapı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esnemesini ve yaylanmasını önlemek için uygun aralıklarla ara destekler kullanılmalıdır. Uzun geçiş köprülerinde, esneme miktarını sınırlamak amacıyla ek destek ayakları veya askı sistemleri kurulmalı, böylece çalışanların güvenli yürüyüşü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Sabitleme işlemi sırasında kullanılan yöntemler, platformun sökülüp takılmasını kolaylaştırırken güvenliğinden ödün vermemelidir. Gevşek bağlantılar, platform üzerinde yürüyen kişiler için denge kaybına ve düşme riskine yol açtığından, tüm bağlantı noktaları kilitli sistemlerle güvence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 Sistemleri ile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çalışmalarda, geçiş platformlarının tüm kenarlarında düşmeyi önleyici korkuluk sistemleri bulunması yasal bir zorunluluktur. Korkuluklar, en az bir metre yüksekliğinde olmalı ve çalışanların güvenliğini tam olarak sağlayacak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sistemi; ana korkuluk, ara korkuluk ve topuk levhasından oluşmalıdır. Ana korkuluk 100 cm civarında, ara korkuluk ise ana korkuluk ile platform yüzeyi arasındaki boşluğu kapatacak şekilde yerleştirilmeli, topuk levhası ise düşebilecek küçük aletleri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mukavemeti, üzerine yaslanacak veya düşecek bir çalışanın ağırlığını karşılayacak düzeyde olmalıdır. Yapı İşlerinde İş Sağlığı ve Güvenliği Yönetmeliği standartlarına göre, korkuluklar esnemeyecek ve yerinden çıkmayacak şekilde iskele gövdesine sıkıca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platformlarında kullanılan korkuluklar, geçişi kısıtlamayacak ancak tam koruma sağlayacak şekilde konumlandırılmalıdır. Korkuluk eksikliği olan veya hasar görmüş platformlarda çalışma yapılması kesinlikle yasaklanmalı, eksiklikler giderilmeden platform erişime açılmamalıdır.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 ve Takılma Tehlikelerine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platformlarının yüzeyi, çalışanların kaymasını veya takılmasını önleyecek şekilde pürüzlü veya kaymaz malzemelerden yapılmalıdır. Islak, buzlu veya yağlı yüzeyler düşme riskini ciddi oranda artırdığı için, hava koşullarına göre gerekli önlemler derhal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yüzeyinde biriken toz, çamur, kar veya buz gibi maddeler düzenli olarak temizlenmelidir. Yapı İşlerinde İş Sağlığı ve Güvenliği Yönetmeliği uyarınca, geçiş yolları her zaman temiz ve engelsiz tutulmalı, temizlik işlemleri güvenli çalışma prosedürlerine uygun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platform yüzeyi metal ise, kaymayı önleyici delikli veya tırtıklı ızgaralar tercih edilmelidir. Ahşap yüzeylerin kullanıldığı durumlarda ise ahşabın çürümemiş, çatlamamış ve kayganlaşmamış olduğundan emin olunmalı, gerekli durumlarda kaymaz bantlar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 takılmaya neden olabilecek kablo, hortum veya malzeme artıkları bulunmamalıdır. Düzenli bir işyeri ortamı sağlamak adına, geçiş yolları üzerinde hiçbir malzeme depolanmamalı ve çalışanların güvenli ilerleyişi için her zaman açık bir koridor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Kenar Koruma ve Çatı Korkulukları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çatı gibi yüksekte çalışılan alanlarda düşme riskine karşı kullanılan en temel toplu koruma tedbiridir. Yapı İşlerinde İş Sağlığı ve Güvenliği Yönetmeliği gereği, düşme riski olan her kenar mutlaka uygun korkuluklarla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korkulukları, çalışanların çalışma alanının sınırlarını belirleyerek istemsizce tehlikeli bölgelere yaklaşmasını engeller. Bu sistemler, yüksekten düşmeye bağlı ölümcül iş kazalarını önlemede ilk savunma hattı olarak kabul edilir ve asla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tasarımı, çalışanın üzerine yaslanması veya dengesini kaybetmesi durumunda oluşacak statik ve dinamik yükleri karşılayabilecek dayanıklılıkta olmalıdır. Korkuluk ayaklarının zemine sabitlenmesi, sistemin devrilmesini veya kaymasını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kenar koruma sistemleri bulunmadan yapılan hiçbir iş, yüksekte çalışma yönetmeliklerine uygun değildir. İşveren, korkulukların kurulumunu yetkin personele yaptırmalı ve kurulum sonrası güvenliğini kontrol ederek gerekli onayları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Önleme Sistemleri ve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önleme sistemleri, çalışanın düşmesini tamamen engelleyen veya düşme anında askıda tutan donanımlardır. Yapı İşlerinde İş Sağlığı ve Güvenliği Yönetmeliği, toplu korumanın mümkün olmadığı durumlarda kişisel düşme durdurucu sistemlerin kullanımını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çalışma platformları ve file sistemleri toplu koruma sağlarken; emniyet kemerleri ve yaşam hatları kişisel koruma sağlar. Toplu koruma önlemleri, kişisel koruyucu donanımlara göre her zaman daha öncelikli ve güvenli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Yaşam hatları, emniyet kemeriyle bağlantı kurulan ve çalışanın hareket alanını kısıtlamadan güvenli çalışmasını sağlayan yatay veya dikey sistemlerdir. Bu hatların ankraj noktaları, yaşanabilecek bir düşüşte oluşacak yükü taşıyabilecek sertifikalı noktalara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önleme sistemlerinin kurulumunda, salınım düşüşü (pendulum effect) riski göz önünde bulundurulmalıdır. Çalışan, ankraj noktasından uzaklaştıkça düşme anında bir sarkaç gibi savrularak yapıya çarpabilir; bu nedenle hatlar doğru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çalışmalarda kullanılan tüm korkuluk ve düşme önleme sistemleri, TS EN 13374 gibi ilgili ulusal ve uluslararası standartlara uygun üretilmelidir. İSG mevzuatı, sadece standartlara uygun sertifikalı ekipmanların kullanılmasını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en az bir ana korkuluk, bir ara korkuluk ve bir topuk levhasından oluşmalıdır. Ana korkuluk yüksekliği, çalışma zemininden itibaren en az 100 cm (1 metre) olmalı ve üzerinde boşluk kalmayacak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Topuk levhası (tekmelik), aletlerin veya malzemelerin aşağı düşmesini önlemek için zeminden en az 15 cm yükseklikte olmalıdır. Bu bileşenler, düşme riskini minimize etmek için yasal olarak zorunlu tutulan temel donanımlardır.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kullanılan ekipmanların periyodik kontrollerini yaptırmak ve kayıtlarını tutmakla yükümlüdür (6331 sayılı İSG Kanunu). Standart dışı veya kendinden yapılmış korkuluklar, denetimlerde ciddi idari para cezalarına ve iş durdurmalara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ve Kalıcı Sistemlerin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kenar koruma sistemleri, genellikle inşaat veya bakım-onarım gibi kısa süreli işlerde kullanılır. Bu sistemler, iş bitiminde sökülebilir ve başka alanlarda tekrar kullanılabilir özelliktedir; ancak kurulumları her seferinde yetkili kişi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korkuluklar ise bina çatılarında veya platformlarda sürekli olarak bulunan, bakım ve temizlik çalışmaları için tasarlanmış sistemlerdir. Kalıcı sistemler, hava koşullarına ve korozyona karşı daha dayanıklı malzemelerden üretilmeli ve düzenli bakımdan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sistemlerin montajı sırasında, binanın yapısal bütünlüğüne zarar vermemek ve doğru ankraj yöntemlerini kullanmak esastır. Hatalı montaj edilen geçici bir korkuluk, sistemin tamamen çökmesine ve çalışanın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sistem türünde de, çatı yüzeyinin kırılgan olup olmadığı önceden değerlendirilmelidir. Kırılgan yüzeylerde çalışırken sadece kenar koruması yeterli değildir; yüzeyin üzerine yük dağıtıcı yürüme yolları veya platformlar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Korkuluklarda Süreklilik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sistemlerinde süreklilik, korumanın çalışma alanı boyunca kesintisiz devam etmesi anlamına gelir. Korkulukların birleştiği noktalarda boşluk bırakılmamalı ve sistem, çalışma alanının tüm açık kenarlarını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korkulukların gevşeyen bağlantı noktalarının sıkılmasını, paslanan parçaların değiştirilmesini ve sistemin bütünlüğünün korunmasını sağlar. Bakımı yapılmayan bir korkuluk, güvenli görünmesine rağmen ani bir yükte parçalanabilir.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günlük çalışma öncesinde korkulukların görsel kontrolünü yapmalıdır. Gevşek bağlantı, eğilmiş dikme veya eksik korkuluk çubuğu fark edildiğinde, durum derhal amire bildirilmeli ve o bölgede çalışma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sadece fiziksel engellerle değil, aynı zamanda uyarı levhaları ve bariyerlerle de desteklenmelidir. İSG mevzuatına göre, tehlikeli alanların sınırları çalışanlar tarafından kolayca fark edilebilir olmalı ve sistem her zaman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Koşulları ve Çalışma Durdurma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çalışmalarda rüzgar, yağmur ve kar gibi olumsuz hava koşulları, iş güvenliğini doğrudan tehdit eden en önemli dış etkenler arasındadır. Yapı İşlerinde İş Sağlığı ve Güvenliği Yönetmeliği gereği, bu tür olumsuz hava koşullarında çalışma alanının güvenliği sağlanamıyorsa faaliyetler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Rüzgarın şiddeti, özellikle çatı gibi yüksek alanlarda dengenin bozulmasına ve çalışanın düşmesine neden olabilecek ciddi bir risk faktörüdür. Yağmur ve kar ise çalışma platformlarının kayganlaşmasına zemin hazırlayarak, düşme riskini katlayarak artırır; bu nedenle hava durumu raporları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ortamda çalışan personelin maruz kaldığı şiddetli hava akımları, kullanılan ekipmanların devrilme riskini artırmaktadır. İşveren, hava muhalefeti durumunda çalışanların güvenliğini sağlamakla yükümlüdür ve çalışma koşullarının güvenli olmadığı durumlarda inisiyatif alarak işi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koşullarının yarattığı riskler sadece çalışanla sınırlı kalmayıp, yukarıdan aşağıya malzeme düşmesi gibi çevresel tehlikeleri de beraberinde getirmektedir. Bu süreçte 6331 sayılı İş Sağlığı ve Güvenliği Kanunu kapsamında işverenin gözetim yükümlülüğü devam eder ve hava durumu verileri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Limitleri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yapılan alanlarda rüzgar hızı, iş güvenliği açısından kritik bir eşik değerdir ve bu değerin üzerinde çalışılması kazalara davetiye çıkarır. Rüzgar hızının belirli bir seviyeyi geçtiği durumlarda, özellikle iskeleler ve platformlar üzerindeki yüklerin savrulma riski uzmanlarca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Yönetmeliği'nde belirtildiği üzere, rüzgar hızı çalışma alanının güvenliğini tehlikeye atacak boyuta ulaştığında tüm çalışmalar askıya alınmalıdır. Rüzgar ölçüm cihazları kullanılarak anlık ölçümler yapılmalı ve bu ölçümlerin sonuçları güvenlik dosyasına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rüzgar yüküne karşı mukavemeti, kurulum aşamasında hesaplanmalı ve hava durumu raporlarına göre ek destekler ile güçlendirilmelidir. Rüzgarlı havalarda yüksekte çalışmak zorunda kalan personel için rüzgarın şiddetine göre çalışma yasakları uygulanmalı ve risk değerlendirmesi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Rüzgarın etkisiyle hareket edebilecek hafif malzemeler, çalışma alanından uzaklaştırılmalı veya güvenli bir şekilde sabitlenerek yere bağlanmalıdır. Çalışanların rüzgarın savurma etkisinden korunması için siperlik veya koruyucu bariyerler kullanılması, mühendislik önlemleri kapsamında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Ankraj Noktası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düşüş durdurma sisteminin en önemli parçası olup çalışanın ağırlığının birkaç katına dayanabilecek mukavemette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ankraj noktaları uzman personel tarafından test edilerek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noktasının çalışana göre konumu, sarkaç etkisini önleyecek şekilde belirlenmeli ve yatay hareketlerde yer değiştirmelidir.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seçilen bir ankraj noktası, düşüşü durdurmak yerine sistemin kopmasına veya çalışanın yapının kenarına çarpmasına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Kaygan Yüzeyler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Yağışlı havalarda çatı, platform ve iskele zeminleri hızla kayganlaşır; bu durum, en basit hareketin bile dengenin yitirilmesine yol açmasına sebep olur. Kaygan yüzeylerde çalışmak, 6331 sayılı İş Sağlığı ve Güvenliği Kanunu'nun gerektirdiği güvenli çalışma ortamı kriterlerine aykırıdır ve ciddi düşme riskleri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Kayganlaşan yüzeylerde çalışma yapmak zorunda kalınan zorunlu durumlarda, kaymayı önleyici özel kaplamalar veya ızgaralı platform yüzeyleri tercih edilmelidir. Çalışanların ayakkabı seçimlerinde kaymaz tabanlı ve işin doğasına uygun KKD kullanılması, iş kazalarını önlemede en temel idari tedbirlerden 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kaygan zeminlerin temizlenmesi ve drenajının sağlanması işverenin sorumluluğundadır. Çalışma alanında biriken su veya kar kütleleri, düşme riskini artırdığı için çalışma öncesinde profesyonel bir ekiple derhal tahliye edilmeli ve zemin kurutulmalıdır.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 yüzeylerde çalışırken düşmeyi durdurucu sistemlerin kullanımı, hata payını minimize etmek için zorunlu hale getirilmelidir. Çalışanların bu bölgelerde hareket ederken üç nokta kuralını uygulamaları ve ellerini serbest bırakmamaları konusunda eğitilmeleri, güvenlik bilincini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Mesafesi ve Ortam Algısı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Yoğun yağış, kar yağışı veya sis gibi hava koşulları, yüksekte çalışma alanında görüş mesafesini ciddi şekilde kısıtlar ve işin güvenli yürütülmesini engeller. Görüşün azaldığı durumlarda, çalışanların riskleri algılama yeteneği düşer ve bu durum hatalı müdahalelere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yeterli aydınlatmanın ve görüşün olmadığı ortamlarda çalışmayı tehlikeli kabul eder ve önlem alınmasını şart koşar. Görüş mesafesinin düştüğü durumlarda, çalışma alanı yapay aydınlatma sistemleri ile desteklenmeli, ancak bu aydınlatma göz kamaşmasına neden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Yönetmeliği'ne göre, çalışanların çalışma ortamındaki tehlikeleri net bir şekilde görebilmesi için gerekli tüm tedbirler alınmalıdır. Görüşü engelleyen hava koşullarında, işin devamlılığı yerine çalışanın güvenliği ön planda tutulmalı ve riskler bertaraf edilene kadar iş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sırasında görüşün kısıtlı olması, çalışma arkadaşları arasındaki iletişimi de zorlaştırır ve bu durum acil durumlarda müdahale süresini uzatır. İşveren, görüş mesafesinin yetersiz olduğu hava şartlarında, görsel işaretleme sistemleri veya telsiz gibi haberleşme araçlarını kullanarak koordinasyonu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Durdurma Kararı ve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Olumsuz hava koşullarında işi durdurma kararı, sadece bir yönetmelik zorunluluğu değil, aynı zamanda çalışanın yaşam hakkını koruyan etik bir sorumluluktur. 6331 sayılı İş Sağlığı ve Güvenliği Kanunu, çalışanın tehlikeli durumlarda çalışmaktan kaçınma hakkını güvence altına almıştır ve bu hak yasal olarak korunmaktadır.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işverene çalışma alanındaki riskleri sürekli izleme ve tehlike anında işi durdurma yetkisi ve görevi vermiştir. Durdurma kararı verilirken, sadece o anki hava durumu değil, tahmin edilen hava değişimleri de dikkate alınarak proaktif bir yaklaşım sergilenmelidir.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çalışanların ve işverenin ortak kararı ile uygulanmalı; bu süreçte yaşanan gecikmelerin maliyet riskinden daha önemli olduğu unutulmamalıdır. İş durdurulduğunda, çalışma alanının güvenli bir şekilde kapatılması ve gerekli bildirimlerin yapılması, yasal süreçlerin doğru yönetilmesi adına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durdurma kararı sonrasında, hava koşulları normale dönene kadar çalışma alanına girişler kısıtlanmalı ve gerekli güvenlik önlemleri periyodik olarak kontrol edilmelidir. Bu tür kararlar, işletmenin güvenlik kültürünün bir parçası olarak benimsenmeli ve tüm çalışanlara, güvenliğin maliyetten üstün olduğu mesajı net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Yükseklik Korkusu (Akrofobi)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Akrofobi, yüksekliğe karşı duyulan aşırı ve mantıksız korkudur; bu durum bireyde titreme, terleme ve kalp çarpıntısı gibi somut fiziksel tepkilere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Yükseklikte çalışan personelin bu korkuyu taşıması, çalışma ortamında güvensiz davranışlara sebebiyet verebilir; Yapı İşlerinde İş Sağlığı ve Güvenliği Yönetmeliği gereği bu durumların tespiti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Akrofobi belirtileri, yüksek bir platforma çıkıldığında aniden tetiklenebilir; kişi kendini güvende hissetmediği için hareket kabiliyeti kısıtlanır ve denge kaybı yaşanabilir.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Korkunun şiddeti kişiden kişiye farklılık gösterir; bazı bireylerde hafif huzursuzluk şeklinde seyrederken, bazılarında ise tam bir panik atağı tetikleyebilir.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Dönmesi ve Panik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Yükseklikte yaşanan şiddetli baş dönmesi, iç kulak dengesinin bozulması veya psikolojik tetikleyicilerle gelişebilir; bu durum düşme riskini doğrudan artıran en önemli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atağı geçiren bir çalışan, bulunduğu noktadan inmek için kontrolsüz hareket edebilir; bu tür ani manevralar, emniyet kemeri veya ankraj noktalarının yanlış kullanılmasına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çalışanın psikolojik durumuna uygun önlemleri almakla yükümlüdür; panik anında müdahale edebilecek bir gözcü personelin varlığı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dönmesi yaşayan personele acil müdahale protokolü uygulanmalı; kişi derhal güvenli alana alınarak sakinleştirilmeli ve yüksekte çalışma faaliyetine son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Akrofobinin Performans Üzerindeki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Akrofobi, çalışanın odaklanma yeteneğini zayıflatarak iş verimliliğini düşürür; dikkat kaybı, montaj hatalarına veya aletlerin düşürülmesi gibi tehlikeli durumlara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korkusu yaşayan birey, görevini yerine getirirken sürekli aşağıya veya çevresine odaklanma ihtiyacı duyar; bu durum, yapılması gereken teknik işin aksamasına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tetikte olma durumu, çalışanın erken yorulmasına ve kas gerginliğine sebep olur; yorgunluk ise iş kazalarının temel nedenlerinden biri olarak istatistiklere yansımaktadır.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Performansın düşmesi, sadece bireysel değil ekip çalışmasını da olumsuz etkiler; ekip üyelerinin birbirine olan güveni sarsılabilir ve koordinasyon bozuklukları meydana gelebilir.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Psikolojik Değerlendirme ve Muayene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muayeneleri sırasında, yüksekte çalışacak personelin psikolojik ve fiziksel yeterliliği mutlaka sorgulanmalıdır; bu değerlendirme, işyeri hekimi tarafından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yüksekte çalışacak kişilerin özel sağlık durumlarının dikkate alınmasını şart koşar; bu kapsamda akrofobi gibi durumlar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geçmiş iş tecrübeleri ve yüksekliğe karşı verdikleri tepkiler, yöneticiler tarafından gözlemlenmeli ve risk değerlendirme raporlarına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değerlendirme, sadece bir kez değil, düzenli periyotlarla tekrarlanmalıdır; çünkü yükseklik korkusu zamanla gelişebilen veya travmatik bir olay sonrası ortaya çıkabilen bir durumdur.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Görev ve İş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Akrofobi belirtisi gösteren personelin, yüksekte çalışma gerektiren riskli görevlere atanması kesinlikle önlenmelidir; işveren bu konuda yasal sorumluluk sahibidir.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yetkinlikleri ve sağlık durumları, iş dağılımında temel kriter olmalıdır; yüksekte çalışamayan personel için zemin seviyesindeki görevler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çalışanın sağlık durumuna uygun iş verilmesi, iş kazalarını önlemede en etkili idari tedbirlerden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Görevlendirme yapılırken, yüksekte çalışma eğitimi almış, korkusu olmayan ve panik anında soğukkanlılığını koruyabilen personel seçimi öncelikli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Çalışacak Personelin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çalışacak personelin seçimi, yapılacak işin niteliğine uygun fiziksel ve zihinsel yeteneklere sahip kişiler arasından titizlikle yapılmalıdır. Yapı İşlerinde İş Sağlığı ve Güvenliği Yönetmeliği gereğince, sadece yüksekte çalışabileceği tıbbi olarak kanıtlanmış bireyler bu görevlerde istihdam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çalışabilir raporu, kişinin yükseklik korkusu (akrofobi) veya denge bozukluğu gibi kronik rahatsızlıklarının bulunmadığını belgeleyen resmi bir evraktır. Bu rapor, sadece yetkili işyeri hekimleri tarafından yapılan muayene sonucunda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çalışanın sadece fiziksel değil, aynı zamanda yükseklik ile ilgili görevlerde dikkatini toplayabilme kapasitesi de göz önünde bulundurulmalıdır. Sürekli dikkat gerektiren bu görevlerde, personelin psikolojik dayanıklılığı önemli bir seçim kriteridir.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yüksekte çalışacak personeli belirlerken işin tehlike sınıfını ve çalışma ortamının zorluklarını dikkate almalıdır. Seçilen personelin, yüksekte çalışma ekipmanlarını (emniyet kemeri, bağlantı noktaları) doğru kullanabilecek temel eğitime sahip olması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Çalışanların Sağlık Gözetimine Yönelik Tıbbi Tetkiklerin Usul ve Esasları Hakkında Yönetmelik çerçevesinde düzenli aralıklarla gerçekleştirilmelidir. Yüksekte çalışma gibi riskli görevlerde bu gözetim, standart muayenelerden daha kapsamlı tetkikleri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yüksekte çalışan personelin sağlık durumunu belirli periyotlarla gözden geçirmeli ve çalışma ortamı değişikliklerini takip etmelidir. Sağlık gözetimi, sadece işe giriş aşamasında değil, görevin devamı süresince de kesintisiz devam eden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sırasında, yüksekte çalışmanın tetikleyebileceği veya mevcut hastalıkları kötüleştirebilecek risk faktörleri erken teşhis edilmelidir. Bu tetkikler, işin risklerine özel olarak belirlenmiş klinik muayeneleri ve laboratuvar testlerini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sağlık gözetimi süreçlerinin kayıtlarını tutmak ve gerektiğinde denetimlerde sunmakla yükümlüdür. Sağlık gözetimi, iş kazalarının önlenmesi için en temel idari önlemlerden biri olarak kabul edilmekte ve yasal zorunluluk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yüksekte yapılacak her türlü çalışma öncesinde tehlikeler tanımlanmalı ve riskler matris yöntemiyle analiz edilmelidir. Çalışma ortamındaki düşme potansiyeli, erişim yolları ve çevresel faktörler detaylıca incelenerek tehlike kaynakları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uygulanarak öncelikle düşmeyi önleyici toplu koruma tedbirleri (korkuluklar, platformlar) tercih edilmeli, teknik imkansızlık durumunda kişisel koruyucu donanımlara geçilmelidir. Risk değerlendirmesi, işin yapıldığı koşullara göre güncel tutulmalı ve çalışma başlamadan önce tüm ekiple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içerisinde yapılan her risk analizi, olası kazaları önlemek adına işe özel ekipman ve yöntem seçimini belirleyen temel doküman niteliği taşımaktadır. Yasal sorumluluk gereği yapılan bu analizler, işin güvenli yürütülmesi için atılması gereken en kritik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ve Görme Yetisi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faaliyetleri, çalışanın vücut dengesini ve koordinasyonunu tam olarak kullanabilmesini gerektirir. İç kulak rahatsızlıkları veya dengeyi etkileyen nörolojik durumlar, yüksekte çalışmak için ciddi birer risk faktörü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Görme yetisi, yüksekte çalışırken çevresel riskleri algılamak ve emniyet ekipmanlarını doğru kullanmak için kritik öneme sahiptir. Derinlik algısının bozuk olması veya ciddi görme kusurları, yüksekten düşme riskini doğrudan artırarak güvenlik zafiyetine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tıbbi muayene sırasında çalışanın denge ve görme fonksiyonlarını detaylı olarak değerlendirmelidir. Bu değerlendirme, yüksekte çalışma esnasında ani gelişebilecek baş dönmesi veya odaklanma sorunu gibi durumların önüne geçmek için hayati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çalışan, denge veya görme yetisi ile ilgili geçici veya kalıcı bir sağlık sorunu yaşarsa, bu durum derhal işverene bildirilmelidir. İşveren, bu sağlık durumunu tekrar değerlendirene kadar çalışanı yüksekteki görevinden uzaklaştırmalı ve güvenliğini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İçin Kontrendikasyonlar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için tıbbi kontrendikasyonlar arasında epilepsi, kontrolsüz diyabet ve ciddi kardiyovasküler hastalıklar ilk sırada yer almaktadır. Bu tür rahatsızlıklar, yüksekte çalışma esnasında ani bilinç kaybı veya fiziksel güçsüzlük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Vertigo veya şiddetli yükseklik korkusu (akrofobi) gibi psikolojik ve fizyolojik durumlar, çalışanın yüksekteki görevini güvenli bir şekilde sürdürmesine engel teşkil eder. Bu durumlar, çalışanın işini yaparken panik yapmasına veya dengesini kaybetmesine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tespit edilen kronik tansiyon veya dengeyi bozan ilaç kullanımı gibi etkenler, yüksekte çalışma için ciddi kontrendikasyonlar olarak değerlendirilir. Bu tür sağlık sorunları olan çalışanlar, yüksekte çalışma gerektiren görevlere atanmamalıdır.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Kontrendikasyon teşhisi konulan çalışanlar için işveren, mümkünse daha düşük riskli veya zeminde yapılan işlere geçiş imkanı sağlamalıdır. Güvenli çalışma ortamı, sağlık durumu elvermeyen personelin yüksekte görevlendirilmemesi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Raporun Yasal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çalışabilir raporu, 6331 sayılı İş Sağlığı ve Güvenliği Kanunu uyarınca çalışanın göreve uygunluğunu kanıtlayan yasal bir zorunluluktur. Bu raporun eksikliği veya geçersiz olması, işverenin ağır idari ve hukuki sorumluluklar altına girmesine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işyeri hekimi tarafından düzenlenmeli ve çalışanın yapacağı işin tüm detaylarını içermelidir. Raporun geçerlilik süresi, işin tehlike sınıfına ve çalışanın sağlık durumuna göre işyeri hekimi tarafından belirlenerek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yüksekte çalışan her bir personelin güncel tıbbi raporunu dosyasında saklamalıdır. Denetimlerde veya bir kaza anında, yasal yükümlülüklerin yerine getirildiğini kanıtlayan en önemli belge bu tıbbi uygunluk raporlarıdır.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sağlık durumunda meydana gelen herhangi bir değişiklik, raporun geçersiz hale gelmesine neden olabilir. Bu gibi durumlarda, işyeri hekimi tarafından yeniden muayene yapılarak raporun güncellenmesi veya çalışanın görev değişikliği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Stres ve Yorgunluk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stres ve yorgunluk, çalışanların fiziksel ve zihinsel kapasitelerini doğrudan etkileyerek iş kazası riskini artıran kritik faktörlerdir; 6331 sayılı İş Sağlığı ve Güvenliği Kanunu işverene, çalışanın sağlığını korumak için tüm riskleri yönetme sorumluluğu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 yönetimi, iş yükünün dengelenmesi, açık iletişim kanallarının oluşturulması ve destekleyici bir yönetim anlayışıyla sağlanabilir; bu süreç, çalışanların moralini yüksek tutarak hata yapma olasılığını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sadece fiziksel değil, zihinsel bir tükenmişlik halidir; işveren, yorgunluğun önlenmesi için çalışma sürelerini yasal mevzuat sınırlarında tutmalı ve iş organizasyonunu ergonomik prensiplere göre yapılandırmalıdır.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 ve yorgunluk belirtileri (odaklanma güçlüğü, sinirlilik, tepki süresinde yavaşlama) erken fark edilmeli ve bu durumdaki çalışanlar için gerekli idari önlemler (görev değişikliği, dinlenme) vakit kaybetmeden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Dikkat Kaybı ve Kaza Riski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Dikkat kaybı, özellikle yüksek riskli makine kullanımı veya yapı işlerinde anlık reflekslerin zayıflamasına yol açarak ciddi yaralanmalı kazalara neden olabilmektedir; bu durum genellikle yorgunluk, stres veya çevresel uyarıcıların eksikliğinden kaynaklanır.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çalışmalarında, dikkatin dağılabileceği kritik noktalar (makine durdurma, yüksekte çalışma, karmaşık montaj) belirlenmeli ve bu alanlarda görsel veya işitsel uyarıcı sistemler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dikkatini canlı tutmak için periyodik molalar verilmeli ve karmaşık işler, günün en zinde olunan saatlerinde planlanmalıdır; işveren, bu süreçleri yönetmek için risk değerlendirmesini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Dikkat kaybı yaşayan bir çalışanın fark edilmesi durumunda, 'dur-düşün-yap' prensibi uygulanmalı ve çalışanın güvenli bir şekilde işten uzaklaştırılması sağlanarak olası bir kazanın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ve Rotasyon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mola uygulamaları, vücudun toparlanması ve zihinsel tazelenme için zorunludur; Yapı İşlerinde İş Sağlığı ve Güvenliği Yönetmeliği uyarınca çalışma süreleri ve dinlenme aralıkları çalışan sağlığını koruyacak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sistemi, tekdüze işlerin yarattığı zihinsel yorgunluğu azaltmak için etkili bir idari yöntemdir; çalışanların farklı görevlerde rotasyon yapması, hem yetkinliklerini artırır hem de dikkat seviyelerini yüksek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sadece fiziksel dinlenme değil, sosyal bir mola olarak da değerlendirilmelidir; temiz hava almak, su tüketmek ve ergonomik esneme hareketleri yapmak, yorgunluğun birikmesini engelleyen önemli adımlardır.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mola alanlarının temiz, güvenli ve dinlenmeye uygun (gürültüsüz) olduğundan emin olmalı ve rotasyon planlarını işin gerekliliklerine ve çalışan kapasitesine göre periyodik olarak revize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Uyku Düzeni ve İş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eksikliği, bilişsel fonksiyonları yavaşlatır ve alkollü araç kullanmaya benzer şekilde tepki sürelerini olumsuz etkiler; bu durum, özellikle vardiyalı çalışanlar için büyük bir güvenlik riski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özellikle gece vardiyasında çalışan personelin uyku düzenini destekleyecek organizasyonlar yapmalı ve vardiya değişimlerinin vücut saatine (sirkadiyen ritim) uyumlu olmasını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kaliteli uyku alabilmesi için iş dışı yaşamda da bilinçlendirilmesi önemlidir; iş sağlığı eğitimlerinde, uyku hijyeni ve çalışma öncesi dinlenme sürelerinin önemi vurgulanmalıdır.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düzeni bozukluğu olan veya kronik yorgunluk şikayeti bulunan çalışanlar, işyeri hekimi tarafından değerlendirilmeli ve gerekirse çalışma saatleri veya görev tanımları yeniden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Kontrol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 ve yorgunluk yönetimi, sürekli izleme ve geri bildirim mekanizmalarıyla güçlendirilmelidir; 6331 sayılı İş Sağlığı ve Güvenliği Kanunu, önleyici yaklaşımı esas alarak risklerin sürekli gözden geçirilmesini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Süpervizörler ve iş güvenliği uzmanları, sahada çalışanların yorgunluk belirtilerini gözlemlemeli ve gerektiğinde müdahale ederek çalışma temposunu yavaşlatma veya durdurma yetkisini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ramak kala olay analizlerinde, yorgunluk ve stres faktörleri mutlaka sorgulanmalı; bu veriler, gelecekteki çalışma planlamaları için birer öğrenme fırsatı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yorgunluk seviyelerini raporlayabilecekleri şeffaf bir sistem kurulmalı, bu sistem üzerinden alınan geri bildirimler periyodik olarak analiz edilerek iyileştirme çalışmaları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Çalışmada İletişim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çalışmalarda ekip içindeki iletişim, kazaların önlenmesinde en kritik faktörlerden biridir; 6331 sayılı İş Sağlığı ve Güvenliği Kanunu gereği işveren, çalışanlar arasında etkin bir bilgi akışı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yapılacak işin her aşamasında birbirlerinin konumunu ve yaptığı hareketleri bilmeli; olası risklere karşı sürekli tetikte kalarak birbirlerini uyarmalıdır.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sadece sözlü değil aynı zamanda görsel ve işitsel işaretlerle de desteklenmeli; çalışma başlamadan önce tüm ekip üyeleri görev dağılımı ve haberleşme protokolleri konusunda detaylı bir şekilde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Gözcüsü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yüksekte çalışma yapılan alanlarda güvenliği sağlamak için özel olarak görevlendirilmiş bir gözcü bulunması zorunlu hallerde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çalışma alanını sürekli kontrol altında tutmalı; yüksekte çalışan kişinin güvenliğini tehlikeye atacak durumları anında tespit ederek müdahale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Gözcünün görevi sadece izlemek değil aynı zamanda çalışma alanına yetkisiz kişilerin girişini engellemek ve acil bir durumda kurtarma ekiplerine haber vermektir; bu nedenle gözcü, çalışma alanından ayrılmamalı ve dikkatini daima yüksekte çalışan kişiye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Kenar, Boşluk ve Hava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döşeme kenarları, boşluklar ve şaft ağızları gibi düşme riski taşıyan bölgeler, en az 100 cm (1 metre) yüksekliğinde korkuluklarla çevrilmelidir. Korkuluklar; ana korkuluk, ara korkuluk ve topuk levhasından oluşmalı, üzerine gelebilecek yüklere karşı dayanıklı bir yapıda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Olumsuz hava koşulları, yüksekte çalışma güvenliğini doğrudan etkileyen bir dış faktördür; şiddetli rüzgar, yağış veya aşırı sıcaklık durumlarında çalışma derhal durdurulmalıdır. Rüzgar hızının belirli bir seviyenin üzerine çıktığı durumlarda, özellikle vinçle yapılan taşımalar veya açık alan çalışmaları ciddi hayati risk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platformlarının zemini, kaymayı önleyici malzemelerden seçilmeli ve yüzeyde çalışma güvenliğini bozan herhangi bir engel veya boşluk bulunmamalıdır. Her gün işe başlamadan önce kenar korumalarının sağlamlığı ve hava koşullarının elverişliliği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El İşaretleri ve Telsiz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yüksekte çalışanlar ve yerdeki ekip arasında kullanılan el işaretleri ve telsiz kodları standartlaştırılmış ve herkes tarafından anlaşılır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haberleşmesi yapılırken kısa, net ve anlaşılır cümleler kurulmalı; ortam gürültüsüne karşı gürültü önleyici kulaklık veya mikrofon sistemleri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işaretleri, görüş mesafesinin kısıtlı olduğu durumlarda veya telsizlerin çalışmadığı teknik arızalarda tek haberleşme aracıdır; bu nedenle işaretlerin anlamı çalışma öncesinde tüm ekip tarafından ezberlenmiş ve teyit edilmiş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Koordinasyonu ve Hareket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operasyonlarda, ekip üyelerinin hareketlerinin senkronize olması, 6331 sayılı İş Sağlığı ve Güvenliği Kanunu uyarınca işin güvenli yürütülmesinin temel şartıdır; özellikle ağır yüklerin taşınması sırasında tüm ekip aynı komutla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Planlanmamış veya beklenmedik hareketler, yüksekte çalışan kişinin dengesini kaybetmesine veya ekipmanların düşmesine neden olabilir; bu tür riskleri önlemek için her hareket, ekip lideri tarafından onaylanmadan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Koordinasyonun sürekliliği için çalışma sırasında yapılan düzenli durum güncellemeleri, operasyonun başarısını artırırken aynı zamanda hata payını minimize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Bildirim ve Alarm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yüksekte çalışma esnasında meydana gelebilecek bir kaza veya acil durumda bildirim süreci, hiçbir gecikme yaşanmadan başlatılmalıdır; acil durum alarmı verildiği anda tüm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önceden belirlenmiş acil durum sorumlusuna yapılmalı ve kazanın yeri, niteliği ve yaralı durumu gibi kritik bilgiler net bir şekilde aktarılmalıdır; yanlış veya eksik bilgi kurtarma operasyonunun başarısız olmasına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protokolleri, düzenli yapılan tatbikatlarla tüm çalışanlara öğretilmeli; herkes, kendi üzerine düşen görevi kriz anında soğukkanlılıkla yerine getirebilecek donanıma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Çalışmada Madde ve Alkol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alkol veya uyuşturucu madde etkisi altında bulunmak kesinlikle yasaktır ve ağır disiplin suçudur.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denge ve koordinasyon gerektiren kritik bir faaliyet olup, herhangi bir madde etkisi çalışanı doğrudan hayati riske sokan bir tehlike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yüksek riskli alanlara girmeden önce bu kurallara uyumunu denetlemekle ve gerekli güvenlik önlemlerini almakla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kendilerinin ve diğer çalışma arkadaşlarının emniyeti için bu yasal yasağa uymak ve iş ortamında madde etkisinde bulunmamakla mükelleftir.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Madde Kullanımının Fizyolojik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Alkol ve uyuşturucu maddeler, merkezi sinir sistemini baskılayarak dikkat, refleks, algılama ve denge mekanizmalarını doğrudan olumsuz yönde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sırasında bu etkiler, kişinin mesafe algısını yitirmesine, ani tepki verme yeteneğinin azalmasına ve güvenlik önlemlerini ihmal etmesine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maddelerin etkisi altındaki bir çalışanın yükseklik korkusu mekanizması bozulabilir ve gereksiz riskli davranışlar sergileme eğilimi artabilir.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Fizyolojik bozulma sadece bireyin kendisini değil, aynı zamanda çalışma sahasındaki diğer tüm çalışanları da büyük bir tehlike altına sokar.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Sıfır Tolerans Politikası ve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gibi ölümcül risk barındıran faaliyetlerde, madde kullanımı konusunda hiçbir istisna kabul edilemez ve sıfır tolerans politikası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alkol veya madde etkisi tespit edilen bir çalışanın çalışma sahasına girişi derhal durdurulmalı ve görevden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Sıfır tolerans politikası, çalışanların güvenli bir ortamda bulunma haklarını korumak ve işyeri disiplinini sağlamak için temel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politika, Yapı İşlerinde İş Sağlığı ve Güvenliği Yönetmeliği uyarınca işverenin işyerindeki güvenliği sağlama borcunun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Kontrol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saha sorumluları, yüksekte çalışma öncesinde çalışanların fiziksel durumunu gözlemleyerek alkol veya madde etkisi şüphesi olup olmadığını düzenli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güvenli çalışma şartlarının sağlanması için denetim süreklilik arz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Şüpheli durumlarda iş durdurma yetkisi kullanılmalı ve çalışan tıbbi kontrole yönlendirilmelidir; bu süreç kayıt altına alınarak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sadece çalışma başlangıcında değil, çalışma süresince de gözlem yoluyla devam ettirilerek risklerin minimize edilmesi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ve Kurallara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çalışma iklimi, kuralların sadece yazılı metinlerde kalmayıp çalışanlar tarafından içselleştirilmesiyle ve ortak bir sorumluluk bilinciyle mümkündür.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 kullanımı yasağı, bireysel bir tercih değil, işyerindeki herkesin hayatını korumayı amaçlayan ortak bir güvenlik kültürünün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kendisinin ve iş arkadaşlarının güvenliğini korumak adına bu yasağa titizlikle riayet etmekle ve ihlalleri bildirmekle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geliştirilen bu güvenlik bilinci, iş kazalarının önlenmesinde en güçlü savunma mekanizmamızdır.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Askıda Kalma Sendromu ve Kritik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sendromu veya süspansiyon travması, yüksekte çalışan bir kişinin düşüş sonrası emniyet kemerine bağlı olarak uzun süre hareketsiz kalması sonucu oluşan hayati bir durumdur. Vücudun dikey pozisyonda hareketsiz kalması, kan dolaşım sistemini olumsuz etkileyerek kalbe kan dönüşünü zorlaştırır ve bu durum kısa sürede bilinç kaybına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yüksekte çalışma planlamasında düşme sonrası kurtarma prosedürleri önceden belirlenmelidir. Askıda kalma riski, sadece düşüşün fiziksel darbeleriyle değil, hareketsizliğin biyolojik sonuçlarıyla da ilgilidir; bu nedenle risk değerlendirmelerinde süspansiyon travması mutlaka özel bir başlık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sendrom, eğitimli personel için bile ciddi bir tehdittir; çünkü vücut ağırlığının bacak kayışlarına yaptığı baskı, damarları sıkarak kan akışını engeller. Kurtarma süreci, bu fizyolojik gerçeklik dikkate alınarak planlanmalı ve acil durum ekipleri bu özel durum hakkında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Kemerde Asılı Kalma ve Kan Göllenmesi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Kemerde hareketsiz asılı kalmak, yerçekiminin etkisiyle kanın bacaklarda toplanmasına (venöz göllenme) ve kalbe dönen kan miktarının kritik seviyede azalmasına neden olur. Kalp, vücudun hayati organlarını beslemek için yeterli kanı pompalayamayınca, beyne giden kan akışı kısıtlanır ve bu durum hızla şok veya bilinç kaybını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fizyolojik sürece ortostatik intolerans adı verilir; vücut, kanın beyne ulaşmasını sağlamak için kalp atış hızını artırmaya çalışsa da, bacaklardaki kanın geri dönüşü engellendiği için sistem iflas eder. Kemerin bacak kayışları, femoral damarlar üzerinde mekanik bir bariyer oluşturarak dolaşımı doğrudan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tasarımı, yükü vücuda dengeli dağıtacak şekilde seçilmelidir; ancak hiçbir kemer tasarımı uzun süreli askıda kalmanın fizyolojik risklerini tamamen ortadan kaldıramaz. Bu nedenle, askıda kalma süresini en aza indirmek, kazazedenin hayatta kalması için tek kesin çözümdür.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Tanımı ve Düşme Riskleri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 ve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ve Taşınabilir Ekipman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Düşmeyi Önleyici Ekipmanlar (KDE)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Önleme Hiyerarşisi ve Toplu Koruma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Çalışmaları ve Kırılgan Yüzeyler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Faktörler ve Yükseklik Korkusu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ve Kurtarma Prosedürleri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ve Asansör Kullanımı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Uygunluğu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çalışmada kullanılan tüm ekipmanlar, ilgili standartlara uygun olmalı ve her kullanımdan önce yetkili bir kişi tarafından gözle kontrol edilmelidir. Paraşüt tipi emniyet kemerleri, tam vücut desteği sağlamalı ve çalışanın ağırlığına uygun tipte seçilerek doğru şekilde kuşanılmalıdır.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olası bir düşme durumunda oluşacak şok yükünü karşılayacak kapasitede ve sağlam yapıda olmalıdır; geçici ankraj noktaları ise mutlaka sertifikalı ürünlerden seçilmelidir. Lanyardlar, şok emicili olmalı ve düşme mesafesi hesaplanarak uygun uzunlukta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 üretici talimatları ve mevzuat gereği düzenli aralıklarla uzmanlar tarafından yapılmalı, kontrol kayıtları dosyalanmalıdır. Hasarlı, aşınmış veya darbe almış hiçbir ekipman, onarılmaya çalışılmadan derhal hizmetten çekilmeli ve imha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Hızlı Kurtarma: Dakikaların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sendromunda kurtarma süreci, kaza anından itibaren dakikalar içinde başlatılmalıdır; zira bilinç kaybı ve hayati tehlike 10-15 dakika gibi kısa sürelerde ortaya çıkabilir. Kurtarma planı, saha personeli için ulaşılabilir, anlaşılır ve düzenli olarak tatbikatı yapılan bir prosedür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ekipleri yüksekte kurtarma konusunda özel eğitim almalıdır. Kurtarma sadece düşen kişiyi yere indirmek değil, düşen kişinin tıbbi müdahaleye kadar olan süreci güvenli yönetmesini sağlamaktır; ekipmanlar sürekli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kurtarma ekiplerinin gelmesini beklemek, askıda kalma sendromu yaşayan bir kazazede için çok geç olabilir; bu nedenle iş yerinde mutlaka kendi kendini kurtarabilecek veya arkadaşını kurtarabilecek yetkinlikte bir ekip bulunmalıdır. Kurtarma ekipmanları, erişimi kolay yerlerde ve kullanıma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Bacak Hareketi ve Basamak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kalan personelin bacaklarını hareket ettirmesi veya süspansiyon travması basamaklarını kullanması, kas pompası etkisini aktive ederek kanın kalbe dönmesine yardımcı olur. Bu küçük hareketler, kanın bacaklarda göllenmesini engelleyerek bilincin daha uzun süre korunmasını ve hayati riskin ötelenmesini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kemerine entegre edilebilen süspansiyon travması askıları, personelin ayaklarını bu askılara basarak ağırlığını kemer kayışlarından almasına imkan tanır. Bu yöntem, bacaklardaki baskıyı azaltır ve kan akışını rahatlatarak, profesyonel kurtarma ekibi gelene kadar kazazedenin hayatta kalma süresini ciddi oranda uzatır.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bu askıların nasıl kullanılacağı mutlaka eğitimlerde uygulamalı olarak gösterilmelidir; zira kaza anında stres altındaki bir çalışanın yeni bir ekipmanı deneme yanılma yoluyla keşfetmesi imkansızdır. Her yüksekte çalışma ekipman seti, bu tür yardımcı donanımlarla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Bilinç Takibi ve Kurtarma Sonrası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Kurtarılan kazazede, yere indirildikten hemen sonra aniden düz bir zemine yatırılmamalıdır; bu durum, bacaklarda birikmiş olan toksik içerikli kanın aniden kalbe dolmasına ve kalbin durmasına (kurtarma ölümü) yol açabilir. Kazazede önce yarı oturur pozisyonda tutulmalı ve hayati fonksiyonları stabilize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takibi, kurtarma süreci boyunca kesintisiz yapılmalı; konuşma yetisi, tepki düzeyi ve solunum gözlemlenmelidir. Bilinç kaybı yaşanmışsa, kazazedenin solunum yolu açıklığı kontrol edilmeli ve tıbbi destek gelene kadar temel yaşam desteği kuralları uygulanmalıdır; ancak boyun yaralanması şüphesi varsa hareket ettirilmemelidir.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sonrası sağlık birimlerine, kazazedenin ne kadar süre asılı kaldığı bilgisi mutlaka iletilmelidir; çünkü bu süre, hekimin uygulayacağı tedavi protokolünü doğrudan etkiler. 6331 sayılı İSG Kanunu çerçevesinde her türlü kaza sonrası bildirim ve sağlık takibi süreçleri eksiksiz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Öncesi Kurtarma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faaliyetlerine başlamadan önce kapsamlı bir kurtarma planı hazırlanmalı ve çalışma alanındaki tüm riskler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travması riskini önlemek adına, düşme anında devreye girecek kurtarma operasyonu profesyonelce planlanmalı ve tüm senaryolar önceden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düşme durumunda çalışanın en kısa sürede güvenli bölgeye tahliyesi için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sadece düşen personelin değil, kurtarmayı gerçekleştirecek kurtarma ekibinin de güvenliğini sağlayacak şekilde tasarlanmalı ve tüm süreçler yasal mevzuata uygun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Ekiplerinin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Operasyonda görev alacak personelin yetkinliği belirlenmeli; kimin neyi, hangi yöntemle ve hangi araçla yapacağı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kurtarma ekibindeki personel yüksekte çalışma ve ileri seviye kurtarma teknikleri konusunda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süreci, çalışma sahasının fiziksel yapısı ve ortam koşulları dikkate alınarak adım adım, karmaşaya yer vermeyecek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dağılımı yapılırken, personelin acil durum anında soğukkanlılıkla hareket edebilmesi için düzenli tatbikatlar yapılması ve rollerin içselleştirilmesi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Ekipmanlarının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Operasyonda kullanılacak sedye, kurtarma makarası, halatlar ve bağlantı elemanları sahada kullanıma hazır ve periyodik bakımları yapılmış halde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ekipmanların standartlara uygunluğu ve güvenilirliği işverence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operasyonun gerçekleşeceği yükseklik ve çevresel koşullara göre özel olarak seçilmeli, operasyon öncesi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bakım süresi geçmiş ekipmanların kurtarma planında yer alması, operasyonun başarısız olmasına ve yeni risklerin doğmasına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Süresinin Kritikliği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süresi uzadıkça, vücutta meydana gelen kan dolaşımı sorunları ve travmalar hayati tehlike oluşturacak boyuta ulaşabilir.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en hızlı ve güvenli kurtarma yöntemini belirlemekle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operasyonunun, düşme olayından sonraki ilk dakikalar içinde başlaması, çalışanın sağlığını korumak ve kalıcı hasarı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kaybını önlemek amacıyla, kurtarma ekipmanları çalışma alanına en yakın noktada ve personelin kolayca ulaşabileceği şekilde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Yazılı Plan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kurtarma planı yazılı hale getirilmeli, güncel tutulmalı ve tüm çalışanların erişimine açık olacak şekilde sahada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bu planlar periyodik olarak gözden geçirilmeli ve sahadaki değişikliklere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plan, operasyon sırasında yaşanabilecek aksaklıkları minimize eder ve kurtarma çalışmalarının standart bir prosedürle yürütülmesini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içeriği, tüm çalışanlara eğitimler sırasında detaylıca anlatılmalı ve acil durum senaryoları üzerinden uygulamalı olarak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Ekipmanları: İniş Cihazları, Tripod ve Sedye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İniş cihazları, yüksekte çalışma sırasında meydana gelebilecek bir düşüş veya acil durumda çalışanın kontrollü bir şekilde aşağıya indirilmesini sağlayan mekanik sistemlerdir; bu cihazlar kilitlenme mekanizması ile güvenli iniş imkanı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Tripod sistemleri, özellikle kuyu, kanal veya çukur gibi sınırlı alanlarda dikey giriş ve çıkışlarda kullanılan, üzerine kurtarma vinci veya blok stop eklenebilen stabil taşıyıcı ayaklardır; bu sistemler kurtarma operasyonlarında ankraj noktası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sedyeleri, yaralanan personelin güvenli bir şekilde taşınması için tasarlanmış olup, düşme sonrası travma yaşayan kişinin boyun ve omurga sağlığı korunarak tahliye edilmesini sağlar; sedye seçimi çalışma ortamının fiziksel kısıtlarına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yüksekte çalışma yapılan her alanda acil durum planına uygun bir kurtarma donanımı bulunması zorunludur; bu ekipmanlar kurtarma operasyonunun başarısı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Ekipman Seçimi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ekipmanlarının seçimi, yapılacak işin türüne ve maruz kalınacak risklere göre yapılmalı; ekipmanlar mutlaka ilgili Avrupa standartlarına (EN) uygun olmalı ve üzerinde CE işareti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taşıma kapasitesi, kurtarılacak kişinin ağırlığı ve ekipman üzerindeki ilave yükler dikkate alınarak belirlenmelidir; kapasite aşımı, sistemin çökmesine veya kilit mekanizmasının arızalanmasına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İniş cihazlarının otomatik frenleme özellikli olması, panik durumunda cihazın kilitlenmesini sağlayarak düşüşü durdurur; bu özellik, kurtarma operasyonunda hata payını minimize etmek için kritik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çalıştıkları ortamın kimyasal veya fiziksel özelliklerine karşı dayanıklı olmalı; örneğin, aşındırıcı ortamlarda çalışılıyorsa paslanmaz çelik veya özel kaplamalı donanımlar tercih edilerek uzun ömürlü kullanım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İzin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faaliyetleri, işin karmaşıklığına göre hazırlanan yazılı bir izin sistemi ile kontrol altına alınmalıdır; bu izin, çalışanın yetkinliğini ve ekipmanın uygunluğunu belgeler. İzin belgesi, çalışacak personelin yüksekte çalışma eğitimini aldığını ve sağlık yönünden bu işe uygun olduğunu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çalışmanın yapılacağı saati, bölgeyi ve alınacak özel önlemleri tanımlayan bir prosedür bütünüdür; izin almadan yüksekte çalışmaya başlamak, ciddi bir disiplin ve güvenlik ihlalidir. İzinli çalışma sistemi, işin sorumluluğunu tanımlar ve denetim mekanizmasını aktif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yüksekte çalışacak personelin vertigo, denge bozukluğu veya kalp rahatsızlığı gibi riskleri taşımadığını kanıtlamalıdır. Çalışma izni, sahadaki yetkili kişi tarafından imzalanmalı ve iş süresince erişilebilir bir noktada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Ekipmanların Erişilebilirliği ve Hazır Bulundurulması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kurtarma ekipmanları, çalışma alanına en yakın ve kolayca ulaşılabilecek bir noktada, her an kullanıma hazır durumda bulundurulmalıdır; kriz anında ekipman aramak hayati zaman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nem, toz ve güneş ışığı gibi dış etkenlerden korunacak şekilde özel taşıma çantalarında veya dolaplarda muhafaza edilmeli; çalışma sahası değiştikçe ekipmanlar da güvenli bölgeye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dahilinde, ekipmanın yerini bilen ve nasıl kullanılacağı konusunda yetkin personel sahada mutlaka hazır bulunmalıdır; kurtarma operasyonunda saniyelerin bile önemi göz ardı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kurtarma donanımlarının erişilebilirliği periyodik olarak kontrol edilmeli ve acil çıkış rotaları üzerinde herhangi bir engel bulunmadığından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 üretici talimatları doğrultusunda yetkili kişilerce düzenli olarak periyodik bakımdan geçirilmeli; her kullanımdan önce görsel bir kontrol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meydana gelen herhangi bir deformasyon, çatlak, korozyon veya mekanik arıza durumunda ürün derhal kullanımdan çekilmeli ve kayıt altına alınarak uzman tarafından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kontrol kayıtları, ekipmanın yaşam döngüsü boyunca izlenebilirliğini sağlamak amacıyla dosyalanmalı; bu kayıtlar, denetimler sırasında yasal sorumlulukların yerine getirildiğini kanıtlayan en önemli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İniş cihazları gibi hareketli parçalara sahip ekipmanların yağlanması ve temizlenmesi, üreticinin belirttiği periyotlarda yapılmalıdır; yanlış yağlama veya temizleme kimyasalları ekipmanın dokusuna zarar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Uygulama Tatbikatları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ekipmanlarını kullanacak tüm personel, ekipmanın doğru montajı, kullanımı ve acil durumda müdahale yöntemleri konusunda teorik ve pratik eğitimden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eğitimler sadece teorik kalmamalı; düzenli aralıklarla gerçekleştirilen kurtarma tatbikatlarıyla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olası kaza senaryoları simüle edilerek yapılmalı; böylece personel stres altında nasıl hareket edeceğini öğrenir ve kurtarma süreci daha hızlı ve hatasız tamamlanır.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güncel tutulmalı ve personelin yeterlilik belgeleri, görev tanımına uygun şekilde arşivlenmelidir; yetkin olmayan personelin kurtarma operasyonuna müdahale etmesi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Müdahale Adımları ve Acil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 Yapı İşlerinde İş Sağlığı ve Güvenliği Yönetmeliği kapsamında önceden planlanmış, yazılı bir acil durum prosedürüne uygun olarak başlatılmalıdır; plansız müdahaleler kazazedenin durumunu kötüleştirebilir.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yüksekte çalışma başlamadan önce görev dağılımını yapmalı ve kurtarma ekipmanlarını (halat, makara sistemi, kurtarma sedyesi) operasyonel alanda hazır bulundurmalıdır; ekipmanların periyodik kontrolleri tam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Kazanın gerçekleştiği anda ortamın güvenliği sağlanmalı, ikincil kazaları önlemek için çalışma alanı izole edilmeli ve durum derhal iş güvenliği uzmanı ile acil durum yöneticisine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sürecinde iletişim, telsiz veya işaretleşme yöntemleri ile kesintisiz sürdürülmeli; herkesin rolü ve sorumluluğu, operasyonun hızı ve güvenliği açısından net bir şekilde tanımlanmış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Operasyonunda Güvenli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Kazazedeye güvenli erişim sağlamak için kurtarma personelinin kendi kişisel koruyucu donanımlarını (paraşüt tipi emniyet kemeri, şok emicili lanyard) eksiksiz kullandığından emin olunmalı ve ankraj noktaları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sırasında kazazedenin asılı kaldığı sistemin durumu kontrol edilmeli; eğer sistem stabil değilse, kurtarma personeli kazazedeyi kendi sistemine aktararak güvenli bir yük dağılımı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rotası üzerinde bulunan keskin kenarlar veya hareketli parçalar, halat koruyucular ile izole edilmeli; Yapı İşlerinde İş Sağlığı ve Güvenliği Yönetmeliği gereği sürtünme kaynaklı halat hasarları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personeli, kaza mahalline yaklaşırken kendi güvenliğini riske atmamalı; her zaman yüksekte çalışma standartlarına uygun, ikili sistem (ana hat ve yedek hat) prensibi ile hareket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Kazazedeyi İndirme ve Mekanik Sistemler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güvenli bir şekilde yere indirilmesi için mekanik makara sistemleri veya kontrollü iniş cihazları kullanılmalı; sistemin ağırlığı taşıyabilecek kapasitede olduğu önceden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işlemi sırasında kazazedenin askıda kalma süresi (suspension trauma riski) minimize edilmeli; mümkünse kazazedenin bacakları hafifçe yukarı kaldırılarak kan dolaşımı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hızı kontrollü bir şekilde ayarlanmalı; kazazedenin yapısal engellere veya çevredeki ekipmanlara çarpmasını önlemek için bir rehber halat (tag line) sistemi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sonunda kazazede yere ulaştığında, kurtarma sistemi tamamen serbest bırakılmadan önce sağlık ekiplerinin devralması sağlanmalı; sistemin anlık boşalması yaralanmaları önlemek için kontrollü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Sonrası İlk Yardım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Yere indirilen kazazedenin bilinci, solunumu ve dolaşımı öncelikli olarak değerlendirilmelidir; öncelikle sertifikalı ilkyardımcı müdahale etmeli, ancak hayati tehlikede (solunum/dolaşım durması) sertifikalı kişi beklenmeden temel yaşam desteği derhal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yüksekten düşme sonucu oluşabilecek iç kanama, kırık veya omurga yaralanmaları riski göz önünde bulundurulmalı; boyunluk kullanımı ve stabilize etme işlemleri dikkatlice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travması belirtileri (baş dönmesi, mide bulantısı, bilinç kaybı) gösteren kazazede, ani hareket ettirilmeden uygun pozisyonda tutulmalı ve sağlık ekipleri gelene kadar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üzerindeki emniyet kemeri ve diğer ekipmanlar, solunumunu veya kan dolaşımını kısıtlıyorsa, gerekli yerlerden gevşetilmeli ancak yaralanmayı artıracak kontrolsüz müdahalelerden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Sevk ve Süreç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acil durumun ardından tıbbi sevk süreci zaman kaybetmeden başlatılmalı ve en yakın tam donanımlı sağlık kuruluşuna ulaşım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sırasında sağlık ekiplerine, kazazedenin ne kadar süre askıda kaldığı, düştüğü yükseklik ve uygulanan ilk yardım müdahaleleri hakkında net ve doğru bilgiler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 bulunan iş güvenliği uzmanı veya yetkili kişi, kaza ile ilgili tüm verileri (kullanılan ekipman, hava durumu, çalışma yöntemi) kayıt altına almalı ve yasal bildirim süreçlerini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süreçte, diğer çalışanların psikolojik sağlığı gözetilmeli; olay yerinde inceleme yapılarak benzer kazaların önlenmesi için kök neden analizi (RCA) çalışmaları ivedilikle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İletişimi ve 112 Çağrı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acil durumlarda iletişim kanallarının açık tutulması ve 112 Acil Çağrı Merkezi ile profesyonel bir irtibat kurulması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iletişim, panik yapmadan ve net ifadeler kullanılarak sağlanmalıdır; 112 operatörüne işyerinin tam adresi ve olayın niteliği hakkında kesin bilgiler verilmesi, müdahale süresini doğrudan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çalışanlar, acil durum iletişim zincirini bilmeli ve acil durum sorumlularının talimatlarına göre hareket etmelidir; yanlış veya eksik bilgilendirme, kurtarma ekiplerinin olay yerine ulaşımını geciktirebilir.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ekipmanlarının (telsiz, sabit telefon, cep telefonu) her zaman çalışır durumda olması, Yapı İşlerinde İş Sağlığı ve Güvenliği Yönetmeliği gereği acil durum hazırlığının temel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 Konum ve Durum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çağrı sırasında olay yerinin açık adresi, varsa bilinen çevre referans noktaları ve giriş kapısı bilgileri operatöre eksiksiz bir şekilde iletilmelidir; bu bilgiler, ambulans ve itfaiye ekiplerinin doğru noktaya yönlendirilmesini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durumu (yangın, yaralanma, kimyasal sızıntı, yüksekten düşme) net olarak tanımlanmalıdır; yaralı sayısı, yaralanmanın türü ve bilincin açık olup olmadığı gibi hayati bilgiler, ekiplerin hazırlıklı gelmesi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sırasında, olayın devam edip etmediği veya tehlikenin ortamda sürmekte olup olmadığı belirtilmelidir; bu, kurtarma ekiplerinin kendi güvenlik önlemlerini alarak olay yerine yaklaşmaları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acil çıkış yollarının ve toplanma alanlarının durumu, ekiplere verilecek bilgiler arasında öncelikli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Kurtarma Aksiyonu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planlanırken, olası bir düşme durumunda askıda kalan çalışanın kurtarılması için bir acil durum ve kurtarma planı mutlaka hazırlanmalıdır. Askıda kalma süresi, vücut üzerinde ciddi sağlık sorunlarına yol açabileceği için kurtarma müdahalesi en geç 15-20 dakika içinde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 (sedye, kurtarma halatları, makara sistemleri) sahada hazır bulundurulmalı ve bu ekipmanların kullanımı konusunda personel düzenli tatbikatlar yapmalıdır. Acil durum planı, düşme sonrası ilk yardım müdahalesini ve sağlık birimlerine hızlı ulaşımı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mutlaka bir gözlemci personel bulunmalı, gözlemci acil durum anında yardım çağırmak ve kurtarma sürecini başlatmakla görevlendirilmelidir. Güvenli çalışma, sadece düşmeyi önlemek değil, kaza anında etkin müdahale edebilmekle tamamlanır.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Durumlarda Hızlı ve Etkin Çağrı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hızlı hareket etmek, ancak panik yapmamak, iletişimin kalitesini belirleyen en önemli unsurdur; sakin bir ses tonu, operatörün bilgileri doğru kaydetmesine ve doğru ekipleri sevk etmesine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sırasında operatör soruları bitirmeden telefonu kapatmamak esastır; operatörün yönlendirmelerine harfiyen uyulmalı ve gerekli görülürse geri arama için bir irtibat numarası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acil durum haberleşme protokolü oluşturulmalı, bu protokolde 112'yi kimin arayacağı ve arama sonrası yönetime nasıl bilgi verileceği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çalışanların acil durumlar konusunda eğitilmesi, hızlı ve doğru çağrı yapma yetkinliğinin kazandırılmasını da kapsamaktadır; bu eğitimler tatbikatlarla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Servislerle Koordinasyon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ekipleri gelmeden önce, olay yerinde bir kişinin giriş kapısında veya belirlenen noktada ekipleri karşılaması, zaman kaybını önlemek adına hayati bir öneme sahiptir; bu kişi, ekiplere kısa özet bilgi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olay yerine ulaştığında, güvenlik sorumlusu veya acil durum yöneticisi, kurtarma çalışmalarına destek olmalı ancak profesyonel ekiplerin işleyişine müdahale etmemelidir; yönlendirme ve bilgi desteği yeterlidir.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tehlikeli maddeler veya elektrik gibi riskli durumlar, ekiplere mutlaka bildirilmelidir; bu, kurtarma personelinin kendi güvenliğini sağlaması ve doğru ekipmanla müdahale etmesi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acil durum ekiplerinin sahaya erişiminin engelsiz tutulmasını şart koşar; bu nedenle, ulaşım yollarının her zaman açık tutulması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Sonrası Kayıt ve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sona erdikten ve durum kontrol altına alındıktan sonra, 6331 sayılı Kanun gereği iş kazası bildirimi yasal süreler içerisinde Sosyal Güvenlik Kurumu'na yapılmalıdır; bu bildirim, yasal hakların korunması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durumun gelişimi, yapılan iletişimler ve 112 ekipleriyle koordinasyon süreci, tutanak altına alınarak kayıt altına alınmalıdır; bu kayıtlar, gelecekteki benzer durumlarda önleyici faaliyetler için veri kaynağı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durumunda, olayla ilgili tüm belgeler, tanık ifadeleri ve yapılan müdahale detayları, iş güvenliği uzmanı veya işveren tarafından incelenerek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tutulması, ilgili İSG mevzuatı gereği işverenin sorumluluğundadır; doğru ve eksiksiz tutulan kayıtlar, olası denetimlerde ve hukuki süreçlerde işverenin yasal yükümlülüklerini yerine getirdiğini kanıtlayan temel unsurlardır.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Tatbikatı ve Eğitiminin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yapılan alanlarda acil durum kurtarma planları, Yapı İşlerinde İş Sağlığı ve Güvenliği Yönetmeliği gereği mutlaka uygulamalı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teorik bilginin ötesine geçerek, düşme sonrası askıda kalan bir çalışanın güvenli bir şekilde yere indirilmesini kapsayan pratik simülasyonları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acil durum anında hangi ekipmanı kullanacakları ve kurtarma noktasındaki sorumlulukları birebir gösterilmeli, hata payı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çalışma alanındaki özel risk faktörleri göz önünde bulundurularak özelleştirilmeli ve tüm ekip üyelerinin aktif katılımı sağlanarak periyodik olarak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Prova ve Simülasyon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provalarının düzenli yapılması, acil durum anında yaşanabilecek panik ve karmaşanın önlenmesi için hayati önem taşır ve ekip içi koordinasyonu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Provalar, farklı senaryolar (örneğin hava koşullarının değişmesi veya ekipman arızası) üzerinden kurgulanarak, olası tüm risklere karşı hazırlıklı olunması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prova, sahadaki fiziksel koşulların değişen yapısına göre güncellenmeli ve tüm personelin acil durum rotalarına hakimiyeti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etkinliği, sadece uygulama anında değil, öncesinde yapılan planlamanın doğruluğu ile doğrudan bağlantılıdır; planlar düzenli aralıklarla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Yetkinliği ve Kurtarma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ekibinde yer alan personelin, düşüş durdurucu sistemler ve kurtarma kitleri konusunda uzmanlaşmış olması, müdahale süresini kısaltan temel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düğüm teknikleri, mekanik avantaj sağlayan makara sistemleri ve iniş cihazlarının kullanımı konusunda düzenli sertifikalı eğitimler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yetkinliği, sadece teknik bilgi değil, aynı zamanda yüksekte çalışma psikolojisine hakimiyet ve stres yönetimi becerilerini de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ekipmanlarının periyodik kontrolleri ve ekip üyelerinin bu ekipmanları tanıma seviyeleri, acil durumun başarıyla sonuçlanması için kritik göstergelerdir.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Ölçümü ve Müdahale Hızı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süresinin uzaması, askı travması riskini artıracağından, kurtarma tatbikatlarında hedef, müdahale süresini minimum seviyede tutmaktır.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esnasında kronometre ile süre tutulmalı, acil durumun ilk fark edildiği andan kazazedenin güvenli alana alınmasına kadar geçen süre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Hedeflenen süreler, işin risk seviyesine ve kurtarma noktasının erişilebilirliğine göre belirlenmeli ve bu hedeflere ulaşılması için gerekli iyileştirmeler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ölçümleri, ekibin mevcut hızını ve acil durum karşısındaki reflekslerini objektif bir şekilde değerlendirmeye olanak tanıyan en somut verilerdir.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Sonrası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tatbikat sonrasında yapılan değerlendirme toplantıları, eksikliklerin tespit edilmesi ve kurtarma prosedürlerinin güncellenmesi için bir fırsat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karşılaşılan zorluklar, ekipman uyumsuzlukları veya iletişim kopuklukları, raporlanarak bir sonraki eğitim planına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6331 sayılı İş Sağlığı ve Güvenliği Kanunu kapsamında işverenin sürekli iyileştirme yükümlülüğünün bir parçası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bildirim mekanizmaları sayesinde, kurtarma planları yaşayan dokümanlar haline getirilmeli ve sahadaki güncel risklere göre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Mobil Yükseltici Platform (MEWP) Çeşitliliği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yükseltici platformlar, yüksekte gerçekleştirilen işlerde çalışanların güvenli erişimini sağlamak amacıyla tasarlanmış özel iş makineleridir; Yapı İşlerinde İş Sağlığı ve Güvenliği Yönetmeliği kapsamında bu ekipmanların doğru seçimi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makineler, kullanım amacına göre dikey yükselen makaslı tipler veya yatay erişim sağlayan bomlu tipler olarak iki ana grupta sınıflandırılır; her bir platform tipi farklı çalışma yükseklikleri ve erişim kapasiteleri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seçimi yapılırken yapılacak işin türü, çalışma ortamındaki engeller ve zeminin taşıma kapasitesi gibi faktörler titizlikle analiz edilmelidir; uygun olmayan ekipman seçimi ciddi iş kazalarına ve düşme risklerine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 üretici kılavuzları ve ilgili mevzuat hükümlerine uygun olarak yetkili teknik personeller tarafından düzenli aralıklarla yapılmalı ve kayıt altına alınmalıdır; güvenlikten ödün verilmemesi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Makaslı ve Bomlu Platformların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Makaslı yükseltici platformlar, dikey doğrultuda güvenli bir yükselme sağlayarak yüksekte çalışma gerektiren montaj ve temizlik gibi işlerde stabil bir çalışma alanı sunar; bu platformlar genellikle düz ve sert zeminlerde en yüksek verimle çalışır.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Bomlu platformlar ise teleskopik veya eklemli kolları sayesinde dikey yüksekliğin yanı sıra yatay erişim imkanı da sağlar; bu özellikleri sayesinde engellerin üzerinden aşarak ulaşılması zor bölgelere erişim sağlamak için idealdir.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platform tipinde de acil durum indirme sistemleri bulunur; operatörlerin ve platform üzerindeki çalışanların, herhangi bir güç kaybı veya makine arızası durumunda bu sistemleri nasıl kullanacaklarını eğitimlerde öğrenmeleri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Bomlu platformlarda çalışma sırasında savrulma riski daha yüksek olduğundan, operatörlerin ani hareketlerden kaçınması ve platformun denge merkezini koruyacak şekilde manevra yapması, Yapı İşlerinde İş Sağlığı ve Güvenliği Yönetmeliği uyarınca güvenlik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İstatistikler: İnşaat Sektöründe Düşme Kaynaklı Ölümler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meydana gelen ölümlü iş kazalarının büyük bir çoğunluğu yüksekten düşme kaynaklıdır; bu durum sektörel risk profilinde birinci sırada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düşme riskinin olduğu her alan özel olarak değerlendirilmeli ve gerekli koruyucu önlemler eksiksiz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kazaları genellikle basit ekipman hataları veya güvenlik önlemlerinin yetersizliği nedeniyle oluşur; bu durum yüksekten düşmenin önlenebilir bir risk olduğunu kanıtlamaktadır.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istatistikleri, düşme kaynaklı yaralanmaların uzun süreli iş göremezliğe ve ciddi kalıcı hasarlara yol açtığını göstermekte olup işverenin yasal sorumluluğunu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Koşulları ve Eğimde Güvenli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yükseltici platformların güvenli çalışabilmesi için zemin taşıma kapasitesinin makinenin ağırlığını ve yükünü karşılayacak düzeyde olması gereklidir; yumuşak veya dengesiz zeminlerde devrilme riski oldukça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çalışma yüzeyindeki eğim açısı, üretici tarafından belirlenen sınır değerleri asla aşmamalıdır; eğimli alanlarda çalışılması zorunlu ise denge ayaklarının (outriggers) doğru şekilde açılması ve zeminin desteklenmesi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platformun kurulacağı alanın çevresi güvenlik şeridi ile ayrılmalı ve platformun çalışma alanı içerisinde başka bir işin yapılmasına izin verilmemelidir; bu, düşen cisimlere karşı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koşullarının değişken olduğu veya yağış sonrası çamurlaşan sahalarda makine yerleşimi günlük olarak kontrol edilmelidir; zemin etüdü yapılmadan veya uygun stabilize edilmeden platformun yüksekte kullanılması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Kapasite Yönetimi: Yük ve Kişi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yükseltici platformlarda belirtilen azami yük kapasitesi (Safe Working Load - SWL), makinenin dengesini koruması için asla aşılmamalıdır; aşırı yükleme makinenin devrilmesine veya hidrolik sistemin arızalanmasına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üzerindeki çalışan sayısı, üreticinin belirlediği kişi sınırına uygun olmalıdır; platformun kalabalık tutulması hem hareket alanını kısıtlar hem de acil durumlarda tahliyeyi zorlaştırarak çalışan sağlığını riske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Taşınan yüklerin ağırlığı hesaplanırken kullanılan ekipmanlar, malzemeler ve operatörün kendi ağırlığı toplamda kapasite sınırının altında kalmalıdır; yük dağılımı platform üzerinde dengeli olacak şekilde yapılmalı ve yükün kayması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sınırlarına uyulması, 6331 sayılı İş Sağlığı ve Güvenliği Kanunu kapsamında işverenin çalışanları koruma yükümlülüğünün bir parçasıdır; aşırı yükleme durumunda makinenin sahip olduğu uyarı sensörleri devreye girerse, çalışma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Yetkisi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yükseltici platform operatörleri, ilgili mevzuat uyarınca yetkili kuruluşlardan alınmış geçerli bir operatör belgesine sahip olmalı ve bu belge düzenli olarak güncellenmelidir; yetkisiz personelin makineyi kullanması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çalışmaya başlamadan önce günlük ön kontrol listesini (pre-start check) uygulamalıdır; hidrolik sistemler, acil durdurma butonları, lastik basıncı ve emniyet kemeri bağlantı noktaları kontrol edilerek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Kanunu'na göre operatörün sadece makineyi kullanması değil, aynı zamanda çalışma alanındaki riskleri sürekli gözlemlemesi ve güvenli olmayan durumlarda çalışmayı durdurma yetkisini kullanması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platformun çalışması sırasında uygun KKD'leri (baret, yüksekte çalışma emniyet kemeri) kullanmalı ve bağlantı noktalarını üretici talimatlarına göre eksiksiz olarak sabitlemelidir; bu kurallar, kazaların önlenmesinde en önemli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Makaslı Platformlarda Güvenli Operasyon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Makaslı platformlar kullanılmadan önce operatör, cihazın tüm kumanda sistemlerini ve acil durdurma mekanizmalarını test etmelidir; Yapı İşlerinde İş Sağlığı ve Güvenliği Yönetmeliği gereği operatör yetkili ve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günlük kontrol listesi (checklist) eksiksiz doldurulmalı; hidrolik sistem sızıntıları, tekerlek durumu ve batarya seviyesi gibi kritik noktalar mutlaka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çalışma sahasındaki elektrik hatları, engeller ve diğer çalışanlar için çevre güvenliğini sağlamalı; platformun çalışma alanına yetkisiz kişilerin girişi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hareket halindeyken operatör daima görüş açısını korumalı; platformun yükseltilmesi veya alçaltılması sırasında zemin üzerinde herhangi bir engel bulunmadığından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Uygunluğu ve Dengeleme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Makaslı platformlar, mutlaka sert ve düz bir zemin üzerinde kullanılmalıdır; yumuşak, eğimli veya gevşek zeminler devrilme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eğimi, üretici firmanın teknik kılavuzunda belirtilen sınır değerlerin üzerinde olmamalıdır; eğer eğim varsa, platformun denge ayakları (outriggers) mutlaka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Zeminde bulunabilecek çukur, mazgal veya kablo geçişleri platformun dengesini bozabilir; çalışma sahası, platformun ağırlığını taşıyacak kapasitede olmalı ve zemin koşulları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 çalışma sırasında zemine sabitlemek için tekerlek takozları kullanılabilir; ancak makaslı platformların çoğu, sadece düz zeminlerde güvenli çalışacak şekilde tasarlanmıştır.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 Sistemi ve Düşme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üzerindeki korkuluklar, çalışanların yüksekten düşmesini engelleyen hayati bir donanımdır; korkulukların eksik, gevşek veya hasarlı olması durumunda platform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kapıları veya zincirleri, platform yükselmeden önce mutlaka kilitlenmeli; çalışma sırasında korkulukların üzerine tırmanmak veya ek basamak kullanmak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yüksekte çalışmalarda toplu koruma önlemleri esastır; korkuluklar, çalışanın vücut ağırlığını taşıyabilecek mukavemette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içerisindeyken, ankraj noktalarına bağlı emniyet kemeri kullanımı, üretici talimatlarına göre değerlendirilmeli; bazı platformlarda korkuluk sistemi yeterli korumayı sağladığı için kemer kullanımı değişkenlik gösterebilir.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Kapasitesi ve Ağırlık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Makaslı platformun üzerinde, üretici tarafından belirlenen maksimum taşıma kapasitesini gösteren etiketler bulunmalıdır; bu sınır, hem personel hem de ekipman ağırlığını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yükleme, platformun hidrolik sistemini zorlayarak arızalara neden olur ve devrilme riskini artırır; yük miktarı, platformun her noktasında dengeli bir şekilde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üzerine malzeme yüklenirken, malzemenin platformun hareketini kısıtlamadığından ve kenarlardan taşmadığından emin olunmalıdır; taşan yükler platformun dengesini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sınırına ilişkin yasal sorumluluk işverene ve operatöre aittir; kapasite sınırının aşılması durumunda, platformun acil durum sistemleri devre dışı kalabilir ve ciddi kazalar yaşanabilir.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Devrilme Riskine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devrilmesini önlemek için, yükseltilmiş konumdayken platformun hareket ettirilmemesi temel kuraldır; platform sadece alçaltılmış konumdayken transfer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Rüzgarlı hava koşullarında, açık alanlarda yapılan çalışmalarda rüzgar hızı üretici tarafından belirlenen sınırın üzerinde ise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çevresinde, yükselme sırasında çarpmaya neden olabilecek sabit engeller (borular, kirişler, kablolar) kontrol edilmeli; platformun dengesini bozabilecek dış müdahaleler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devrilme riskine karşı gerekli tüm teknik önlemleri almak ve operatörü bu konuda eğitmekle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Bom Lift Operasyonunda Kontrol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 lift makineleri, üretici tarafından sağlanan kullanım kılavuzuna uygun çalıştırılmalıdır; operatör, makinenin tüm kontrol mekanizmalarını operasyon öncesi test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Teleskopik ve eklemli bom liftlerin çalışma prensipleri farklıdır; operatör, makineyi yükseltmeden önce zemin taşıma kapasitesini kontrol etmeli ve makinenin dengede olduğundan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makinenin yük kapasitesini asla aşmamalıdır; sepet içerisindeki toplam ağırlık, makinenin teknik değerlerini geçmemelidir.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operatörler makineyi her vardiya başlangıcında günlük kontrol listesine göre denetlemeli ve arıza durumunda çalışmayı durdurmalıdır.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Sepet İçinde Düşmeyi Önleyici Donanım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 lift sepetinde çalışan personel, tam vücut kuşamlı emniyet kemeri kullanmak zorundadır; bu kemer, sepet içerisinde belirlenmiş olan ankraj noktasına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halatı uzunluğu, düşme anında sepet dışına çıkılmasını engelleyecek şekilde ayarlanmalıdır; şok emici özellikteki halatların kullanımı, düşme anındaki darbe etkisini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kemer ve halatlar her kullanımdan önce görsel incelenmeli; hasarlı, aşınmış veya dikişleri bozulmuş ekipmanlar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kemerinin doğru kuşanılması hayati önem taşır; kemer tokaları vücudu tam sarmalı ve bacak bağlantıları gevşek kalmamalıdır, aksi takdirde düşme sırasında ciddi yaralanmalar meydana gelebilir.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Risklerine Karşı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seviye farkı bulunan ve düşme sonucu yaralanma ihtimalinin olduğu her türlü alanı kapsar; bu alanların doğru tanımlanması risk algısı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yüksekte çalışma sırasında maruz kaldıkları tehlikeleri küçümsemesi, en büyük güvenlik zafiyetlerinden biridir; risk algısının sürekli canlı tutulması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çalışanı görevlendirmeden önce yüksekte çalışma özelinde riskler konusunda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Farkındalık eğitimi, sadece teknik bilgi değil, aynı zamanda çalışanın kendi güvenliğini korumaya yönelik psikolojik hazırlığını da içermelidir; güvenli davranış bir alışkanlık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Bom Lift Makinelerinde Stabilite ve Denge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Makinenin devrilmesini önlemek için ayak destekleri tamamen açılmalı ve sert, düz bir zemin üzerine yerleştirilmelidir; yumuşak zeminlerde stabiliteyi artırmak için plaka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 liftin ağırlık merkezi, yükseltme yapıldıkça değişir; operatör, bomu uzatırken veya döndürürken makinenin denge sınırlarını zorlamamalı, ani hareketlerden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Rüzgarlı havalarda yüksekte çalışma sınırlamalarına uyulmalıdır; üreticinin belirlediği maksimum rüzgar hızı değerleri aşıldığında operasyon durdurulmalı ve bom güvenli konuma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makine eğimli yüzeylerde veya dengesiz zeminlerde çalıştırılmamalıdır; zemin durumu operatör tarafından sürekli gözlemlenmelidir.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Riskler ve Güvenli Mesafe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nakil hatlarının yakınında yapılan çalışmalarda, elektrik arkı riski göz önünde bulundurulmalı ve ilgili İSG mevzuatında belirtilen emniyet mesafeleri mutlaka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bom liftin hareket alanındaki engelleri önceden tespit etmeli; ağaç dalları, çelik konstrüksiyonlar veya elektrik kabloları gibi unsurlara karşı dikkatli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elektrik hatlarına yakın çalışmalarda yetkili kurumla koordinasyon sağlanmalı; gerekirse hattın enerjisi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operatör, makine üzerindeki acil indirme sistemini kullanarak platformu güvenli bir şekilde yere indirmeyi bilmelidir; bu sistemin periyodik bakımı ve testi düzenli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Eğitim ve Sertifikasyon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 lift operatörleri, Mesleki Yeterlilik Kurumu (MYK) mesleki yeterlilik belgesine ve makineye özgü kullanım eğitimine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adaylarının, yüksekte çalışma yetkinliğine sahip olduklarını belgeleyen sağlık raporları bulunmalı; periyodik sağlık muayeneleri düzenli olarak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eğitimin yanı sıra, kullanılan spesifik makine tipi hakkında makineye özgü oryantasyon eğitimi alınmalı; bu eğitimler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mevzuatına uyum sağlamak amacıyla, operatörlerin mesleki yeterlilik belgeleri güncel tutulmalı; mevzuat değişiklikleri veya yeni teknolojik gelişmeler doğrultusunda tazeleme eğitimleri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Platformlarda Emniyet Kemeri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Platformlarda çalışma sırasında emniyet kemeri kullanmak, yüksekten düşme riskini minimize eden en temel güvenlik önlemidir. Emniyet kemeri, platformun sepet kısmına doğru şekilde sabitlenmeli ve bağlantı noktaları her vardiya öncesi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yüksekte yapılan çalışmalarda düşmeyi önleyici sistemlerin kullanımı zorunludur. Platformun sepetine bağlı kalmak, ani hareketlerde veya platformun sarsılması durumunda çalışanın dengesini korumasını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kemerinin tüm tokaları eksiksiz olarak kilitlenmeli ve kayışlar vücudu tam saracak şekilde ayarlanmalıdır. Bol bırakılan veya yanlış takılan kemerler, kaza anında ciddi yaralanmalara neden olabileceği için mutlaka doğru bir şekilde kuşanılmalıdır.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Fırlama Riskine Karşı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ani duruşları veya manevraları sırasında çalışanlar, kamçı etkisi olarak bilinen fiziksel fırlama riskiyle karşı karşıya kalabilirler. Emniyet kemeri ve şok emicili lanyard kullanımı, bu ani ivmelenme etkisini sönümleyerek çalışanın platformdan dışarı fırlamasını engellemektedir.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sepeti içindeki çalışan, her zaman sepetin tabanına ayaklarını basmalı ve platformu kullanırken ani yön değişimlerinden kaçınmalıdır. Çalışanın platformun kenarına fazla yaklaşması veya sepetin dışına sarkması, fırlama riskini artıran en tehlikeli davranışlar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çalışanları bu tür risklere karşı eğitmesi ve uygun ekipman sağlaması yasal bir zorunluluktur. Fırlama riskine karşı alınan önlemler, sadece kemer kullanımıyla değil, güvenli platform kullanım teknikleriyle tam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Kısa Lanyard Kullanımının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 çalışırken kullanılan lanyardın boyu, çalışanın sepetin dışına düşmesini engelleyecek kadar kısa tutulmalıdır. Uzun lanyardlar, sepetin dışına sarkma veya platformun dışına düşme riskini artırarak kaza olasılığını yükseltir; bu yüzden lanyard boyu ayarlanabilir modeller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lanyard kullanımı, çalışanın sepet içerisinde hareket alanını kısıtlayarak platformun kenarından güvenli bir mesafede kalmasını sağlar. Lanyardın takılacağı ankraj noktası, çalışanın platformun dışına sarkmasına izin vermeyecek şekilde konumlandırılmalıdır ve bu mesafe uzmanlarca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Lanyardın aşınmış, yıpranmış veya dikişleri zarar görmüş olması durumunda, ekipman derhal kullanım dışı bırakılmalıdır. Yapı İşlerinde İş Sağlığı ve Güvenliği Yönetmeliği uyarınca, her türlü düşmeyi önleyici ekipmanın periyodik kontrolleri düzenli olarak yapılmalı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Noktası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lanyardının bağlanacağı ankraj noktası, mutlaka platform üreticisinin belirttiği özel bağlantı noktalarına sabitlenmelidir. Sepetin korkulukları veya platformun başka bölümleri, kaza anında düşüşün enerjisini taşıyabilecek yapısal mukavemete sahip olmayabilir ve bu durum ciddi risk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noktasının doğru seçilmesi, düşme anında çalışanın sepet içinde asılı kalmasını ve zemine veya başka yapılara çarpmasını önler. Çalışan, bağlantıyı yaparken lanyardın herhangi bir yere dolanmadığından veya keskin kenarlara temas etmediğinden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noktalarının temiz ve fonksiyonel olması, acil durumlarda hızlı müdahale için kritik öneme sahiptir. İşverenler, platform üzerindeki ankraj noktalarının uygunluğunu denetlemeli ve çalışanlara bu noktaların nasıl kullanılacağını uygulamalı olarak göstermelidir.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Zorunluluklar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 emniyet kemeri kullanımı bir seçenek değil, yasal mevzuat gereği zorunlu bir güvenlik kuralıdır. Yapı İşlerinde İş Sağlığı ve Güvenliği Yönetmeliği, yüksekte çalışılan tüm platformlarda düşmeyi önleyici sistemlerin kullanılmasını açıkça hükme bağlamıştır.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bu kurala uymayan çalışanlara gerekli uyarıları yapmalı ve disiplin süreçlerini işletmelidir; güvenlik kurallarının ihlali sadece çalışanı değil, tüm çalışma ekibini tehlikeye atmaktadır. Emniyet kemeri takmamak, iş kazası durumunda hukuki sorumluluğu tamamen taraflara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kültürünün bir parçası olarak, platforma adım atıldığı anda emniyet kemerinin bağlanması alışkanlık haline getirilmelidir. Unutulmamalıdır ki, platform üzerinde geçirilen her saniyede emniyet kemeri takılı olmak, hayatta kalmanın ve sağlıklı bir şekilde işi tamamlamanın en temel şartıdır.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İnşaat Asansörü Güvenliği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asansörleri, yüksek yapılarda malzeme ve personel taşıyan kritik ekipmanlardır; bu cihazların güvenli kullanımı, Yapı İşlerinde İş Sağlığı ve Güvenliği Yönetmeliği kapsamında sıkı kurallara bağlanmıştır.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kurulumu, sadece yetkili ve sertifikalı teknisyenler tarafından yapılmalı ve montaj sonrası uygunluk testleri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asansörün güvenli çalışması için gerekli tüm teknik donanımı sağlamak ve operatörün eğitimini doğrulamakla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donanımları arasında yer alan aşırı hız regülatörleri ve acil fren sistemleri, olası bir halat kopması veya kontrol kaybı durumunda kabini güvenli şekilde durdurmalıdır.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Kapı Kilitleme ve Emniyet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asansörü kabin ve kat kapıları, asansör hareketi sırasında kazara açılmaları önlemek amacıyla mekanik ve elektriksel kilitleme sistemleri ile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kilitleri, kabin kapı eşiğinde bulunmadığı sürece kat kapısının açılmasını engellemeli ve kabin hareket halindeyken kapının açılmasına izin vermemelidir.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güvenlik devreleri her çalışma günü öncesinde operatör tarafından gözle ve fonksiyonel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sistemlerinde meydana gelen herhangi bir arıza durumunda, asansör derhal işletim dışı bırakılmalı ve yetkili bakım personeli gelene kadar kullanımı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Düşmeyi Önleme Stratejileri ve Kontrol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Düşmeyi önlemede temel kural, toplu koruma önlemlerinin kişisel koruyucu donanımlardan (KKD) önce gelmesidir; korkuluklar ve platformlar ilk sırada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çalışma platformlarının güvenli olmasını ve düşmeyi engelleyecek korkulukların standartlara uygunluğunu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toplu koruma mümkün değilse, yaşam hatları ve emniyet kemerleri gibi KKD'ler kullanılmalı; bu donanımlar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uygulanırken, tehlikeyi kaynağında yok etmek veya mümkünse çalışmayı yerden yönetmek (uzaktan kumandalı sistemler vb.)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Sınırı ve Kapasite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inşaat asansörü için belirlenen azami taşıma kapasitesi (kg ve kişi sayısı), kabin içerisinde ve kat duraklarında herkesin görebileceği şekilde levhalarla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 sınırının aşılmasını önlemek için kabin içerisinde yük hücreleri veya ağırlık sensörleri gibi teknik uyarı sistemlerinin aktif olmasını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içerisine kapasiteyi zorlayacak şekilde düzensiz veya dengesiz yükleme yapılması, kabin dengesini bozarak ray sistemine aşırı yük binmesine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sınırına uyulmaması, 6331 sayılı İş Sağlığı ve Güvenliği Kanunu çerçevesinde işverenin gözetim yükümlülüğünü ihlal etmesi olarak değerlendirilir ve ciddi kazalara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Teknik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asansörlerinin (şantiyede geçici iş ekipmanı) periyodik kontrolleri, İş Ekipmanlarının Kullanımında Sağlık ve Güvenlik Şartları Yönetmeliği (EK-III) uyarınca belirlenen aralıklarda yetkili kişilerce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haftalık ve aylık bakım prosedürleri, cihazın üretici kılavuzuna uygun şekilde gerçekleştirilmeli ve bu bakımlara dair kayıtlar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Halatların durumu, fren pabuçlarının aşınması ve ray bağlantılarının sağlamlığı, bakım süreçlerinin en kritik aşamalarını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süresi gelen veya eksiklikleri giderilmemiş asansörlerin kullanılması, iş kazası riskini katlanarak artırır ve yasal olarak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Kullanım ve Operatör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asansörü, sadece eğitimli ve yetkilendirilmiş personel tarafından kullanılmalı; yetkisiz kişilerin kumanda panosuna müdahale etmesi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çalışma öncesinde kabin içi, kapı ve kumanda sistemlerini test etmeli, herhangi bir aksaklık durumunda asansörü kilitleyerek iş güvenliği uzmanına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içerisinde sigara içilmesi, şakalaşılması veya yükün düzensiz yerleştirilmesi gibi dikkati dağıtan davranışlardan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operatör, asansörü güvenli kata getirmeli ve acil durdurma butonlarını kullanarak tahliye prosedürlerini başlatmalıdır.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Yüksekte Çalışma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Çalışmalarda Saha Denetimi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denetimleri, güvenlik önlemlerinin işleyişini doğrulamak için sürekli bir süreç olmalıdır; sadece kaza anında değil, çalışma sürerken de periyodik kontroller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ve yüksekte çalışma ekipmanlarının kurulumu, uzman kişiler tarafından yapılmalı ve her kullanım öncesinde görsel kontrol edilmelidir (kontrollü iskele etiketi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yapılan tüm denetimler ve ekipman kontrolleri yazılı kayıt altına alınmalı; aksaklıklar tespit edildiğinde düzeltici faaliyetler ivedilikle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mekanizması içerisinde, çalışanların da güvenli çalışma prosedürlerine uyumunu gözlemlemek ve gerektiğinde anında müdahale etmek saha amirinin temel görevlerindendir.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Yüksekte Çalışmada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çalışanın bir güvenlik önlemini sadece denetim varken değil, kimse görmediğinde de uygulamasıdır; bu bilinç yüksekte çalışmanın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güvenli çalışma ortamını sağlamakla yükümlü olsa da, çalışan da kendi güvenliğini ve çalışma arkadaşlarının güvenliğini tehlikeye atmamakla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prosedürlerine uyum, bir iş disiplini olarak benimsenmeli; güvenli çalışma, işin bir parçası değil, işin bizzat kendisi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sürekli iletişim ve geri bildirim mekanizmaları kurularak, ramak kala olayların raporlanması ve bu sayede kaza risklerinin önceden bertaraf edilmesi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Türleri: Cephe, Sistem, Asma ve Seyyar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Cephe iskeleleri, binaların dış cephe çalışmalarında kullanılan en yaygın sistemlerdir ve genellikle çelik veya alüminyum borulardan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iskeleler, modüler yapısıyla hızlı montaj imkanı sunarken; asma iskeleler yüksek binalarda halatlarla asılarak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Seyyar kule iskeleler, tekerlekli yapısıyla yatay hareket kabiliyeti sağlar ve sınırlı süreli işlerde verimliliği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her iskele tipi kullanım amacına uygun teknik özelliklere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Seçimi ve Kullanım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seçimi, yapılacak işin niteliği, çalışma yüksekliği ve taşınacak yük miktarı göz önünde bulundurularak profesyonelce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yüklerin taşınacağı durumlarda sistem iskeleler tercih edilirken, hafif boya veya bakım işlerinde asma iskeleler yeterli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sahasının zemin durumu, seyyar kulelerin kullanımını kısıtlayabilir; zemin düzgünlüğü iskele stabilitesi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işe en uygun ekipmanı seçmek ve güvenliği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Tanımı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seviye farkı bulunan ve düşme sonucu yaralanma ihtimalinin olduğu her türlü çalışma alanı olarak tanımlanır; belirli bir metre eşiği yoktur — düşme riski taşıyan her seviye farkı yüksekte çalışma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düzleminin altında bulunan boşluk, basit bir düşüşü dahi ciddi bedensel hasarlara veya ölümlü iş kazalarına dönüştürebilir; bu nedenle her seviye farkı potansiyel bir tehlike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faaliyetleri sadece inşaat sektörünü değil, bakım onarım, temizlik ve montaj gibi pek çok farklı çalışma alanını da kapsamaktadır; her sektör kendi riskine uygun önlemler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yüksekte çalışma alanına erişimi sırasında kullanılan merdivenler, iskeleler veya platformlar, 6331 sayılı İş Sağlığı ve Güvenliği Kanunu kapsamında güvenli erişim ekipmanı olarak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Kurulum ve Söküm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sökümü ve değişiklikleri, sadece bu konuda eğitim almış ve sertifikalandırılmış uzman kişiler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süreci, Yapı İşlerinde İş Sağlığı ve Güvenliği Yönetmeliği hükümlerine uygun olarak, bir iskele kurulum planı dahilinde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tamamlandıktan sonra, yetkili teknik personel tarafından kapsamlı bir kontrol yapılmalı ve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sırasında çalışanların kişisel koruyucu donanımları tam olmalı ve yüksekte çalışma kurallarına kesinlikle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Standartlara Uygunluk ve Teknik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iskele sistemleri, TS EN 12810 ve TS EN 12811 gibi uluslararası standartlara uygunluk belgesine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Standartlara uygunluk, iskelenin statik hesaplamalarının doğruluğunu ve yapısal dayanıklılığını güvence altına alan en temel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bileşenlerinde dikme, yatay ve çapraz borular herhangi bir deformasyon, korozyon veya eksik parça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iskelelerin periyodik olarak kontrol edilmesini ve teknik standartlara aykırı parçaların kullanılmamasını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Tipine Göre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tiplerine göre riskler değişir; asma iskelelerde halat kopması, seyyar kulelerde ise devrilme en kritik tehlikelerdir.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Cephe iskelelerinde en büyük risk, bağlantı ankrajlarının yetersizliği nedeniyle iskelenin binadan ayrılması veya çökmesidir.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yükü, özellikle yüksek iskelelerde dengeyi bozabilir; bu nedenle iskelelerin dış kaplamaları rüzgar geçişine izin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ışığında, her iskele tipi için özel acil durum planları hazırlanmalı ve çalışanlar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Kurulum ve Söküm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ve demontaj işlemleri, Yapı İşlerinde İş Sağlığı ve Güvenliği Yönetmeliği uyarınca yetkili kişilerce ve önceden hazırlanmış bir plan dahilinde gerçekleştirilmelidir. Planlama aşamasında çalışma ortamındaki riskler analiz edilerek, iskelenin stabilite ve dayanıklılık hesapları dikkate alınmalıdır. İşlemler sırasında yetkisiz kişilerin çalışma sahasına girişi engellenmeli ve tüm süreç, belirlenen iş güvenliği prosedürlerine uygun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Adım Adım İskele Kurulum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süreci, zemin etüdü yapılarak sağlam ve düz bir yüzeyin hazırlanmasıyla başlar; taşıyıcı ayakların yerleşimi ve düşey elemanların montajı ile devam eder. Yatay kayıtlar ve çapraz bağlantılar monte edilerek iskelenin rijitliği sağlanmalı, platformlar ise boşluk kalmayacak şekilde yerleştirilmelidir. Her aşamada bağlantı elemanlarının sıkılığı ve kilit mekanizmalarının doğruluğu kontrol edilerek, çalışma platformunun güvenli bir şekilde yükseltilmesi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İskelede Geçici Koruma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çalışırken düşmeleri önlemek amacıyla çalışma platformlarının çevresine, Yapı İşlerinde İş Sağlığı ve Güvenliği Yönetmeliği'ne uygun olarak korkuluk sistemleri tesis edilmelidir. Korkuluklar; en az 100 cm yüksekliğinde ana tırabzan, orta seviyede ara tırabzan ve zeminde en az 15 cm yüksekliğinde topuk levhasından oluşmalıdır. Bu donanımlar, çalışanın platformdan düşmesini engellemek için kalıcı bir bariyer görevi görmeli ve kurulum süresince sürekli aktif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Kurulumunda Yetkinlik ve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montaj, söküm ve değişiklik işlemleri, sadece bu alanda özel eğitim almış ve gerekli yetki belgesine sahip teknik personel tarafından yapılmalıdır. İlgili yasal mevzuat gereği, iskele kurulumunda görev alacak kişilerin yüksekte çalışma becerilerine ve iskele sistemleri hakkında teknik bilgiye sahip oldukları belgelendirilmelidir. Yetki belgesi bulunmayan kişilerin iskele üzerinde herhangi bir işlem yapmasına kesinlikle izin verilmemeli ve tüm personel kayıtları işyeri dosyasında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İskelelerde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Kurulan iskeleler, kullanıma başlanmadan önce ve sonrasında belirli aralıklarla, 6331 sayılı İş Sağlığı ve Güvenliği Kanunu kapsamında yetkili kişiler tarafından detaylı bir kontrolden geçirilmelidir. Kontrollerde; bağlantı noktaları, platform bütünlüğü, ankraj sistemleri ve güvenlik donanımlarının mevzuata uygunluğu incelenerek sonuçlar yazılı rapor haline getirilmelidir. Herhangi bir hasar veya uygunsuzluk tespit edildiğinde, iskele derhal kullanımdan çekilmeli ve onarım tamamlanana kadar girişler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Güvenlik Kontrol Listesi: Kullanım Öncesi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tamamlandıktan sonra, Yapı İşlerinde İş Sağlığı ve Güvenliği Yönetmeliği gereğince yetkili bir kişi tarafından detaylı bir kontrol listesi doldurulmalıdır. Bu liste, iskelenin statik hesaplamalara uygunluğunu ve kurulumun eksiksiz yapıldığını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listesi, iskelenin tüm bileşenlerini kapsamalı ve her bir parçanın üretici talimatlarına göre monte edildiği tek tek onaylanmalıdır. Eksik parçası olan bir iskele kesinlikle kullanıma açılmamalıdır.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çalışma yapacak işçilerin, yüksekte çalışma eğitimi almış olmaları ve sağlık durumlarının bu işe uygunluğu, kontrol listesinin ayrılmaz bir parçası olarak değerlendirilmelidir. Çalışanların KKD kullanımı bu aşamada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iskele güvenliğini doğrudan etkileyen kritik bir unsurdur; şiddetli rüzgar veya yağış gibi durumlarda, iskelenin stabilitesi yeniden değerlendirilmeden çalışma başlatılmamalıdır. Günlük kontroller, hava durumu raporlarıyla desteklenerek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Kurulumunda Zemin, Dikme ve Bağlantı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kurulduğu zemin, yapı yüklerini güvenli bir şekilde taşıyabilecek kapasitede ve düzgün olmalıdır; yumuşak zeminlerde uygun boyutta pabuçlar veya kalaslar kullanılarak yükün geniş bir alana yayılması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Dikmelerin düşeyliği, iskelenin stabilitesi için hayati önem taşır; düşeyden sapmalar, iskelenin taşıma kapasitesini ciddi oranda düşürür. Dikmelerin taban plakaları, zemine sabitlenmeli ve kayma riski tamamen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sisteminin binaya veya destekleyici yapıya bağlantısı, Yapı İşlerinde İş Sağlığı ve Güvenliği Yönetmeliği'nde belirtilen aralıklarla yapılmalıdır. Bağlantı elemanlarının gevşemediğinden veya korozyona uğramadığından emin olunmalı, bağlantı noktaları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bağlantılar, iskelenin yanal yükler altında burkulmasını önleyen en temel unsurdur. Tüm çaprazlar üretici talimatlarına uygun şekilde monte edilmeli, eksik veya yanlış konumlandırılmış çaprazlar iskelenin çökme riskini artıracağı için derhal düzeltilmelidir.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İşlerinde Yasal Düzenlemeler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yüksekte yapılan çalışmaların güvenli bir şekilde yürütülmesi için işverene özel yükümlülükler getirmektedir; bu yönetmelik, düşmeyi önleyici sistemlerin kurulumunu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uyarınca, yüksekte çalışma yapılacak alanlarda toplu koruma tedbirleri (korkuluklar, fileler) kişisel koruyucu donanımlardan (emniyet kemeri) her zaman öncelikli olarak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yüksekte çalışacak personelin bu işe uygunluğunu sağlık raporları ile belgelemeli ve yapılan işin niteliğine uygun teknik eğitimleri almalarını sağlamalıdır; eğitimsiz personel yüksekte çalıştırılamaz.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alanlarında kullanılan iskelelerin kurulumu, kullanımı ve sökümü, yönetmelikte belirtilen teknik standartlara uygun olarak, yetkili kişilerce gerçekleştirilmeli ve periyodik kontrol formları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Platformları ve Korkuluk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 tüm yüzeyi kaplayacak şekilde ve boşluk bırakılmadan döşenmelidir; platform malzemesi, üzerine gelecek yükü taşıyabilecek sağlamlıkta, kaymaz özellikte ve herhangi bir hasar içermeyecek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sistemi, çalışanların düşmesini önlemek için en az bir ana korkuluk, bir ara korkuluk ve en alt kısımda topuk levhasından oluşmalıdır. Bu düzenleme, düşme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 üzerinde malzeme birikintisi olmamalı, geçiş yolları sürekli temiz tutulmalıdır. Platform kenarlarında malzeme düşmesini engelleyecek file veya benzeri koruyucu donanımlar kullanılmalı, çalışma alanı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 arasındaki geçişler, güvenli merdivenler veya uygun erişim yolları ile sağlanmalıdır. İskele boruları üzerinden tırmanarak geçiş yapmak kesinlikle yasaktır; bu tür güvensiz davranışlar, iş kazalarının başlıca nedenlerindendir.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İskelelerde Etiketleme ve Güvenlik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güvenli olup olmadığını belirten etiketleme sistemi, Yapı İşlerinde İş Sağlığı ve Güvenliği Yönetmeliği gereğince zorunludur. Yeşil etiket, iskelenin kullanıma uygun olduğunu; kırmızı etiket ise tehlikeli veya kurulmakta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iskelenin giriş noktalarında ve herkesin kolayca görebileceği bir yerde bulunmalıdır. Etiket üzerinde kontrolü yapan yetkili kişinin ismi, kontrol tarihi ve onay imzası yer almalıdır; güncel olmayan etiketler geçersizdir.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etiketli bir iskelenin üzerine çıkılması, yetkisiz kişiler için kesinlikle yasaktır; bu alanlara girişler bariyerlerle engellenmelidir. İskele üzerinde yapılan her değişiklikten sonra etiket durumu güncellenmeli ve iskele tekrar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işyerindeki güvenlik kültürünün bir parçasıdır ve tüm çalışanlar bu sistemin anlamı konusunda eğitilmelidir. İskele üzerindeki etiketlerin hasar görmesi veya okunamaz hale gelmesi durumunda, iskele kullanımı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İskele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periyodik kontrolleri, İş Ekipmanlarının Kullanımında Sağlık ve Güvenlik Şartları Yönetmeliği (EK-III) uyarınca en geç 6 ayda bir yapılmalıdır. Ayrıca, iskele üzerinde önemli bir değişiklik, fırtına veya sarsıntı gibi durumlardan sonra mutlaka uzman kişi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sonuçları, işyeri dosyasında saklanmalı ve denetimlerde ibraz edilmek üzere hazır bulundurulmalıdır. Bu kayıtlar, iskelenin güvenli çalışma ömrünü ve yapılan iyileştirme çalışmalarını belgeleyen resmi dokümanlardır; eksik kayıtlar yasal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iskelenin tüm yapısal parçaları, bağlantı elemanları ve platformlar detaylı bir incelemeden geçirilmelidir. Korozyon, çatlak veya deformasyon gösteren parçalar, onarım yapılamayacak durumdaysa derhal sistemden uzaklaştırılmalı ve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periyodik kontrolü, sadece teknik yeterliliği olan ve İSG mevzuatına hakim kişilerce gerçekleştirilmelidir. Kontrol süreci, iskelenin sadece kurulum anında değil, kullanım süresi boyunca da güvenli kalmasını sağlayan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Platformu Standartları: Genişlik ve Döşeme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 üzerinde çalışanların güvenliğini sağlayacak yeterli genişlikte ve sağlamlıkta olmalıdır; Yapı İşlerinde İş Sağlığı ve Güvenliği Yönetmeliği uyarınca platform genişliği, yapılacak işin türüne ve kullanılan ekipmana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yüzeyi, kaymayı önleyici malzemeden üretilmeli veya bu özelliği sağlayacak şekilde kaplanmalıdır; yüzeyde takılmaya neden olabilecek düzensizlikler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döşemeleri, üzerine binen yükü taşıyabilecek mukavemete sahip olmalı ve esneme yapmayacak şekilde sabitlenmelidir; döşeme parçaları arasında tehlikeli boşluklar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kenarlarında, çalışanların düşmesini önlemek için uygun yükseklikte korkuluklar bulunmalıdır; korkuluklar en az bir ana korkuluk, bir ara korkuluk ve bir topuk levhasından oluşmalıdır.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Eksiksiz ve Kesintisiz Platform Yüzeyi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platformu döşemeleri, platform boyunca kesintisiz bir yüzey oluşturacak şekilde birbirine bitişik döşenmelidir; döşemeler arasında düşen cisimlerin geçişine izin verecek boşluklar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yüzeyindeki boşluklar, hem çalışanlar için ayak takılma riski hem de alt seviyelerde çalışanlar için düşen cisim tehlikesi oluşturur; bu nedenle döşeme parçaları sıkıca birleştirilmelidir.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kenarlarında bulunan topuk levhaları, alet ve malzemelerin aşağıya düşmesini engellemek için en az 15 santimetre yüksekliğinde olmalı ve zemine tam oturmalıdır.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döşemelerinin uç kısımları, destek ayakları üzerinde yeterli uzunlukta bindirme yapmalı ve devrilmeye karşı kilitlenmelidir; döşemelerin yerinden oynaması ciddi kaza risklerine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Platformların Taşıma Kapasitesi ve Yük Sınıfları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 üzerine yüklenecek maksimum ağırlığı (çalışanlar, el aletleri ve malzemeler) taşıyacak şekilde tasarlanmalı ve yük sınıflarına göre kategorize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üzerine yerleştirilecek malzemelerin ağırlığı, platformun taşıma kapasitesini aşmamalıdır; yük dağılımı platformun merkezine dengeli bir şekilde yapılmalı ve tek noktaya aşırı yük bindirilmemelidir.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 bulunan malzemelerin ağırlığı, platformun yapısal bütünlüğünü bozmamalıdır; ağır malzemelerin platform kenarlarına yığılması dengeyi bozarak devrilme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platformların taşıma kapasitesi açıkça belirtilmeli ve bu değerler çalışanların görebileceği yerlerde levhalarla veya etiketlerle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Platform Bağlantıları ve Stabilite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 devrilmeye ve kaymaya karşı bina cephesine veya sabit yapılara uygun ankraj noktalarıyla güvenli bir şekilde bağlanmalıdır; bağlantı elemanlarının tipi ve adedi yapısal analizle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iskele sistemleri, kendi ağırlığı ve dış etkiler (rüzgar, sarsıntı) altında stabil kalacak şekilde kurulmalıdır; dikey ve yatay çapraz bağlantılar eksiksiz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 düzenli aralıklarla uzman bir personel tarafından kontrol edilmeli ve herhangi bir gevşeme tespit edildiğinde derhal sıkılmalıdır; kontrol kayıtları şantiye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kurulduğu zemin, sistemin toplam ağırlığını taşıyacak kadar sağlam olmalı ve gerekirse yük dağıtıcı altlıklar (pabuçlar) kullanılarak zemine baskı eşit bir şekilde yayılmalıdır.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Erişim ve Merdiven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Platformlara güvenli erişim, sistemin ayrılmaz bir parçası olan sabit merdivenler, iç merdivenler veya merdiven kuleleri aracılığıyla sağlanmalıdır; dışarıdan yaslanarak kullanılan seyyar merdivenler platforma çıkış için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 çalışanların elleri boş olacak şekilde (alet taşıma için ayrı kaldırma sistemleri kullanılmalı) kullanılmasına olanak tanımalıdır; merdiven eğimleri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çıkışlarında, platforma geçiş noktalarında düşmeyi önleyici korkuluklar ve kapılar bulunmalıdır; kapılar kendiliğinden kapanır tipte olmalı ve yanlışlıkla açılmamalıdır.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 acil durumlarda hızlı tahliyeye izin verecek şekilde tasarlanmalı ve hiçbir zaman malzeme depolanarak geçişler engellenmemelidir; yollar temiz ve aydınlık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Korkuluk ve Süpürgelik Sistemi Bileşenleri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en az 1 metre yükseklikte olan üst korkuluk, orta korkuluk ve ayak levhası (süpürgelik) olmak üzere üç temel parçadan oluşmalıdır. Yapı İşlerinde İş Sağlığı ve Güvenliği Yönetmeliği uyarınca bu sistemler, düşme riskini önlemek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korkuluk platform seviyesinden en az 1 metre yukarıda olmalı, orta korkuluk ise üst ve süpürgelik arasındaki boşluğu kapatmalıdır. Bu düzenleme, çalışanların dengesini kaybetmesi durumunda fiziksel bir bariyer görevi görerek ciddi yaralanmaları önlemektedir.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Süpürgelik, çalışma platformunun zemininde bulunmalı ve en az 15 santimetre yüksekliğinde olmalıdır; bu sayede alet veya malzemenin aşağıya düşmesi engellenir. Süpürgeliğin platforma sıkıca sabitlenmesi, iş güvenliği açısından kritik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Malzeme Düşmesini Önleme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kullanılan el aletleri ve bağlantı parçalarının aşağıya düşmesi, alt seviyede çalışanlar için hayati risk oluşturur. Yapı İşlerinde İş Sağlığı ve Güvenliği Yönetmeliği, bu risklerin önlenmesi için süpürgelik kullanımını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Süpürgeliklerin yanı sıra, iskele çevresine gerilen güvenlik ağları veya koruyucu perdeler, düşen küçük parçaların yakalanmasını sağlayarak çalışma sahasının güvenliğini artırır. Bu donanımlar, düşen nesnelerin hızını keserek veya durdurarak hasarı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düşmesini önlemek için alet çantaları kullanılmalı ve yüksekte çalışırken malzemeler asla platform kenarına bırakılmamalıdır. İşveren, çalışma sahasının alt kısmını da güvenlik çemberine alarak, düşebilecek nesnelere karşı alanı izole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Riski ve Enerji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riski, yüksekte çalışmanın en temel tehlikesidir; düşme sırasında vücudun maruz kaldığı kinetik enerji, düşme yüksekliği ile doğru orantılı (E=m·g·h) olarak artarak ciddi travmalara veya ölüme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Düşmeyi durdurma sistemleri, çalışanı düşmeden kurtarmaktan ziyade, düşüşü güvenli bir şekilde yavaşlatarak vücuda binen şok etkisini minimum düzeye indirmek için tasarlanmıştır; sistemin ankraj noktası sağlamlığı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noktalarının seçimi, düşme mesafesi ve salınım etkisi hesaplanarak yapılmalıdır; yanlış bir ankraj noktası, düşüş gerçekleştiğinde ekipmanın kopmasına veya çalışanın yapıya çarpmasına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sonrası askıda kalma süresi (suspension trauma), çalışanın bilincini kaybetmesine ve hayati risk yaşamasına neden olabilir; bu nedenle acil durum kurtarma planı önceden hazırlanmalıdır.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Yükseklik Standartları ve Yasal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sistemlerinin yüksekliği, çalışanların güvenliğini sağlayacak şekilde belirlenmelidir. Yapı İşlerinde İş Sağlığı ve Güvenliği Yönetmeliği'ne göre, korkulukların en az 1 metre yüksekliğinde olması ve düşme anında vücut ağırlığını taşıyabilecek mukavemette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standartları, çalışma platformunun zemini referans alınarak hesaplanmalıdır. Eğer iskele üzerinde ilave platformlar varsa, her bir seviyede korkulukların eksiksiz kurulması yasal bir yükümlülük olup, bu standartlara uymamak ciddi idari para cezalarına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yüksekliği kadar yapısal bütünlüğü de önemlidir; bağlantı noktalarının gevşememesi ve esnememesi için periyodik kontrollerin yapılması gerekir. İlgili mevzuat, bu kontrollerin kayıt altına alınmasını ve yetkili personel tarafından onaylanmasını şart koşmaktadır.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Sistemlerin Sağlamlığı ve Montaj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ve süpürgelik sistemleri, üzerine uygulanabilecek yatay ve dikey kuvvetlere karşı dirençli malzemelerden imal edilmelidir. Yapı İşlerinde İş Sağlığı ve Güvenliği Yönetmeliği, bu sistemlerin standartlara uygun ve dayanıklı olmasını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sırasında tüm bağlantı elemanlarının, kelepçelerin ve kilit mekanizmalarının tam olarak oturduğundan emin olunmalıdır. Eksik veya hatalı monte edilmiş bir korkuluk sistemi, iş güvenliğini sağlamaktan ziyade, çalışana sahte bir güvenlik algısı yaratarak tehlikeyi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sağlamlığı, sadece montaj anında değil, kullanım süresince de düzenli aralıklarla kontrol edilmelidir. Özellikle sert hava koşulları veya yoğun iş trafiği sonrasında, korkulukların yerinden oynamadığı ve tüm bağlantıların sıkı olduğu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Boşlukların Kapatılması ve Geçiş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sistemlerinde, çalışanların vücudunun geçebileceği veya düşebileceği herhangi bir boşluk bulunmamalıdır. Yapı İşlerinde İş Sağlığı ve Güvenliği Yönetmeliği gereği, düşme riski olan tüm açık kenarların kesintisiz olarak korunması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 arasındaki geçiş noktalarında veya korkulukların birleştiği köşelerde oluşan boşluklar, uygun aparatlarla kapatılmalıdır. Bu tür boşluklar, özellikle dikkatin dağıldığı anlarda çalışanların ayağının takılmasına veya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sürekliliği, güvenli çalışma ortamının temelidir; bu nedenle platform köşelerinde veya dönüş noktalarında boşluk bırakılmamalıdır. İşveren, çalışma ortamındaki tüm boşlukların tespit edilmesini ve bu bölgelerde ilave koruyucu bariyerler oluşturulmasını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Etiketleme Sistemi (Yeşil/Kırmızı)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güvenli olup olmadığını belirten etiketleme sistemi, yapı işlerinde hayati bir öneme sahiptir. Yeşil etiket, iskelenin kurulumunun tamamlandığını ve güvenli bir şekilde kullanılabileceğini ifade eder; bu etiket olmadan iskele üzerine çıkılması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etiket ise iskelenin kurulum aşamasında olduğunu, eksiklik bulunduğunu veya yapısal bir tehlike arz ettiğini gösterir. Bu durumda iskele kesinlikle kullanılmamalı ve yetkili bir kişi tarafından kontrol edilene kadar girişler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işlemleri, Yapı İşlerinde İş Sağlığı ve Güvenliği Yönetmeliği hükümlerine göre yetkili uzmanlar tarafından yapılmalıdır. Etiketlerin üzerinde kurulum tarihi, kontrolü yapan kişinin imzası ve iskelenin kullanım amacı mutlaka açıkça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görsel kontrolü, her vardiya başlangıcında ve olumsuz hava koşullarından sonra mutlaka yapılmalıdır. Etiketin silinmiş veya hasar görmüş olması durumunda, iskelenin durumu tekrar değerlendirilmeden çalışmaya başlanması ciddi kaza risklerini beraberinde getirebilir.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Onayı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yalnızca bu konuda eğitim almış ve yetkilendirilmiş teknik personel tarafından gerçekleştirilmelidir. Kurulum süreci, üretici talimatlarına ve Yapı İşlerinde İş Sağlığı ve Güvenliği Yönetmeliği standartlarına tam uyum içerisinde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tamamlandığında, iskele sorumlusu tarafından detaylı bir kontrol gerçekleştirilir ve tüm bağlantı elemanlarının, çaprazların ve platformların doğru monte edildiği teyit edilir. Bu onay süreci, iskelenin yük taşıma kapasitesinin belirlenmesi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onayı, iskelenin üzerine asılacak yeşil etiket ile resmileştirilir ve bu onay süreci, iskelenin güvenli çalışma platformu olarak kabul edildiği anlamına gelir. Onaysız iskeleler, iş kazalarının en yaygın nedenlerinden biri olan çökme riskini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iskele kurulumunun mevzuata uygunluğunu denetlemekle yükümlüdür ve kurulum sürecinde kullanılan tüm malzemelerin standartlara uygunluğunu belgelemek zorundadır. Yetkisiz kişilerin iskele kurulumuna müdahale etmesi, hukuki sorumluluk doğuran bir ihmal olarak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Levhalarının Önemi ve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iskele çevresindeki çalışanlara ve üçüncü kişilere potansiyel riskleri hatırlatan temel güvenlik araçlarıdır. İskele üzerinde çalışma yapıldığına dair uyarılar veya baret takma zorunluluğu gibi levhalar, herkesin görebileceği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uyarı levhalarının renkleri, boyutları ve piktogramları evrensel standartlara uygun olmalıdır. Levhalar, çalışanların çalışma alanına girmeden önce riskleri fark etmesini sağlayacak şekilde, doğru görüş açısına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levhalarının eksikliği veya hasar görmesi, iş güvenliği denetimlerinde uygunsuzluk olarak kaydedilir ve acil giderilmesi gereken bir durumdur. Levhaların sadece asılması yeterli değildir, aynı zamanda çalışanların bu levhalardaki mesajları anladığından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sahasında iskele çevresine yerleştirilen uyarı levhaları, sadece çalışanları değil, saha ziyaretçilerini de korumayı amaçlar. Levhaların okunabilirliği düzenli aralıklarla kontrol edilmeli, çevresel etkenlerle (toz, güneş, nem) solan levhalar derhal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İzlenebilirliği ve Kontrol Kayıtları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sistemlerinde izlenebilirlik, iskelenin kurulduğu günden söküldüğü ana kadar geçen tüm süreçlerin dokümante edilmesi anlamına gelir. Bu kayıtlar, iskelenin periyodik kontrollerini, yapılan iyileştirmeleri ve yetkili kişi bilgilerini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kullanılan tüm ekipmanların bakım ve kontrol kayıtlarının saklanması yasal bir zorunluluktur. Bu kayıtlar, olası bir kaza durumunda inceleme aşamasında en temel kanıt belgeleri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izlenebilirliği, dijital takip sistemleri veya fiziksel kontrol defterleri aracılığıyla sağlanabilir. Her kontrolün ardından tutulan kayıtlar, iskelenin güvenli kullanım ömrünü uzatmakta ve planlı bakım süreçlerini kolaylaştırmaktadır.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üzerindeki etiketlerin üzerindeki bilgiler, izlenebilirlik kayıtlarıyla eşleşmelidir. Eğer etiket üzerindeki bilgiler ile kontrol defterindeki veriler çelişiyorsa, iskelenin güvenliğinden şüphe duyulmalı ve derhal yetkili bir mühendis tarafından tekrar inceleme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Üzerinde Yapılacak Değişiklikler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kurulduktan sonra üzerinde yapılacak herhangi bir değişiklik, iskelenin statik yapısını ve güvenliğini doğrudan etkileyebilir. Bu nedenle, iskele parçalarının sökülmesi, yerinin değiştirilmesi veya platformların genişletilmesi gibi işlemler uzman onayı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iskele üzerindeki her türlü değişiklikten sonra, iskele tekrar kurulum aşamasındaymış gibi kontrol edilmelidir. Değişiklik onaylanana kadar iskele kullanımı durdurulmalı ve kırmızı etiket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inisiyatifleriyle iskele üzerinde değişiklik yapması, kazaların başlıca nedenlerinden biridir. İskele aksamlarına (korkuluk, çapraz bağlantı) müdahale edilmesi, sistemin taşıma kapasitesini düşürerek beklenmedik çökmelere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İskeledeki her değişiklik, kontrol kayıtlarına değişiklik sonrası kontrol notuyla işlenmelidir. Bu sayede iskelenin güncel durumu her zaman bilinebilir ve sistemin yapısal bütünlüğü, tüm çalışma süreci boyunca korunmuş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A-Tipi Merdivenler ve Kullanım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A-tipi merdivenler, kendi kendine ayakta durabilen ve genellikle iç mekanlarda düşük yükseklikteki işler için tasarlanmış ekipmanlardır. Yapı İşlerinde İş Sağlığı ve Güvenliği Yönetmeliği uyarınca, bu merdivenlerin tam açılmış durumda ve kilit mekanizmasının aktif olması güvenlik açısından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sırasında merdivenin en üst iki basamağına çıkılmamalıdır, çünkü bu bölge düşme riskini ciddi oranda artırır. Düzgün bir zemin üzerinde, tamamen açılmış şekilde kullanılması devrilme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merdivenler hafif montaj işleri için idealdir, ancak üzerinde ağır yük taşınarak çalışılması dengeyi bozabilir. Çalışanların basamaklarda dik durması ve vücut ağırlığını merkezde tutması, güvenli çalışma için temel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Uzatma Merdivenler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merdivenler, daha yüksek noktalara erişim sağlamak için iki veya daha fazla bölümün iç içe geçmesiyle oluşan mekanizmalardır. İş Ekipmanlarının Kullanımında Sağlık ve Güvenlik Şartları Yönetmeliği ve Yapı İşlerinde İSG Yönetmeliği kapsamında, bu merdivenler mutlaka sabit bir yapıya veya duvara yaklaşık 75 derecelik açıyla yaslanarak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Merdivenin üst kısmının yaslandığı noktadan en az bir metre daha yukarı çıkması, güvenli geçişin sağlanması adına kritik bir önlemdir. Merdiven ayaklarının kaymasını önlemek için uygun zemin destekleri veya kaydırmaz pabuçlar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merdivenlerin kilit pimlerinin tam oturduğundan emin olunmalı ve merdiven uzatılmış haldeyken yer değiştirmekten kaçınılmalıdır. Bu ekipmanlar, sadece erişim için kullanılmalı, üzerinde uzun süreli ve ağır fiziksel işler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İzin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izin sistemi, operasyonun güvenli bir şekilde planlanıp planlanmadığını kontrol eden, yazılı veya dijital bir onay sürecidir; riskli işlerde yetkisiz çalışma yapılmasını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formunda; çalışacak personelin isimleri, yapılacak işin tanımı, gerekli KKD ekipmanları, hava durumu kontrolleri ve acil durum kurtarma sorumluları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süreci, işin başında bulunan sorumlu tarafından gözden geçirilerek, tüm güvenlik tedbirlerinin alındığı teyit edildikten sonra imzalanmalı ve operasyon süresince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koşullarının (şiddetli rüzgar, yağış) güvenliği tehdit ettiği durumlarda, izin sistemi derhal askıya alınmalı ve yüksekte çalışma faaliyetleri güvenli ortam sağlanana kadar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Platform Merdivenlerin Avantajları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merdivenler, çalışanlara daha geniş bir duruş alanı sağlayarak uzun süreli çalışmalarda denge ve konfor sunan ekipmanlardır. Özellikle yüksekte montaj veya bakım işlerinde, çalışanın her iki elini de serbestçe kullanabilmesi için tasarlanmış korkuluk sistemlerine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bu platformlar düşmeye karşı koruyucu korkuluklar ile çevrili olmalı ve çalışma alanında dengeyi bozacak aşırı yüklemelerden kaçınılmalıdır. Platformun temiz ve kuru olması, kayma kaynaklı kazaların önlenmesi açısından hayati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ekipmanlar, çalışanın sürekli hareket halinde olduğu işlerde mobiliteyi artırır. Korkulukların sağlamlığı her kullanımdan önce kontrol edilmeli ve herhangi bir gevşeme durumunda müdahale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 Merdiven Seçimi ve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yapılacak işlerde ekipman seçimi, risk değerlendirmesi sürecinin temel bir parçasıdır ve işin niteliğine göre yapılmalıdır. Çalışma yüksekliği, yapılacak işin ağırlığı ve ortam koşulları dikkate alınarak, A-tipi, uzatma veya platform merdivenlerinden en güvenli olanı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merdiven seçimi, dengesiz çalışma ortamlarına ve ciddi iş kazalarına davetiye çıkarır; bu nedenle seçim aşamasında üretici talimatları ve İSG uzmanı görüşleri esas alınmalıdır. İşin doğasına uygun ekipman kullanımı, çalışan verimliliğini artırırken kaza riskini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yapılırken çalışma alanındaki diğer ekipmanlar ve geçiş yolları da değerlendirilmelidir. Kullanım alanı dar ise A-tipi, yüksek erişim gerekiyorsa uzatma, uzun süreli işler ise platform merdiven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Kapasite, Malzeme ve Kullanım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merdiven, üreticisi tarafından belirlenmiş bir taşıma kapasitesine sahiptir ve bu limit asla aşılmamalıdır; aşırı yükleme merdiven yapısında kalıcı hasara yol açabilir. Merdiven malzemesi (ahşap, alüminyum veya fiberglas) çalışma ortamına göre seçilmelidir; örneğin elektrik işlerinde yalıtkan özelliği nedeniyle fiberglas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periyodik kontrolleri, Yapı İşlerinde İş Sağlığı ve Güvenliği Yönetmeliği uyarınca düzenli olarak yapılmalı ve hasarlı ekipmanlar derhal kullanım dışı bırakılmalıdır. Güvenli bir çalışma için merdiven sınırlarına riayet etmek, kişisel koruyucu donanım kullanımı kadar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kontrol kayıtları tutulmalı ve her merdiven periyodik olarak yetkili kişilerce onaylanmalıdır. Hasar görmüş, yamulmuş veya ayağı eksik merdivenler hiçbir şekilde tamir edilerek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Tırmanma: 4:1 Açı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kullanımında en temel güvenlik kuralı 4:1 oranıdır; yani merdiven her 4 metre yükseklik için duvardan 1 metre uzaklıkta konumlandırılmalıdır. Yapı İşlerinde İş Sağlığı ve Güvenliği Yönetmeliği gereği, bu açı merdivenin devrilmesini önleyerek çalışana güvenli bir tırmanma açısı sağlar ve ağırlık merkezini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Eğim ve Denge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eğim, merdivenin basamaklarının yatay düzlemde kalmasını sağlar ve çalışanın dengesini korumasına yardımcı olur. 6331 sayılı İş Sağlığı ve Güvenliği Kanunu kapsamında işveren, ekipmanın ergonomik ve stabil kullanımını sağlamakla yükümlüdür; yanlış eğim kullanımı, kas-iskelet sistemi rahatsızlıklarına ve düşme kaynaklı ağır iş kazalarına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Güvenliği ve Kayma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ayaklarının bastığı zemin sert, düz ve kaymaz olmalıdır; yumuşak zeminlerde ise ayakların batmasını engelleyen plakalar kullanılmalıdır. Yapı İşlerinde İş Sağlığı ve Güvenliği Yönetmeliği uyarınca, kaygan yüzeylerde merdiven tabanına kaydırmaz pabuçlar takılmalı ve merdiven altındaki zemin her türlü yağ, su veya gevşek malzemeden arındırılmalıdır.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Geçiş İçin Üst Çıkıntı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çıkılan platformun en az 1 metre üzerine kadar uzanmalıdır; bu çıkıntı, çalışanın platforma geçiş yaparken veya inerken tutunabileceği güvenli bir destek alanı sağlar. İlgili İSG mevzuatı gereği, bu mesafe merdivenden platforma geçişlerde düşme riskini minimize eder ve çalışana dengesini kaybetmeden hareket edebileceği bir güvenli alan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Sabitleme ve Mekanik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merdivenlerin kullanımı sırasında, merdivenin üst kısmından sağlam bir noktaya bağlanması veya ikinci bir kişi tarafından alttan desteklenmesi yasal bir gerekliliktir. 6331 sayılı Kanun ve ilgili yönetmelikler, yüksekte yapılan çalışmalarda ekipmanların sabitlenmesini zorunlu kılar; bu önlem, merdivenin yanlara kaymasını veya ani sarsıntılarla devrilmesini engelleyen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3 Nokta Teması Kuralı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3 nokta teması kuralı, yüksekte çalışırken merdiven veya sabit ekipman üzerinde her zaman vücudun üç uzvunun (iki el ve bir ayak veya iki ayak ve bir el) ekipmanla temas halinde olması prensibidir. Yapı İşlerinde İş Sağlığı ve Güvenliği Yönetmeliği gereği, tırmanma sırasında dengenin korunması ve düşme riskinin minimize edilmesi için bu kurala harfiyen uyulması hayati önem taşımaktadır; çünkü bu yöntem vücudun ağırlık merkezini destekleyerek ani kaymalarda düşmeyi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ve Ağırlık Merkezi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çalışırken vücut ağırlık merkezinin ekipman üzerinde doğru konumlandırılması, 6331 sayılı İş Sağlığı ve Güvenliği Kanunu kapsamında işverenin sağlaması gereken güvenli çalışma ortamının bir parçasıdır. Dengenizi kaybetmemek için vücudunuzu merdiven basamakları arasında merkezde tutmalı, yanlara doğru aşırı uzanmaktan kaçınmalısınız; çünkü merdivenin yan tarafına doğru yapılan her hamle, ağırlık merkezini destek noktasının dışına taşıyarak merdivenin devrilmesine veya kullanıcının dengesini yitirip düşmesine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yüksekte yapılacak her iş öncesinde spesifik bir risk analizi yapılmalı ve çalışma ortamına özgü tehlikeler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tanımlanması aşamasında; düşme riskinin yanı sıra elektrik hatlarına yakınlık, zemin kayganlığı, malzeme düşme ihtimali ve ekipman arızaları gibi yan faktörler 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tedbirleri belirlenirken; hiyerarşik yöntem izlenmeli, önce tehlikeyi ortadan kaldırma (ikame), ardından mühendislik önlemleri, en son ise idari önlemler ve kişisel koruyucular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dinamik bir süreçtir; çalışma ortamında meydana gelen herhangi bir değişiklik veya kaza sonrası elde edilen tecrübelerle, analiz mutlaka güncellenmeli ve çalışanlarla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Taşıma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Tırmanma esnasında elde yük taşınması, 3 nokta teması kuralını doğrudan ihlal eder ve ciddi yaralanmalara yol açabilir. Yapı İşlerinde İş Sağlığı ve Güvenliği Yönetmeliği'ne göre, tırmanırken ellerin boş olması gereklidir; gerekli malzemeler alet kemerleri veya çekme halatları kullanılarak yukarı çekilmelidir. Ellerin dolu olması, tırmanma sırasında tutunma noktalarını kullanmanızı engeller ve bir kaza anında reflekslerinizi kısıtlayarak düşme şiddetini artırır; bu yüzden yük taşıma ve tırmanma eylemleri asla aynı anda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Yüzü Merdivene Dönme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Tırmanma ve iniş sırasında yüzün her zaman merdiven basamaklarına dönük olması, acil durumlarda tutunma noktalarının doğrudan görülebilmesini ve kavranabilmesini sağlar. Yüzü dışarı dönük şekilde veya merdivene yan durarak inmek, basamakların konumunu yanlış algılamanıza ve ayağınızın kaymasına sebebiyet verebilir; bu durum 6331 sayılı İSG Kanunu'nun öngördüğü güvenli çalışma prensiplerine aykırıdır. Doğru yöntem, basamakları ve yan rayları sürekli kontrol ederek kontrollü bir şekilde, yüzünüz merdivene dönük olarak hareket etmektir.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Tırmanma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tırmanma, sadece 3 nokta teması kuralıyla değil, aynı zamanda merdivenin sağlamlığı ve zemine uygun yerleşimi ile de ilgilidir. Yapı İşlerinde İş Sağlığı ve Güvenliği Yönetmeliği, merdivenlerin kaymaz tabanlı olmasını ve 1/4 kuralına göre (merdiven boyunun dörtte biri kadar tabandan uzaklık) yerleştirilmesini şart koşar. Tırmanmadan önce merdiven basamaklarının temiz, yağsız ve hasarsız olduğundan emin olunmalı; her adımda basamağın ortasına basılarak dengeli bir şekilde ve acele etmeden hareket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Üzerinde Temel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merdivenler sadece kısa süreli ve düşük riskli işler için kullanılmalıdır; merdivenin en üst üç basamağında çalışmak denge kaybına yol açtığı için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üzerinde aynı anda birden fazla kişinin bulunması, ekipmanın taşıma kapasitesini aşarak mekanik arızalara veya devrilmelere neden olabilir; bu nedenle merdivenler tek kişilik kullanım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gövdenin merdiven yan korkuluklarının dışına taşacak şekilde uzanması yasaktır; bu durum ağırlık merkezini kaydırarak merdivenin yan tarafa doğru devrilmesine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basamaklarında dururken dengenizi korumak için her zaman iki el ve bir ayağınızın veya iki ayağınızın ve bir elinizin merdiven ile temasta olması (üç nokta kuralı)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Uzanma ve Denge Kaybı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üzerinde çalışırken, çalışma alanına ulaşmak için kendinizi yana doğru esnetmek veya aşırı uzanmak, ağırlık merkezini destek tabanının dışına taşıyarak ekipmanın devrilme riskini ciddi biçimde artırır; daima merdiveni çalışma alanına yakın bir konuma yeniden yerleştirin.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vücudunuzun orta hattının, merdiven yan raylarının dışına çıkmamasına dikkat edin; eğer işe ulaşamıyorsanız merdiven güvenli bir şekilde aşağı indirilmeli ve doğru noktaya tekrar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ihtiyacı hissedilen durumlarda, merdiven yerine daha uygun olan iskele veya platform sistemlerinin kullanılması yasal bir zorunluluktur; Yapı İşlerinde İş Sağlığı ve Güvenliği Yönetmeliği bu konuda işverene gerekli ekipmanı sağlama yükümlülüğü getirmiştir.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 kaybını önlemek için merdivenin zeminle olan açısının 75 derece civarında olması sağlanmalıdır; merdivenin çok dik veya çok yatık olması devrilme riskini doğrudan etkileyen faktörlerdir.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Sınırı ve Taşıma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merdiven, üreticisi tarafından belirlenen maksimum taşıma kapasitesine sahiptir; bu kapasite, kullanıcının ağırlığı ile birlikte yanına aldığı alet ve ekipmanların toplam ağırlığını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üzerinde ağır yükler taşımak veya merdiveni malzeme kaldırma aracı gibi kullanmak yasaktır; yük taşınması gerekiyorsa, yükün güvenli bir şekilde yukarı çıkarılmasını sağlayacak halatlı sistemler veya yardımcı ekipmanlar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kapasitesi aşıldığında merdiven basamaklarında kalıcı deformasyonlar veya raylarda bükülmeler meydana gelebilir; bu durum görsel olarak fark edilmese bile merdivenin yapısal bütünlüğünü bozarak ani kırılmalara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etiketler ve yük sınırları düzenli olarak kontrol edilmelidir; teknik kapasitesi bilinmeyen veya yıpranmış etiketli merdivenler kesinlikle kullanılmamalı, derhal hizmet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 Yakınında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ve Yapı İşlerinde İSG Yönetmeliği uyarınca, iletken merdivenlerin (metalik merdivenler) elektrik hatlarına yakın veya elektrik enerjisi bulunan ortamlarda kullanılması ölümcül kazalara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işlerinde çalışırken, yalıtkan gövdeli fiberglas veya ahşap merdivenler tercih edilmelidir; metal merdivenler elektrik arkına maruz kaldığında doğrudan akımı ileterek kullanıcıyı elektrik şokuna maruz bırakır.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bulunan enerji hatları ile merdiven arasında, yönetmeliklerde belirtilen güvenli mesafeler korunmalıdır; enerjili hatlar altında veya çok yakınında çalışma yapılması gerekiyorsa, önce enerjinin kesilmesi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ayaklarının yalıtkan pabuçlarla donatılmış olması, elektrik hatlarıyla olası bir temas durumunda kaçak akımın toprağa iletilmesini önleyerek koruyucu bir bariyer oluşturmaktadır; bu pabuçların aşınmamış olması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Durma ve Zemin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Merdivenin kurulduğu zemin düz, sağlam ve kaymaz olmalıdır; gevşek zeminler, merdivenin alt ayaklarının kaymasına veya batmasına neden olarak ekipmanın aniden dengesini yitirmesine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önlerinde veya geçiş yollarında merdiven kullanılması gerekiyorsa, kapı kilitlenmeli veya çalışma alanına erişim engellenmelidir; bu, başka birinin merdivene çarpma riskini ortadan kaldıran temel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ayaklarının altına destek sağlamak amacıyla tuğla, kutu veya benzeri geçici malzemelerin konulması kesinlikle yasaktır; bu tür uygulamalar dengesizliğe yol açarak merdivenin devrilme olasılığını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duruşu sağlamak için merdiven üst noktası, yaslandığı yüzeyde sağa veya sola kaymayacak şekilde sabitlenmeli veya alt kısımda bir yardımcı tarafından desteklenerek emniyete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Muayene ve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her kullanımdan önce basamak bağlantıları, kilit mekanizmaları ve ayak destekleri gözle kontrol edilmelidir; Yapı İşlerinde İş Sağlığı ve Güvenliği Yönetmeliği gereği, ekipmanların güvenli kullanımı işverenin temel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Basamakların gevşek olup olmadığı veya bağlantı noktalarında korozyon bulunup bulunmadığı titizlikle denetlenmelidir; gevşek basamaklar, dengesini yitiren çalışanın ciddi düşme riskine maruz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mekanizmaları, merdiven tam açıldığında veya uzatıldığında güvenli bir şekilde sabitlendiğinden emin olmak için test edilmelidir; mekanizmanın düzgün çalışmadığı durumlarda merdiven kesinlikle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Hasar Kontrolü ve Teknik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gövdesinde meydana gelebilecek çatlaklar, bükülmeler veya ezilmeler yapısal bütünlüğü bozar; metal merdivenlerde korozyon ve paslanma, ahşap olanlarda ise çürüme veya kırılma belirtileri mutlaka 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yüksekte çalışma sırasında merdivenin esnemesi veya sallanması, yapısal bir hasarın işareti olabilir; görünürde olmayan ancak merdivenin dengesini etkileyen gizli kusurlar için periyodik teknik inceleme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tespit edilen merdivenler, yetkili bir kişi tarafından onarılmadan veya onaylanmadan tekrar servise alınmamalıdır; üretici talimatlarına aykırı yapılan geçici onarımlar, kaza riskini artırır ve yasal olarak kabul edilemez.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Aynı Seviyede ve Farklı Seviyede Düşmeler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seviyede düşmeler, genellikle zemindeki kayganlık, düzensizlik veya takılma engelleri nedeniyle meydana gelen iş kazalarıdır; bu durumlar genellikle basit yaralanmalarla sonuçlansa da iş kaybına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seviyeye düşme ise, çalışanın bulunduğu platformdan daha düşük bir seviyeye kontrolsüz şekilde inmesidir; bu durum yüksekten düşme olarak tanımlanır ve genellikle çok daha ağır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her iki düşme türü için de işveren, çalışma alanının güvenliğini sağlamak ve uygun zemin koşullarını oluşturmakla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kaygan yüzeyler, kablolar veya düzensiz istiflenmiş malzemeler düşme riskini artıran temel tehlike etmenleri olarak değerlendirilmeli ve derhal ortadan kaldırılmalıdır.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Ayak ve Zemin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ayaklarının zemine temas eden kısımlarında bulunan kaymaz pabuçlar, sürtünmeyi artırarak ekipmanın kaymasını önler; pabuçların aşınmış veya yerinden çıkmış olması, düz zeminlerde bile devrilme riskini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ayakların temizliği, özellikle yağlı veya ıslak zeminlerde hayati öneme sahiptir; merdiven yerleştirilirken zemin yapısı (toprak, beton, metal yüzey) dikkate alınarak uygun yüzey tutucu aksesuarlar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Düzensiz zeminlerde merdiven kullanılması gerekiyorsa, dengeleyici ek aparatlar veya ayak sabitleme sistemleri kullanılmalıdır; Yapı İşlerinde İş Sağlığı ve Güvenliği Yönetmeliği, çalışma platformunun güvenli ve sabit olmasını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Arızalı Ekipmanın Ayrılması ve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bakımsız olduğu tespit edilen merdivenler, Kullanılmaz etiketi ile işaretlenerek çalışma alanından derhal uzaklaştırılmalıdır; bu işlem, diğer çalışanların farkında olmadan hatalı ekipmanı kullanmasını engellemek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ekipmanın ayrılması, 6331 sayılı İş Sağlığı ve Güvenliği Kanunu kapsamında işverenin gözetme borcunun bir gereğidir; ekipman, yetkili personel tarafından onarılana kadar güvenli bir depolama alanında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merdivenin neden kullanılamaz olduğu ve hangi parçanın hasar gördüğü, ekipman üzerine asılacak etikette net bir şekilde belirtilmelidir; bu süreç, iş güvenliği kültürünün bir parçası olarak tüm çalışanlar tarafından benimsenmelidir.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periyodik kontrol ve muayene kayıtları, 6331 sayılı İş Sağlığı ve Güvenliği Kanunu uyarınca dosyalanmalıdır; kayıtlar, ekipmanın hangi tarihte, kim tarafından ve hangi kriterlere göre kontrol edildiğini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bakım planı oluşturulurken, merdivenin kullanım sıklığı ve çevresel faktörler göz önüne alınmalıdır; düzenli kayıt tutulması, ekipmanın ömrünü uzatır ve olası kazalarda hukuki sorumluluğu yönetmeyi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defterinde; merdiven seri numarası, son kontrol tarihi, tespit edilen bulgular ve düzeltici faaliyetler detaylandırılmalıdır; eksik kayıtlar, denetimlerde idari para cezası ile sonuçlanabilecek önemli bir uygunsuzluktur.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İletken Olmayan Merdiven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ekipmanların bulunduğu alanlarda iletken materyallerin kullanımı hayati risk oluşturur; bu nedenle fiberglas veya yalıtkan malzemeden üretilmiş merdivenler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akım taşıyan kısımlara yakın çalışmalarda iletken olmayan ekipman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Fiberglas merdivenler, elektrik arkı veya kaçak akım durumunda çalışan iletken yüzey arasındaki teması keserek elektrik çarpması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merdivenin yalıtkanlık dayanım sertifikası kontrol edilmeli ve sadece uygunluğu onaylanmış modeller sahada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Metal Merdivenlerin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gövdeli merdivenler, elektrikli cihazların veya enerji hatlarının yakınında kullanıldığında ciddi bir risk kaynağıdır; metalin iletken yapısı elektriği kolayca iletir.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çalışanlara riskli ekipman yerine güvenli alternatifleri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metal merdiven, enerji taşıyan bir hatta temas ettiğinde veya yakınlaştığında ark oluşumuna sebep olabilir; bu durum çalışan için ölümcül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elektrik riski bulunan bölgelerde metal merdiven kullanımı yasaklanmalı ve bu bölgelere uyarı levhaları asılarak çalışanların bilinçlendirilmesi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Yaklaşım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ekipmanların çevresinde çalışırken, güvenli yaklaşım mesafesi yönetmeliklerde belirtilen kriterlere göre belirlenmeli ve bu mesafe hiçbir koşulda ihlal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enerji hatlarına olan mesafenin gerilim seviyesine göre korunmasını emreder; bu mesafeler uzmanlar tarafından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yerleşimi yapılırken hattın gerilimi göz önünde bulundurulmalı; yüksek gerilim hatlarına yaklaşırken ekstra dikkat edilerek izolasyon tedbirleri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 kuralına uyulmaması durumunda oluşabilecek ark parlaması, merdivenin iletkenliğinden bağımsız olarak çalışanı doğrudan etkileyebilir; bu nedenle güvenli aralık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Yalıtkan Ekipman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Yalıtkan ekipman kullanımı sadece bir tercih değil, elektrikli ortamlarda çalışma prosedürlerinin temel bir parçasıdır; her kullanım öncesi ekipman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tüm yalıtkan merdivenlerin periyodik bakımları yapılmalı ve üzerinde herhangi bir çatlak, kırık veya iletken madde birikimi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temiz tutulması, yalıtkanlık özelliğinin devamlılığı için kritiktir; kirlenmiş veya nemli yüzeyler yalıtkanlığı azaltarak riski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ekipmanlar, elektriksel risklerden arındırılmış güvenli depolama alanlarına kaldırılmalı ve hasar gören ekipmanlar derhal kullanımdan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Çalışma İzinleri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 yakınında çalışma yapma yetkisi, yalnızca gerekli İSG eğitimlerini almış ve yetkinliği belgelendirilmiş personellere verilmelidir; izinsiz çalışma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çalışanların görevlerini yetkileri dahilinde yapmalarını ve gerekli güvenlik talimatlarına uymalarını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yapılması gereken risk analizi ve izin prosedürleri, yetkili personel tarafından titizlikle uygulanmalı ve saha güvenliği sürekli gözetim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elektrikli ortamlardaki tehlikeleri daha hızlı fark eder ve acil durum prosedürlerini uygulamada daha etkin rol oynayarak kazaların önlenmesini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Paraşüt Tipi Tam Vücut Emniyet Kemerleri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emniyet kemerleri (paraşüt tipi), düşme anında oluşan şok kuvvetini vücudun daha geniş bölgelerine dağıtarak yaralanma riskini minimize etmek amacıyla tasarlanmıştır. Yapı İşlerinde İş Sağlığı ve Güvenliği Yönetmeliği uyarınca yüksekte çalışmalarda düşmeyi durdurucu sistemler arasında birincil ekipmandır.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kemer tipi, düşme sırasında vücudun dikey konumda kalmasını sağlayarak asılı kalma travmasını azaltır ve çalışanın kurtarılmasına olanak tanır. Kemer seçimi yapılırken çalışılan ortamın riskleri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Kemerlerin üzerinde bulunan bağlantı noktaları, düşüş durdurma sistemlerine entegre edilecek şekilde standartlara uygun üretilmelidir. Ekipmanların periyodik kontrolleri, üretici talimatları ve ilgili mevzuat gereği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öncesinde dokuma, dikiş ve metal aksamlar üzerinde herhangi bir hasar olup olmadığı mutlaka kontrol edilmelidir. Hasarlı veya ömrünü tamamlamış ekipmanlar derhal kullanımdan çekilmeli ve imha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Tipi Kemerlerin Yetersizliği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tipi kemerler, sadece çalışma yerini sabitlemek (pozisyon alma) amacıyla kullanılır ve asla düşmeyi durdurucu bir sistem olarak kabul edilmez. Yüksekten düşme durumunda bel bölgesine binen ani kuvvet, ciddi omurga hasarlarına ve iç organ yaralanmalarına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düşme riski bulunan alanlarda tam vücut emniyet kemeri kullanılmasını zorunlu tutar. Bel kemerleri, çalışanın dengesini sağlamasına yardımcı olur ancak düşüşü durdurma kapasitesine sahip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bel tipi kemerlerin yanlışlıkla düşüş durdurucu olarak kullanılmasının önüne geçilmelidir. Bu ekipmanların kullanım amacı, çalışanın yüksekte ellerini serbest bırakarak çalışabileceği pozisyonu oluşturmaktır.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yüksekte çalışma sırasında bel kemeri ile tam vücut kemeri arasındaki farklar net bir şekilde anlatılmalıdır. Yanlış ekipman kullanımı, iş kazalarında ölümcül sonuçlar doğurabilecek en önemli hatalardan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Farklı Seviyeye Düşmenin Ölümcül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Yüksekten düşme, iş kazaları sonucunda meydana gelen ölümlerin en sık karşılaşılan nedenlerinden biridir; düşme mesafesi arttıkça yerçekimi etkisiyle vücuda binen darbe kuvveti katlanarak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yüksekte çalışma gerektiren durumlarda toplu koruma tedbirlerini kişisel koruyucu donanımlara göre önceliklendirmek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seviyeye düşme durumlarında vücudun hayati organlarının darbe alması, iç kanama ve omurga hasarları gibi kalıcı hasarlar veya ölüm riski oldukça yüksektir; bu nedenle çalışma platformlarının sağlamlığı kritik önemdedir.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düşme riskine karşı eğitilmesi ve yüksekte çalışma prosedürlerine tam uyum sağlaması, bu tür ölümcül kazaların önlenmesindeki en temel idari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Sırt Bölgesi D-Halkasının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emniyet kemerlerinde bulunan sırt bölgesi D-halkası, düşüş durdurma sistemlerinin ana bağlantı noktasıdır. Düşme anında çalışanın vücudunun dik konumda kalmasını sağlayarak şokun eşit dağılmasına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bağlantı noktası, düşüş durdurma sistemindeki şok emicili lanyardlar veya geri sarımlı düşüş durdurucular ile entegre çalışır. Bağlantı yapılırken D-halkasının merkezde ve omuz hizasında olmasına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D-halkasının kullanımı, çalışanın düşüş sonrası kurtarma operasyonlarında da en güvenli asılma pozisyonunu oluşturur. Yanlış bağlantı noktalarının kullanımı, düşüş anında çalışanın ters dönmesine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tüm D-halkaları düzenli olarak korozyon, çatlak veya deformasyon açısından kontrol edilmelidir. Metal aksamlarda gözle görülür bir bozulma varsa, o ekipman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Beden ve Ayar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etkinliği, çalışanın vücut yapısına uygun beden seçimiyle doğrudan ilişkilidir. Bol gelen bir kemer düşüş anında vücuttan çıkabilir veya çalışana ciddi zarar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 ayarları, bacak, omuz ve bel kayışları üzerinden yapılarak vücudu sıkıca sarmalıdır. Ayar yapıldıktan sonra kayışların gevşememesi için kilit mekanizmalarının doğru çalıştığından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beden ölçülerine göre ayarlanabilir kemerler tercih edilmelidir. Kemerin çok sıkı olması kan dolaşımını engellerken, çok gevşek olması düşüş anında şokun yanlış bölgelere odaklanmasına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kullanımdan önce kemer ayarlarının çalışanın fiziksel yapısına göre kontrol edilmesi bir zorunluluktur. Birden fazla çalışanın aynı kemeri kullanması durumunda, her kullanım öncesi yeniden ayar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Kemerini Doğru Kullanma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kemerinin doğru kullanımı, sadece giymek değil, tüm bağlantı noktalarının ve kilitlerin kontrol edilmesini içeren kapsamlı bir süreçtir. Kullanım öncesi kontrol, 6331 sayılı İş Sağlığı ve Güvenliği Kanunu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 omuz kayışları giyilmeli, ardından bacak kayışları kilitlenmeli ve son olarak göğüs bağlantısı yapılmalıdır. Kilit mekanizmalarından gelen 'tık' sesi, doğru bağlantının yapıldığının ilk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Buddy sistemi ile çalışanların birbirlerinin kemer bağlantılarını kontrol etmesi, hata payını sıfıra indiren etkili bir yöntemdir. Özellikle yüksekte çalışma başlamadan önce bu kontrolün yapılması hayat kurtarır.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Kemerin dokumalarında kesik, yanık veya kimyasal madde teması varsa, bu durum ekipmanın mukavemetini ciddi oranda düşürür. Ekipman temizliği ve saklama koşulları da üretici talimatlarına göre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Şok Absorberlar ve Düşme Kuvveti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absorberın temel işlevi, düşme anında vücuda binen darbe kuvvetini emerek 6 kN seviyesinin altına düşürmektir; bu durum hayati riskleri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bu ekipmanlar düşme durdurma sistemlerinin ayrılmaz bir parçası olarak kullanılmalı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emiciler, dikişli dokuma yapısı sayesinde düşme anında kontrollü bir şekilde yırtılarak kinetik enerjiyi sönümler ve çalışanın yaralanma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sistemler tek kullanımlık olup bir kez aktive olduğunda derhal kullanım dışı bırakılmalı ve yenisiyle değiştirilmelidir; dikişlerin bütünlüğü her çalışma öncesi gözle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Açılma Mesafesi ve Güvenli Boşluk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emiciler düşme sırasında aktif hale geldiğinde yaklaşık 1,75 metreye kadar açılabilen bir mesafeye sahiptir; bu mesafe toplam düşme hattına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ankraj noktasının altındaki boşluk mesafesi, şok absorberın açılma boyu, lanyard uzunluğu ve çalışanın boyu hesaplanarak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boşluk mesafesinin bulunmadığı dar alanlarda düşme durdurma sistemleri yerine düşmeyi önleyici veya çalışma alanı kısıtlayıcı sistemler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Açılma mesafesi, zemine veya alt yapıya çarpma riskini doğrudan etkileyen kritik bir parametre olup, her çalışma öncesi saha analizinde hesaplanmalıdır.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Serbest Düşme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Serbest düşme mesafesi, çalışanın ankraj noktasından bağımsız olarak düşmeye başladığı andan sistemin gerildiği ana kadar geçen süreyi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serbest düşme mesafesi riskleri azaltmak adına mümkün olan en düşük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çalışma koşullarında serbest düşme mesafesi 2 metreyi aşmamalıdır, aksi durumda vücuda binen yükler ekipman kapasitesini ve insan dayanıklılığını zorlayabilir.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ankraj noktalarının konumunu her zaman kendi baş seviyelerinin üzerinde tutarak olası serbest düşme mesafesini sınırlandırmalıdır.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Yüksekliği ve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yüksekliği, düşme durdurma sisteminin etkinliği için belirleyici olan en temel fiziksel faktördür ve sistemin doğru çalışmasını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mümkün olduğunca çalışma alanının üzerine yerleştirilmeli ve düşme durumunda sarkaç etkisine izin vermeyecek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sistemlerinin 6331 sayılı İş Sağlığı ve Güvenliği Kanunu kapsamında periyodik kontrolleri yapılmalı ve sistemin taşıma kapasitesi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ankraj noktası seçimi, sistemin açılma mesafesini ve düşme hattını olumsuz etkileyerek ciddi yaralanmalara veya ekipman arızalarına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 ve Ekipman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emici sistemler ve düşme durdurucu ekipmanlar, uluslararası kabul görmüş TS EN 355 standardına uygun olarak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standart, ekipmanların statik ve dinamik testlerden geçmesini, belirli kuvvet değerlerinde güvenli çalışmasını ve malzeme dayanıklılığını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satın alınan tüm kişisel koruyucu donanımların CE işareti taşıdığından ve ilgili yönetmeliklere uygun olduğundan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kullanım ömrü, üretici talimatları ve yapılan periyodik muayene kayıtlarına göre belirlenmeli, standart dışı hiçbir ürün sahada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Elemanları: Kancalar ve Karabinalar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Kancalar ve karabinalar, yüksekte çalışma sistemlerinde hayat hattı ile emniyet kemerini birbirine bağlayan en kritik bileşenlerdir.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kilitli karabinalar, kapı mekanizmasının kendiliğinden açılmasını engelleyerek hata payını minimize eder; Yapı İşlerinde İş Sağlığı ve Güvenliği Yönetmeliği gereği bu ekipmanların EN 362 standardına uygun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vidalı kancalar yerine otomatik kilitlenen (tercihen çift veya üç hareketli) sistemler kullanılmalıdır; bu sistemler insan hatasını ortadan kaldırarak güvenliği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ekipmanları seçilirken yapılacak işin türü ve maruz kalınabilecek dinamik yükler dikkate alınmalıdır; ekipman üzerinde üretici tarafından belirtilen minimum kopma yükü değerleri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Elemanlarında Yük Yönü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Karabinalar, tasarımları gereği ana eksenleri (omurga) boyunca maksimum dayanıklılık gösterecek şekilde üretilmiştir; küçük eksen veya kapı üzerine gelen yükler ekipmanın kapasitesini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karabina üzerinde merkezlenmesi hayati önem taşır; kapı mekanizmasının üzerine baskı yapacak şekilde çapraz yüklenmeler, kilitleme mekanizmasının kırılmasına veya istem dışı açılmasına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Karabina kullanımı sırasında yükün daima uzun eksen boyunca uygulanması sağlanmalı, bağlantı noktaları bu ekseni destekleyecek şekilde hizalanmalıdır; hatalı yük yönü ekipmanın statik kopma değerini yüzde 50'den fazla azaltabilir.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ekipmanın doğru kullanımını sağlamakla yükümlüdür; çalışanlara yük yönü ve ekipman hizalaması konusunda uygulamalı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254</Slides>
  <Notes>254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254</vt:i4>
      </vt:variant>
    </vt:vector>
  </HeadingPairs>
  <TitlesOfParts>
    <vt:vector size="25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Yüksekte Çalışma Tehlikeleri</dc:title>
  <dc:subject>Yüksekte Çalışma Tehlikeleri</dc:subject>
  <dc:creator>Riskmatik İSG Platform</dc:creator>
  <cp:lastModifiedBy>Riskmatik İSG Platform</cp:lastModifiedBy>
  <cp:revision>1</cp:revision>
  <dcterms:created xsi:type="dcterms:W3CDTF">2026-07-27T18:34:23Z</dcterms:created>
  <dcterms:modified xsi:type="dcterms:W3CDTF">2026-07-27T18:34:23Z</dcterms:modified>
</cp:coreProperties>
</file>